
<file path=[Content_Types].xml><?xml version="1.0" encoding="utf-8"?>
<Types xmlns="http://schemas.openxmlformats.org/package/2006/content-types">
  <Override PartName="/ppt/slides/slide94.xml" ContentType="application/vnd.openxmlformats-officedocument.presentationml.slide+xml"/>
  <Override PartName="/ppt/diagrams/colors102.xml" ContentType="application/vnd.openxmlformats-officedocument.drawingml.diagramColors+xml"/>
  <Override PartName="/ppt/diagrams/drawing134.xml" ContentType="application/vnd.ms-office.drawingml.diagramDrawing+xml"/>
  <Override PartName="/ppt/diagrams/colors11.xml" ContentType="application/vnd.openxmlformats-officedocument.drawingml.diagramColors+xml"/>
  <Override PartName="/ppt/diagrams/data24.xml" ContentType="application/vnd.openxmlformats-officedocument.drawingml.diagramData+xml"/>
  <Override PartName="/ppt/diagrams/quickStyle97.xml" ContentType="application/vnd.openxmlformats-officedocument.drawingml.diagramStyle+xml"/>
  <Override PartName="/ppt/diagrams/drawing98.xml" ContentType="application/vnd.ms-office.drawingml.diagramDrawing+xml"/>
  <Override PartName="/ppt/slides/slide25.xml" ContentType="application/vnd.openxmlformats-officedocument.presentationml.slid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quickStyle28.xml" ContentType="application/vnd.openxmlformats-officedocument.drawingml.diagramStyle+xml"/>
  <Override PartName="/ppt/diagrams/drawing29.xml" ContentType="application/vnd.ms-office.drawingml.diagramDrawing+xml"/>
  <Override PartName="/ppt/diagrams/data100.xml" ContentType="application/vnd.openxmlformats-officedocument.drawingml.diagramData+xml"/>
  <Override PartName="/ppt/diagrams/layout125.xml" ContentType="application/vnd.openxmlformats-officedocument.drawingml.diagramLayout+xml"/>
  <Default Extension="xml" ContentType="application/xml"/>
  <Override PartName="/ppt/slides/slide50.xml" ContentType="application/vnd.openxmlformats-officedocument.presentationml.slide+xml"/>
  <Override PartName="/ppt/diagrams/layout86.xml" ContentType="application/vnd.openxmlformats-officedocument.drawingml.diagramLayout+xml"/>
  <Override PartName="/ppt/diagrams/layout17.xml" ContentType="application/vnd.openxmlformats-officedocument.drawingml.diagramLayout+xml"/>
  <Override PartName="/ppt/diagrams/quickStyle53.xml" ContentType="application/vnd.openxmlformats-officedocument.drawingml.diagramStyle+xml"/>
  <Override PartName="/ppt/diagrams/drawing54.xml" ContentType="application/vnd.ms-office.drawingml.diagramDrawing+xml"/>
  <Override PartName="/ppt/diagrams/colors96.xml" ContentType="application/vnd.openxmlformats-officedocument.drawingml.diagramColors+xml"/>
  <Override PartName="/ppt/diagrams/colors118.xml" ContentType="application/vnd.openxmlformats-officedocument.drawingml.diagramColors+xml"/>
  <Override PartName="/ppt/diagrams/colors27.xml" ContentType="application/vnd.openxmlformats-officedocument.drawingml.diagramColors+xml"/>
  <Override PartName="/ppt/diagrams/layout42.xml" ContentType="application/vnd.openxmlformats-officedocument.drawingml.diagramLayout+xml"/>
  <Override PartName="/ppt/diagrams/quickStyle124.xml" ContentType="application/vnd.openxmlformats-officedocument.drawingml.diagramStyle+xml"/>
  <Override PartName="/ppt/diagrams/drawing10.xml" ContentType="application/vnd.ms-office.drawingml.diagramDrawing+xml"/>
  <Override PartName="/ppt/diagrams/colors52.xml" ContentType="application/vnd.openxmlformats-officedocument.drawingml.diagramColors+xml"/>
  <Override PartName="/ppt/diagrams/data65.xml" ContentType="application/vnd.openxmlformats-officedocument.drawingml.diagramData+xml"/>
  <Override PartName="/ppt/diagrams/data116.xml" ContentType="application/vnd.openxmlformats-officedocument.drawingml.diagramData+xml"/>
  <Override PartName="/ppt/slides/slide66.xml" ContentType="application/vnd.openxmlformats-officedocument.presentationml.slide+xml"/>
  <Override PartName="/ppt/slides/slide114.xml" ContentType="application/vnd.openxmlformats-officedocument.presentationml.slide+xml"/>
  <Default Extension="png" ContentType="image/png"/>
  <Override PartName="/ppt/diagrams/drawing106.xml" ContentType="application/vnd.ms-office.drawingml.diagramDrawing+xml"/>
  <Override PartName="/ppt/diagrams/quickStyle3.xml" ContentType="application/vnd.openxmlformats-officedocument.drawingml.diagramStyle+xml"/>
  <Override PartName="/ppt/diagrams/quickStyle69.xml" ContentType="application/vnd.openxmlformats-officedocument.drawingml.diagramStyle+xml"/>
  <Override PartName="/ppt/diagrams/data90.xml" ContentType="application/vnd.openxmlformats-officedocument.drawingml.diagramData+xml"/>
  <Override PartName="/ppt/diagrams/drawing131.xml" ContentType="application/vnd.ms-office.drawingml.diagramDrawing+xml"/>
  <Override PartName="/ppt/slides/slide91.xml" ContentType="application/vnd.openxmlformats-officedocument.presentationml.slide+xml"/>
  <Override PartName="/ppt/diagrams/data21.xml" ContentType="application/vnd.openxmlformats-officedocument.drawingml.diagramData+xml"/>
  <Override PartName="/ppt/diagrams/quickStyle94.xml" ContentType="application/vnd.openxmlformats-officedocument.drawingml.diagramStyle+xml"/>
  <Override PartName="/ppt/diagrams/drawing95.xml" ContentType="application/vnd.ms-office.drawingml.diagramDrawing+xml"/>
  <Override PartName="/ppt/slides/slide22.xml" ContentType="application/vnd.openxmlformats-officedocument.presentationml.slide+xml"/>
  <Override PartName="/ppt/diagrams/layout6.xml" ContentType="application/vnd.openxmlformats-officedocument.drawingml.diagramLayout+xml"/>
  <Override PartName="/ppt/diagrams/layout58.xml" ContentType="application/vnd.openxmlformats-officedocument.drawingml.diagramLayout+xml"/>
  <Override PartName="/ppt/diagrams/layout122.xml" ContentType="application/vnd.openxmlformats-officedocument.drawingml.diagramLayout+xml"/>
  <Override PartName="/ppt/diagrams/quickStyle25.xml" ContentType="application/vnd.openxmlformats-officedocument.drawingml.diagramStyle+xml"/>
  <Override PartName="/ppt/diagrams/drawing26.xml" ContentType="application/vnd.ms-office.drawingml.diagramDrawing+xml"/>
  <Override PartName="/ppt/diagrams/colors68.xml" ContentType="application/vnd.openxmlformats-officedocument.drawingml.diagramColors+xml"/>
  <Override PartName="/ppt/diagrams/layout83.xml" ContentType="application/vnd.openxmlformats-officedocument.drawingml.diagramLayout+xml"/>
  <Override PartName="/ppt/diagrams/drawing8.xml" ContentType="application/vnd.ms-office.drawingml.diagramDrawing+xml"/>
  <Override PartName="/ppt/diagrams/quickStyle50.xml" ContentType="application/vnd.openxmlformats-officedocument.drawingml.diagramStyle+xml"/>
  <Override PartName="/ppt/diagrams/drawing51.xml" ContentType="application/vnd.ms-office.drawingml.diagramDrawing+xml"/>
  <Override PartName="/ppt/diagrams/layout14.xml" ContentType="application/vnd.openxmlformats-officedocument.drawingml.diagramLayout+xml"/>
  <Override PartName="/ppt/diagrams/colors93.xml" ContentType="application/vnd.openxmlformats-officedocument.drawingml.diagramColors+xml"/>
  <Override PartName="/ppt/diagrams/colors115.xml" ContentType="application/vnd.openxmlformats-officedocument.drawingml.diagramColors+xml"/>
  <Override PartName="/ppt/diagrams/colors24.xml" ContentType="application/vnd.openxmlformats-officedocument.drawingml.diagramColors+xml"/>
  <Override PartName="/ppt/diagrams/data37.xml" ContentType="application/vnd.openxmlformats-officedocument.drawingml.diagramData+xml"/>
  <Override PartName="/ppt/notesSlides/notesSlide4.xml" ContentType="application/vnd.openxmlformats-officedocument.presentationml.notesSlide+xml"/>
  <Override PartName="/ppt/diagrams/quickStyle121.xml" ContentType="application/vnd.openxmlformats-officedocument.drawingml.diagramStyle+xml"/>
  <Override PartName="/ppt/slides/slide38.xml" ContentType="application/vnd.openxmlformats-officedocument.presentationml.slide+xml"/>
  <Override PartName="/ppt/slides/slide85.xml" ContentType="application/vnd.openxmlformats-officedocument.presentationml.slide+xml"/>
  <Override PartName="/ppt/diagrams/colors1.xml" ContentType="application/vnd.openxmlformats-officedocument.drawingml.diagramColors+xml"/>
  <Override PartName="/ppt/diagrams/drawing89.xml" ContentType="application/vnd.ms-office.drawingml.diagramDrawing+xml"/>
  <Override PartName="/ppt/diagrams/drawing125.xml" ContentType="application/vnd.ms-office.drawingml.diagramDrawing+xml"/>
  <Override PartName="/ppt/diagrams/layout138.xml" ContentType="application/vnd.openxmlformats-officedocument.drawingml.diagramLayout+xml"/>
  <Override PartName="/ppt/slides/slide111.xml" ContentType="application/vnd.openxmlformats-officedocument.presentationml.slide+xml"/>
  <Override PartName="/ppt/diagrams/data15.xml" ContentType="application/vnd.openxmlformats-officedocument.drawingml.diagramData+xml"/>
  <Override PartName="/ppt/diagrams/data62.xml" ContentType="application/vnd.openxmlformats-officedocument.drawingml.diagramData+xml"/>
  <Override PartName="/ppt/diagrams/quickStyle88.xml" ContentType="application/vnd.openxmlformats-officedocument.drawingml.diagramStyle+xml"/>
  <Override PartName="/ppt/diagrams/layout99.xml" ContentType="application/vnd.openxmlformats-officedocument.drawingml.diagramLayout+xml"/>
  <Override PartName="/ppt/diagrams/drawing103.xml" ContentType="application/vnd.ms-office.drawingml.diagramDrawing+xml"/>
  <Override PartName="/ppt/diagrams/data113.xml" ContentType="application/vnd.openxmlformats-officedocument.drawingml.diagramData+xml"/>
  <Override PartName="/ppt/slides/slide16.xml" ContentType="application/vnd.openxmlformats-officedocument.presentationml.slide+xml"/>
  <Override PartName="/ppt/slides/slide63.xml" ContentType="application/vnd.openxmlformats-officedocument.presentationml.slide+xml"/>
  <Override PartName="/ppt/diagrams/quickStyle19.xml" ContentType="application/vnd.openxmlformats-officedocument.drawingml.diagramStyle+xml"/>
  <Override PartName="/ppt/diagrams/data40.xml" ContentType="application/vnd.openxmlformats-officedocument.drawingml.diagramData+xml"/>
  <Override PartName="/ppt/diagrams/quickStyle66.xml" ContentType="application/vnd.openxmlformats-officedocument.drawingml.diagramStyle+xml"/>
  <Override PartName="/ppt/diagrams/drawing67.xml" ContentType="application/vnd.ms-office.drawingml.diagramDrawing+xml"/>
  <Override PartName="/ppt/diagrams/layout116.xml" ContentType="application/vnd.openxmlformats-officedocument.drawingml.diagramLayout+xml"/>
  <Override PartName="/ppt/slides/slide41.xml" ContentType="application/vnd.openxmlformats-officedocument.presentationml.slide+xml"/>
  <Override PartName="/ppt/diagrams/layout77.xml" ContentType="application/vnd.openxmlformats-officedocument.drawingml.diagramLayout+xml"/>
  <Override PartName="/ppt/diagrams/quickStyle44.xml" ContentType="application/vnd.openxmlformats-officedocument.drawingml.diagramStyle+xml"/>
  <Override PartName="/ppt/diagrams/drawing45.xml" ContentType="application/vnd.ms-office.drawingml.diagramDrawing+xml"/>
  <Override PartName="/ppt/diagrams/layout55.xml" ContentType="application/vnd.openxmlformats-officedocument.drawingml.diagramLayout+xml"/>
  <Override PartName="/ppt/diagrams/colors87.xml" ContentType="application/vnd.openxmlformats-officedocument.drawingml.diagramColors+xml"/>
  <Override PartName="/ppt/diagrams/quickStyle91.xml" ContentType="application/vnd.openxmlformats-officedocument.drawingml.diagramStyle+xml"/>
  <Override PartName="/ppt/diagrams/drawing92.xml" ContentType="application/vnd.ms-office.drawingml.diagramDrawing+xml"/>
  <Override PartName="/ppt/diagrams/colors109.xml" ContentType="application/vnd.openxmlformats-officedocument.drawingml.diagramColors+xml"/>
  <Override PartName="/ppt/diagrams/quickStyle137.xml" ContentType="application/vnd.openxmlformats-officedocument.drawingml.diagramStyle+xml"/>
  <Override PartName="/ppt/diagrams/layout3.xml" ContentType="application/vnd.openxmlformats-officedocument.drawingml.diagramLayout+xml"/>
  <Override PartName="/ppt/diagrams/quickStyle22.xml" ContentType="application/vnd.openxmlformats-officedocument.drawingml.diagramStyle+xml"/>
  <Override PartName="/ppt/diagrams/drawing23.xml" ContentType="application/vnd.ms-office.drawingml.diagramDrawing+xml"/>
  <Override PartName="/ppt/diagrams/drawing70.xml" ContentType="application/vnd.ms-office.drawingml.diagramDrawing+xml"/>
  <Override PartName="/ppt/diagrams/data78.xml" ContentType="application/vnd.openxmlformats-officedocument.drawingml.diagramData+xml"/>
  <Override PartName="/ppt/diagrams/data129.xml" ContentType="application/vnd.openxmlformats-officedocument.drawingml.diagramData+xml"/>
  <Override PartName="/ppt/slides/slide79.xml" ContentType="application/vnd.openxmlformats-officedocument.presentationml.slide+xml"/>
  <Override PartName="/ppt/slides/slide127.xml" ContentType="application/vnd.openxmlformats-officedocument.presentationml.slide+xml"/>
  <Override PartName="/ppt/diagrams/colors18.xml" ContentType="application/vnd.openxmlformats-officedocument.drawingml.diagramColors+xml"/>
  <Override PartName="/ppt/diagrams/layout33.xml" ContentType="application/vnd.openxmlformats-officedocument.drawingml.diagramLayout+xml"/>
  <Override PartName="/ppt/diagrams/colors65.xml" ContentType="application/vnd.openxmlformats-officedocument.drawingml.diagramColors+xml"/>
  <Override PartName="/ppt/diagrams/layout80.xml" ContentType="application/vnd.openxmlformats-officedocument.drawingml.diagramLayout+xml"/>
  <Override PartName="/ppt/diagrams/quickStyle115.xml" ContentType="application/vnd.openxmlformats-officedocument.drawingml.diagramStyle+xml"/>
  <Override PartName="/ppt/diagrams/drawing119.xml" ContentType="application/vnd.ms-office.drawingml.diagramDrawing+xml"/>
  <Override PartName="/ppt/diagrams/colors134.xml" ContentType="application/vnd.openxmlformats-officedocument.drawingml.diagramColors+xml"/>
  <Override PartName="/ppt/slides/slide7.xml" ContentType="application/vnd.openxmlformats-officedocument.presentationml.slide+xml"/>
  <Override PartName="/ppt/slideLayouts/slideLayout9.xml" ContentType="application/vnd.openxmlformats-officedocument.presentationml.slideLayout+xml"/>
  <Override PartName="/ppt/diagrams/drawing5.xml" ContentType="application/vnd.ms-office.drawingml.diagramDrawing+xml"/>
  <Override PartName="/ppt/diagrams/layout11.xml" ContentType="application/vnd.openxmlformats-officedocument.drawingml.diagramLayout+xml"/>
  <Override PartName="/ppt/diagrams/colors43.xml" ContentType="application/vnd.openxmlformats-officedocument.drawingml.diagramColors+xml"/>
  <Override PartName="/ppt/diagrams/data56.xml" ContentType="application/vnd.openxmlformats-officedocument.drawingml.diagramData+xml"/>
  <Override PartName="/ppt/diagrams/colors90.xml" ContentType="application/vnd.openxmlformats-officedocument.drawingml.diagramColors+xml"/>
  <Override PartName="/ppt/diagrams/data107.xml" ContentType="application/vnd.openxmlformats-officedocument.drawingml.diagramData+xml"/>
  <Override PartName="/ppt/diagrams/colors112.xml" ContentType="application/vnd.openxmlformats-officedocument.drawingml.diagramColors+xml"/>
  <Override PartName="/ppt/slides/slide57.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Override PartName="/ppt/diagrams/data34.xml" ContentType="application/vnd.openxmlformats-officedocument.drawingml.diagramData+xml"/>
  <Override PartName="/ppt/diagrams/data81.xml" ContentType="application/vnd.openxmlformats-officedocument.drawingml.diagramData+xml"/>
  <Override PartName="/ppt/diagrams/data132.xml" ContentType="application/vnd.openxmlformats-officedocument.drawingml.diagramData+xml"/>
  <Override PartName="/ppt/slides/slide130.xml" ContentType="application/vnd.openxmlformats-officedocument.presentationml.slide+xml"/>
  <Override PartName="/ppt/diagrams/colors21.xml" ContentType="application/vnd.openxmlformats-officedocument.drawingml.diagramColors+xml"/>
  <Override PartName="/ppt/diagrams/drawing122.xml" ContentType="application/vnd.ms-office.drawingml.diagramDrawing+xml"/>
  <Override PartName="/ppt/diagrams/layout135.xml" ContentType="application/vnd.openxmlformats-officedocument.drawingml.diagramLayout+xml"/>
  <Override PartName="/ppt/slides/slide35.xml" ContentType="application/vnd.openxmlformats-officedocument.presentationml.slide+xml"/>
  <Override PartName="/ppt/slides/slide82.xml" ContentType="application/vnd.openxmlformats-officedocument.presentationml.slide+xml"/>
  <Override PartName="/ppt/diagrams/data12.xml" ContentType="application/vnd.openxmlformats-officedocument.drawingml.diagramData+xml"/>
  <Override PartName="/ppt/diagrams/quickStyle38.xml" ContentType="application/vnd.openxmlformats-officedocument.drawingml.diagramStyle+xml"/>
  <Override PartName="/ppt/diagrams/drawing39.xml" ContentType="application/vnd.ms-office.drawingml.diagramDrawing+xml"/>
  <Override PartName="/ppt/diagrams/quickStyle85.xml" ContentType="application/vnd.openxmlformats-officedocument.drawingml.diagramStyle+xml"/>
  <Override PartName="/ppt/diagrams/drawing86.xml" ContentType="application/vnd.ms-office.drawingml.diagramDrawing+xml"/>
  <Override PartName="/ppt/diagrams/data110.xml" ContentType="application/vnd.openxmlformats-officedocument.drawingml.diagramData+xml"/>
  <Override PartName="/ppt/slides/slide13.xml" ContentType="application/vnd.openxmlformats-officedocument.presentationml.slide+xml"/>
  <Override PartName="/ppt/slides/slide60.xml" ContentType="application/vnd.openxmlformats-officedocument.presentationml.slide+xml"/>
  <Override PartName="/ppt/diagrams/data9.xml" ContentType="application/vnd.openxmlformats-officedocument.drawingml.diagramData+xml"/>
  <Override PartName="/ppt/diagrams/quickStyle16.xml" ContentType="application/vnd.openxmlformats-officedocument.drawingml.diagramStyle+xml"/>
  <Override PartName="/ppt/diagrams/drawing17.xml" ContentType="application/vnd.ms-office.drawingml.diagramDrawing+xml"/>
  <Override PartName="/ppt/diagrams/layout49.xml" ContentType="application/vnd.openxmlformats-officedocument.drawingml.diagramLayout+xml"/>
  <Override PartName="/ppt/diagrams/drawing64.xml" ContentType="application/vnd.ms-office.drawingml.diagramDrawing+xml"/>
  <Override PartName="/ppt/diagrams/layout96.xml" ContentType="application/vnd.openxmlformats-officedocument.drawingml.diagramLayout+xml"/>
  <Override PartName="/ppt/diagrams/drawing100.xml" ContentType="application/vnd.ms-office.drawingml.diagramDrawing+xml"/>
  <Override PartName="/ppt/diagrams/layout113.xml" ContentType="application/vnd.openxmlformats-officedocument.drawingml.diagramLayout+xml"/>
  <Override PartName="/ppt/slideLayouts/slideLayout12.xml" ContentType="application/vnd.openxmlformats-officedocument.presentationml.slideLayout+xml"/>
  <Override PartName="/ppt/diagrams/layout27.xml" ContentType="application/vnd.openxmlformats-officedocument.drawingml.diagramLayout+xml"/>
  <Override PartName="/ppt/diagrams/colors59.xml" ContentType="application/vnd.openxmlformats-officedocument.drawingml.diagramColors+xml"/>
  <Override PartName="/ppt/diagrams/quickStyle63.xml" ContentType="application/vnd.openxmlformats-officedocument.drawingml.diagramStyle+xml"/>
  <Override PartName="/ppt/diagrams/layout74.xml" ContentType="application/vnd.openxmlformats-officedocument.drawingml.diagramLayout+xml"/>
  <Override PartName="/ppt/diagrams/quickStyle109.xml" ContentType="application/vnd.openxmlformats-officedocument.drawingml.diagramStyle+xml"/>
  <Override PartName="/ppt/diagrams/colors128.xml" ContentType="application/vnd.openxmlformats-officedocument.drawingml.diagramColors+xml"/>
  <Override PartName="/ppt/diagrams/colors37.xml" ContentType="application/vnd.openxmlformats-officedocument.drawingml.diagramColors+xml"/>
  <Override PartName="/ppt/diagrams/quickStyle41.xml" ContentType="application/vnd.openxmlformats-officedocument.drawingml.diagramStyle+xml"/>
  <Override PartName="/ppt/diagrams/drawing42.xml" ContentType="application/vnd.ms-office.drawingml.diagramDrawing+xml"/>
  <Override PartName="/ppt/diagrams/colors84.xml" ContentType="application/vnd.openxmlformats-officedocument.drawingml.diagramColors+xml"/>
  <Override PartName="/ppt/diagrams/data97.xml" ContentType="application/vnd.openxmlformats-officedocument.drawingml.diagramData+xml"/>
  <Override PartName="/ppt/slides/slide98.xml" ContentType="application/vnd.openxmlformats-officedocument.presentationml.slide+xml"/>
  <Override PartName="/ppt/diagrams/drawing20.xml" ContentType="application/vnd.ms-office.drawingml.diagramDrawing+xml"/>
  <Override PartName="/ppt/diagrams/layout52.xml" ContentType="application/vnd.openxmlformats-officedocument.drawingml.diagramLayout+xml"/>
  <Override PartName="/ppt/diagrams/colors106.xml" ContentType="application/vnd.openxmlformats-officedocument.drawingml.diagramColors+xml"/>
  <Override PartName="/ppt/diagrams/quickStyle134.xml" ContentType="application/vnd.openxmlformats-officedocument.drawingml.diagramStyle+xml"/>
  <Override PartName="/ppt/diagrams/drawing138.xml" ContentType="application/vnd.ms-office.drawingml.diagramDrawing+xml"/>
  <Override PartName="/ppt/slides/slide124.xml" ContentType="application/vnd.openxmlformats-officedocument.presentationml.slide+xml"/>
  <Override PartName="/ppt/diagrams/colors15.xml" ContentType="application/vnd.openxmlformats-officedocument.drawingml.diagramColors+xml"/>
  <Override PartName="/ppt/diagrams/data28.xml" ContentType="application/vnd.openxmlformats-officedocument.drawingml.diagramData+xml"/>
  <Override PartName="/ppt/diagrams/layout30.xml" ContentType="application/vnd.openxmlformats-officedocument.drawingml.diagramLayout+xml"/>
  <Override PartName="/ppt/diagrams/colors62.xml" ContentType="application/vnd.openxmlformats-officedocument.drawingml.diagramColors+xml"/>
  <Override PartName="/ppt/diagrams/data75.xml" ContentType="application/vnd.openxmlformats-officedocument.drawingml.diagramData+xml"/>
  <Override PartName="/ppt/diagrams/quickStyle112.xml" ContentType="application/vnd.openxmlformats-officedocument.drawingml.diagramStyle+xml"/>
  <Override PartName="/ppt/diagrams/data126.xml" ContentType="application/vnd.openxmlformats-officedocument.drawingml.diagramData+xml"/>
  <Override PartName="/ppt/diagrams/colors131.xml" ContentType="application/vnd.openxmlformats-officedocument.drawingml.diagramColors+xml"/>
  <Override PartName="/ppt/slides/slide29.xml" ContentType="application/vnd.openxmlformats-officedocument.presentationml.slide+xml"/>
  <Override PartName="/ppt/slides/slide76.xml" ContentType="application/vnd.openxmlformats-officedocument.presentationml.slide+xml"/>
  <Override PartName="/ppt/diagrams/drawing2.xml" ContentType="application/vnd.ms-office.drawingml.diagramDrawing+xml"/>
  <Override PartName="/ppt/diagrams/data53.xml" ContentType="application/vnd.openxmlformats-officedocument.drawingml.diagramData+xml"/>
  <Override PartName="/ppt/diagrams/quickStyle79.xml" ContentType="application/vnd.openxmlformats-officedocument.drawingml.diagramStyle+xml"/>
  <Override PartName="/ppt/diagrams/data104.xml" ContentType="application/vnd.openxmlformats-officedocument.drawingml.diagramData+xml"/>
  <Override PartName="/ppt/diagrams/drawing116.xml" ContentType="application/vnd.ms-office.drawingml.diagramDrawing+xml"/>
  <Override PartName="/ppt/diagrams/layout129.xml" ContentType="application/vnd.openxmlformats-officedocument.drawingml.diagramLayout+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diagrams/colors40.xml" ContentType="application/vnd.openxmlformats-officedocument.drawingml.diagramColors+xml"/>
  <Override PartName="/ppt/diagrams/layout107.xml" ContentType="application/vnd.openxmlformats-officedocument.drawingml.diagramLayout+xml"/>
  <Override PartName="/ppt/diagrams/data31.xml" ContentType="application/vnd.openxmlformats-officedocument.drawingml.diagramData+xml"/>
  <Override PartName="/ppt/diagrams/quickStyle57.xml" ContentType="application/vnd.openxmlformats-officedocument.drawingml.diagramStyle+xml"/>
  <Override PartName="/ppt/diagrams/drawing58.xml" ContentType="application/vnd.ms-office.drawingml.diagramDrawing+xml"/>
  <Override PartName="/ppt/slides/slide32.xml" ContentType="application/vnd.openxmlformats-officedocument.presentationml.slide+xml"/>
  <Override PartName="/ppt/diagrams/quickStyle35.xml" ContentType="application/vnd.openxmlformats-officedocument.drawingml.diagramStyle+xml"/>
  <Override PartName="/ppt/diagrams/drawing36.xml" ContentType="application/vnd.ms-office.drawingml.diagramDrawing+xml"/>
  <Override PartName="/ppt/diagrams/layout68.xml" ContentType="application/vnd.openxmlformats-officedocument.drawingml.diagramLayout+xml"/>
  <Override PartName="/ppt/diagrams/quickStyle82.xml" ContentType="application/vnd.openxmlformats-officedocument.drawingml.diagramStyle+xml"/>
  <Override PartName="/ppt/diagrams/drawing83.xml" ContentType="application/vnd.ms-office.drawingml.diagramDrawing+xml"/>
  <Override PartName="/ppt/diagrams/layout132.xml" ContentType="application/vnd.openxmlformats-officedocument.drawingml.diagramLayout+xml"/>
  <Override PartName="/ppt/slides/slide10.xml" ContentType="application/vnd.openxmlformats-officedocument.presentationml.slide+xml"/>
  <Override PartName="/ppt/diagrams/data6.xml" ContentType="application/vnd.openxmlformats-officedocument.drawingml.diagramData+xml"/>
  <Override PartName="/ppt/diagrams/layout46.xml" ContentType="application/vnd.openxmlformats-officedocument.drawingml.diagramLayout+xml"/>
  <Override PartName="/ppt/diagrams/colors78.xml" ContentType="application/vnd.openxmlformats-officedocument.drawingml.diagramColors+xml"/>
  <Override PartName="/ppt/diagrams/layout93.xml" ContentType="application/vnd.openxmlformats-officedocument.drawingml.diagramLayout+xml"/>
  <Override PartName="/ppt/diagrams/layout110.xml" ContentType="application/vnd.openxmlformats-officedocument.drawingml.diagramLayout+xml"/>
  <Override PartName="/ppt/diagrams/quickStyle128.xml" ContentType="application/vnd.openxmlformats-officedocument.drawingml.diagramStyle+xml"/>
  <Override PartName="/ppt/diagrams/colors8.xml" ContentType="application/vnd.openxmlformats-officedocument.drawingml.diagramColors+xml"/>
  <Override PartName="/ppt/diagrams/quickStyle13.xml" ContentType="application/vnd.openxmlformats-officedocument.drawingml.diagramStyle+xml"/>
  <Override PartName="/ppt/diagrams/drawing14.xml" ContentType="application/vnd.ms-office.drawingml.diagramDrawing+xml"/>
  <Override PartName="/ppt/diagrams/colors56.xml" ContentType="application/vnd.openxmlformats-officedocument.drawingml.diagramColors+xml"/>
  <Override PartName="/ppt/diagrams/quickStyle60.xml" ContentType="application/vnd.openxmlformats-officedocument.drawingml.diagramStyle+xml"/>
  <Override PartName="/ppt/diagrams/drawing61.xml" ContentType="application/vnd.ms-office.drawingml.diagramDrawing+xml"/>
  <Override PartName="/ppt/diagrams/data69.xml" ContentType="application/vnd.openxmlformats-officedocument.drawingml.diagramData+xml"/>
  <Override PartName="/ppt/slides/slide118.xml" ContentType="application/vnd.openxmlformats-officedocument.presentationml.slide+xml"/>
  <Override PartName="/ppt/diagrams/layout24.xml" ContentType="application/vnd.openxmlformats-officedocument.drawingml.diagramLayout+xml"/>
  <Override PartName="/ppt/diagrams/layout71.xml" ContentType="application/vnd.openxmlformats-officedocument.drawingml.diagramLayout+xml"/>
  <Override PartName="/ppt/diagrams/quickStyle106.xml" ContentType="application/vnd.openxmlformats-officedocument.drawingml.diagramStyle+xml"/>
  <Override PartName="/ppt/diagrams/colors125.xml" ContentType="application/vnd.openxmlformats-officedocument.drawingml.diagramColors+xml"/>
  <Override PartName="/ppt/diagrams/quickStyle7.xml" ContentType="application/vnd.openxmlformats-officedocument.drawingml.diagramStyle+xml"/>
  <Override PartName="/ppt/diagrams/colors34.xml" ContentType="application/vnd.openxmlformats-officedocument.drawingml.diagramColors+xml"/>
  <Override PartName="/ppt/diagrams/data47.xml" ContentType="application/vnd.openxmlformats-officedocument.drawingml.diagramData+xml"/>
  <Override PartName="/ppt/diagrams/colors81.xml" ContentType="application/vnd.openxmlformats-officedocument.drawingml.diagramColors+xml"/>
  <Override PartName="/ppt/diagrams/data94.xml" ContentType="application/vnd.openxmlformats-officedocument.drawingml.diagramData+xml"/>
  <Override PartName="/ppt/diagrams/colors103.xml" ContentType="application/vnd.openxmlformats-officedocument.drawingml.diagramColors+xml"/>
  <Override PartName="/ppt/diagrams/quickStyle131.xml" ContentType="application/vnd.openxmlformats-officedocument.drawingml.diagramStyle+xml"/>
  <Override PartName="/ppt/slides/slide48.xml" ContentType="application/vnd.openxmlformats-officedocument.presentationml.slide+xml"/>
  <Override PartName="/ppt/slides/slide95.xml" ContentType="application/vnd.openxmlformats-officedocument.presentationml.slide+xml"/>
  <Override PartName="/ppt/diagrams/colors12.xml" ContentType="application/vnd.openxmlformats-officedocument.drawingml.diagramColors+xml"/>
  <Override PartName="/ppt/diagrams/data25.xml" ContentType="application/vnd.openxmlformats-officedocument.drawingml.diagramData+xml"/>
  <Override PartName="/ppt/diagrams/data72.xml" ContentType="application/vnd.openxmlformats-officedocument.drawingml.diagramData+xml"/>
  <Override PartName="/ppt/diagrams/quickStyle98.xml" ContentType="application/vnd.openxmlformats-officedocument.drawingml.diagramStyle+xml"/>
  <Override PartName="/ppt/diagrams/drawing99.xml" ContentType="application/vnd.ms-office.drawingml.diagramDrawing+xml"/>
  <Override PartName="/ppt/diagrams/data123.xml" ContentType="application/vnd.openxmlformats-officedocument.drawingml.diagramData+xml"/>
  <Override PartName="/ppt/diagrams/drawing135.xml" ContentType="application/vnd.ms-office.drawingml.diagramDrawing+xml"/>
  <Override PartName="/ppt/slides/slide26.xml" ContentType="application/vnd.openxmlformats-officedocument.presentationml.slide+xml"/>
  <Override PartName="/ppt/slides/slide73.xml" ContentType="application/vnd.openxmlformats-officedocument.presentationml.slide+xml"/>
  <Override PartName="/ppt/slides/slide121.xml" ContentType="application/vnd.openxmlformats-officedocument.presentationml.slide+xml"/>
  <Override PartName="/ppt/diagrams/drawing113.xml" ContentType="application/vnd.ms-office.drawingml.diagramDrawing+xml"/>
  <Override PartName="/ppt/diagrams/layout126.xml" ContentType="application/vnd.openxmlformats-officedocument.drawingml.diagramLayout+xml"/>
  <Override PartName="/ppt/slides/slide1.xml" ContentType="application/vnd.openxmlformats-officedocument.presentationml.slide+xml"/>
  <Override PartName="/ppt/slideLayouts/slideLayout3.xml" ContentType="application/vnd.openxmlformats-officedocument.presentationml.slideLayout+xml"/>
  <Override PartName="/ppt/diagrams/quickStyle29.xml" ContentType="application/vnd.openxmlformats-officedocument.drawingml.diagramStyle+xml"/>
  <Override PartName="/ppt/diagrams/data50.xml" ContentType="application/vnd.openxmlformats-officedocument.drawingml.diagramData+xml"/>
  <Override PartName="/ppt/diagrams/quickStyle76.xml" ContentType="application/vnd.openxmlformats-officedocument.drawingml.diagramStyle+xml"/>
  <Override PartName="/ppt/diagrams/drawing77.xml" ContentType="application/vnd.ms-office.drawingml.diagramDrawing+xml"/>
  <Override PartName="/ppt/diagrams/layout87.xml" ContentType="application/vnd.openxmlformats-officedocument.drawingml.diagramLayout+xml"/>
  <Override PartName="/ppt/diagrams/data101.xml" ContentType="application/vnd.openxmlformats-officedocument.drawingml.diagramData+xml"/>
  <Override PartName="/ppt/slides/slide51.xml" ContentType="application/vnd.openxmlformats-officedocument.presentationml.slide+xml"/>
  <Override PartName="/ppt/diagrams/quickStyle54.xml" ContentType="application/vnd.openxmlformats-officedocument.drawingml.diagramStyle+xml"/>
  <Override PartName="/ppt/diagrams/drawing55.xml" ContentType="application/vnd.ms-office.drawingml.diagramDrawing+xml"/>
  <Override PartName="/ppt/diagrams/layout104.xml" ContentType="application/vnd.openxmlformats-officedocument.drawingml.diagramLayout+xml"/>
  <Override PartName="/ppt/diagrams/layout18.xml" ContentType="application/vnd.openxmlformats-officedocument.drawingml.diagramLayout+xml"/>
  <Override PartName="/ppt/diagrams/layout65.xml" ContentType="application/vnd.openxmlformats-officedocument.drawingml.diagramLayout+xml"/>
  <Override PartName="/ppt/diagrams/colors97.xml" ContentType="application/vnd.openxmlformats-officedocument.drawingml.diagramColors+xml"/>
  <Override PartName="/ppt/diagrams/colors119.xml" ContentType="application/vnd.openxmlformats-officedocument.drawingml.diagramColors+xml"/>
  <Override PartName="/ppt/diagrams/colors28.xml" ContentType="application/vnd.openxmlformats-officedocument.drawingml.diagramColors+xml"/>
  <Override PartName="/ppt/diagrams/quickStyle32.xml" ContentType="application/vnd.openxmlformats-officedocument.drawingml.diagramStyle+xml"/>
  <Override PartName="/ppt/diagrams/drawing33.xml" ContentType="application/vnd.ms-office.drawingml.diagramDrawing+xml"/>
  <Override PartName="/ppt/diagrams/colors75.xml" ContentType="application/vnd.openxmlformats-officedocument.drawingml.diagramColors+xml"/>
  <Override PartName="/ppt/diagrams/drawing80.xml" ContentType="application/vnd.ms-office.drawingml.diagramDrawing+xml"/>
  <Override PartName="/ppt/diagrams/data88.xml" ContentType="application/vnd.openxmlformats-officedocument.drawingml.diagramData+xml"/>
  <Override PartName="/ppt/diagrams/quickStyle125.xml" ContentType="application/vnd.openxmlformats-officedocument.drawingml.diagramStyle+xml"/>
  <Override PartName="/ppt/diagrams/data139.xml" ContentType="application/vnd.openxmlformats-officedocument.drawingml.diagramData+xml"/>
  <Override PartName="/ppt/slides/slide89.xml" ContentType="application/vnd.openxmlformats-officedocument.presentationml.slide+xml"/>
  <Override PartName="/ppt/diagrams/data3.xml" ContentType="application/vnd.openxmlformats-officedocument.drawingml.diagramData+xml"/>
  <Override PartName="/ppt/diagrams/colors5.xml" ContentType="application/vnd.openxmlformats-officedocument.drawingml.diagramColors+xml"/>
  <Override PartName="/ppt/diagrams/quickStyle10.xml" ContentType="application/vnd.openxmlformats-officedocument.drawingml.diagramStyle+xml"/>
  <Override PartName="/ppt/diagrams/drawing11.xml" ContentType="application/vnd.ms-office.drawingml.diagramDrawing+xml"/>
  <Override PartName="/ppt/diagrams/layout43.xml" ContentType="application/vnd.openxmlformats-officedocument.drawingml.diagramLayout+xml"/>
  <Override PartName="/ppt/diagrams/layout90.xml" ContentType="application/vnd.openxmlformats-officedocument.drawingml.diagramLayout+xml"/>
  <Override PartName="/ppt/diagrams/drawing129.xml" ContentType="application/vnd.ms-office.drawingml.diagramDrawing+xml"/>
  <Override PartName="/ppt/slides/slide115.xml" ContentType="application/vnd.openxmlformats-officedocument.presentationml.slide+xml"/>
  <Override PartName="/ppt/handoutMasters/handoutMaster1.xml" ContentType="application/vnd.openxmlformats-officedocument.presentationml.handoutMaster+xml"/>
  <Override PartName="/ppt/diagrams/data19.xml" ContentType="application/vnd.openxmlformats-officedocument.drawingml.diagramData+xml"/>
  <Override PartName="/ppt/diagrams/layout21.xml" ContentType="application/vnd.openxmlformats-officedocument.drawingml.diagramLayout+xml"/>
  <Override PartName="/ppt/diagrams/colors53.xml" ContentType="application/vnd.openxmlformats-officedocument.drawingml.diagramColors+xml"/>
  <Override PartName="/ppt/diagrams/data66.xml" ContentType="application/vnd.openxmlformats-officedocument.drawingml.diagramData+xml"/>
  <Override PartName="/ppt/diagrams/quickStyle103.xml" ContentType="application/vnd.openxmlformats-officedocument.drawingml.diagramStyle+xml"/>
  <Override PartName="/ppt/diagrams/drawing107.xml" ContentType="application/vnd.ms-office.drawingml.diagramDrawing+xml"/>
  <Override PartName="/ppt/diagrams/data117.xml" ContentType="application/vnd.openxmlformats-officedocument.drawingml.diagramData+xml"/>
  <Override PartName="/ppt/diagrams/colors122.xml" ContentType="application/vnd.openxmlformats-officedocument.drawingml.diagramColors+xml"/>
  <Override PartName="/ppt/slides/slide67.xml" ContentType="application/vnd.openxmlformats-officedocument.presentationml.slide+xml"/>
  <Override PartName="/ppt/diagrams/quickStyle4.xml" ContentType="application/vnd.openxmlformats-officedocument.drawingml.diagramStyle+xml"/>
  <Override PartName="/ppt/diagrams/colors31.xml" ContentType="application/vnd.openxmlformats-officedocument.drawingml.diagramColors+xml"/>
  <Override PartName="/ppt/diagrams/data44.xml" ContentType="application/vnd.openxmlformats-officedocument.drawingml.diagramData+xml"/>
  <Override PartName="/ppt/diagrams/data91.xml" ContentType="application/vnd.openxmlformats-officedocument.drawingml.diagramData+xml"/>
  <Override PartName="/ppt/diagrams/colors100.xml" ContentType="application/vnd.openxmlformats-officedocument.drawingml.diagramColors+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diagrams/drawing132.xml" ContentType="application/vnd.ms-office.drawingml.diagramDrawing+xml"/>
  <Override PartName="/ppt/diagrams/data22.xml" ContentType="application/vnd.openxmlformats-officedocument.drawingml.diagramData+xml"/>
  <Override PartName="/ppt/diagrams/quickStyle48.xml" ContentType="application/vnd.openxmlformats-officedocument.drawingml.diagramStyle+xml"/>
  <Override PartName="/ppt/diagrams/drawing49.xml" ContentType="application/vnd.ms-office.drawingml.diagramDrawing+xml"/>
  <Override PartName="/ppt/diagrams/layout59.xml" ContentType="application/vnd.openxmlformats-officedocument.drawingml.diagramLayout+xml"/>
  <Override PartName="/ppt/diagrams/quickStyle95.xml" ContentType="application/vnd.openxmlformats-officedocument.drawingml.diagramStyle+xml"/>
  <Override PartName="/ppt/diagrams/drawing96.xml" ContentType="application/vnd.ms-office.drawingml.diagramDrawing+xml"/>
  <Override PartName="/ppt/diagrams/data120.xml" ContentType="application/vnd.openxmlformats-officedocument.drawingml.diagramData+xml"/>
  <Override PartName="/ppt/slides/slide23.xml" ContentType="application/vnd.openxmlformats-officedocument.presentationml.slide+xml"/>
  <Override PartName="/ppt/slides/slide70.xml" ContentType="application/vnd.openxmlformats-officedocument.presentationml.slide+xml"/>
  <Override PartName="/ppt/diagrams/layout7.xml" ContentType="application/vnd.openxmlformats-officedocument.drawingml.diagramLayout+xml"/>
  <Override PartName="/ppt/diagrams/quickStyle26.xml" ContentType="application/vnd.openxmlformats-officedocument.drawingml.diagramStyle+xml"/>
  <Override PartName="/ppt/diagrams/drawing27.xml" ContentType="application/vnd.ms-office.drawingml.diagramDrawing+xml"/>
  <Override PartName="/ppt/diagrams/quickStyle73.xml" ContentType="application/vnd.openxmlformats-officedocument.drawingml.diagramStyle+xml"/>
  <Override PartName="/ppt/diagrams/drawing74.xml" ContentType="application/vnd.ms-office.drawingml.diagramDrawing+xml"/>
  <Override PartName="/ppt/diagrams/drawing110.xml" ContentType="application/vnd.ms-office.drawingml.diagramDrawing+xml"/>
  <Override PartName="/ppt/diagrams/layout123.xml" ContentType="application/vnd.openxmlformats-officedocument.drawingml.diagramLayout+xml"/>
  <Override PartName="/ppt/diagrams/layout37.xml" ContentType="application/vnd.openxmlformats-officedocument.drawingml.diagramLayout+xml"/>
  <Override PartName="/ppt/diagrams/colors69.xml" ContentType="application/vnd.openxmlformats-officedocument.drawingml.diagramColors+xml"/>
  <Override PartName="/ppt/diagrams/layout84.xml" ContentType="application/vnd.openxmlformats-officedocument.drawingml.diagramLayout+xml"/>
  <Override PartName="/ppt/diagrams/layout101.xml" ContentType="application/vnd.openxmlformats-officedocument.drawingml.diagramLayout+xml"/>
  <Override PartName="/ppt/diagrams/quickStyle119.xml" ContentType="application/vnd.openxmlformats-officedocument.drawingml.diagramStyle+xml"/>
  <Override PartName="/ppt/diagrams/colors138.xml" ContentType="application/vnd.openxmlformats-officedocument.drawingml.diagramColors+xml"/>
  <Override PartName="/ppt/diagrams/drawing9.xml" ContentType="application/vnd.ms-office.drawingml.diagramDrawing+xml"/>
  <Override PartName="/ppt/diagrams/layout15.xml" ContentType="application/vnd.openxmlformats-officedocument.drawingml.diagramLayout+xml"/>
  <Override PartName="/ppt/diagrams/colors47.xml" ContentType="application/vnd.openxmlformats-officedocument.drawingml.diagramColors+xml"/>
  <Override PartName="/ppt/diagrams/quickStyle51.xml" ContentType="application/vnd.openxmlformats-officedocument.drawingml.diagramStyle+xml"/>
  <Override PartName="/ppt/diagrams/drawing52.xml" ContentType="application/vnd.ms-office.drawingml.diagramDrawing+xml"/>
  <Override PartName="/ppt/diagrams/layout62.xml" ContentType="application/vnd.openxmlformats-officedocument.drawingml.diagramLayout+xml"/>
  <Override PartName="/ppt/diagrams/colors94.xml" ContentType="application/vnd.openxmlformats-officedocument.drawingml.diagramColors+xml"/>
  <Override PartName="/ppt/diagrams/colors116.xml" ContentType="application/vnd.openxmlformats-officedocument.drawingml.diagramColors+xml"/>
  <Override PartName="/ppt/slides/slide109.xml" ContentType="application/vnd.openxmlformats-officedocument.presentationml.slide+xml"/>
  <Override PartName="/ppt/diagrams/drawing30.xml" ContentType="application/vnd.ms-office.drawingml.diagramDrawing+xml"/>
  <Override PartName="/ppt/diagrams/colors25.xml" ContentType="application/vnd.openxmlformats-officedocument.drawingml.diagramColors+xml"/>
  <Override PartName="/ppt/diagrams/data38.xml" ContentType="application/vnd.openxmlformats-officedocument.drawingml.diagramData+xml"/>
  <Override PartName="/ppt/diagrams/layout40.xml" ContentType="application/vnd.openxmlformats-officedocument.drawingml.diagramLayout+xml"/>
  <Override PartName="/ppt/diagrams/colors72.xml" ContentType="application/vnd.openxmlformats-officedocument.drawingml.diagramColors+xml"/>
  <Override PartName="/ppt/diagrams/data85.xml" ContentType="application/vnd.openxmlformats-officedocument.drawingml.diagramData+xml"/>
  <Override PartName="/ppt/notesSlides/notesSlide5.xml" ContentType="application/vnd.openxmlformats-officedocument.presentationml.notesSlide+xml"/>
  <Override PartName="/ppt/diagrams/quickStyle122.xml" ContentType="application/vnd.openxmlformats-officedocument.drawingml.diagramStyle+xml"/>
  <Override PartName="/ppt/diagrams/drawing126.xml" ContentType="application/vnd.ms-office.drawingml.diagramDrawing+xml"/>
  <Override PartName="/ppt/diagrams/data136.xml" ContentType="application/vnd.openxmlformats-officedocument.drawingml.diagramData+xml"/>
  <Override PartName="/ppt/slides/slide39.xml" ContentType="application/vnd.openxmlformats-officedocument.presentationml.slide+xml"/>
  <Override PartName="/ppt/slides/slide86.xml" ContentType="application/vnd.openxmlformats-officedocument.presentationml.slide+xml"/>
  <Override PartName="/ppt/diagrams/colors2.xml" ContentType="application/vnd.openxmlformats-officedocument.drawingml.diagramColors+xml"/>
  <Override PartName="/ppt/diagrams/data16.xml" ContentType="application/vnd.openxmlformats-officedocument.drawingml.diagramData+xml"/>
  <Override PartName="/ppt/diagrams/colors50.xml" ContentType="application/vnd.openxmlformats-officedocument.drawingml.diagramColors+xml"/>
  <Override PartName="/ppt/diagrams/data63.xml" ContentType="application/vnd.openxmlformats-officedocument.drawingml.diagramData+xml"/>
  <Override PartName="/ppt/diagrams/quickStyle89.xml" ContentType="application/vnd.openxmlformats-officedocument.drawingml.diagramStyle+xml"/>
  <Override PartName="/ppt/diagrams/quickStyle100.xml" ContentType="application/vnd.openxmlformats-officedocument.drawingml.diagramStyle+xml"/>
  <Override PartName="/ppt/diagrams/data114.xml" ContentType="application/vnd.openxmlformats-officedocument.drawingml.diagramData+xml"/>
  <Override PartName="/ppt/diagrams/layout139.xml" ContentType="application/vnd.openxmlformats-officedocument.drawingml.diagramLayout+xml"/>
  <Override PartName="/ppt/slides/slide17.xml" ContentType="application/vnd.openxmlformats-officedocument.presentationml.slide+xml"/>
  <Override PartName="/ppt/slides/slide64.xml" ContentType="application/vnd.openxmlformats-officedocument.presentationml.slide+xml"/>
  <Override PartName="/ppt/slides/slide112.xml" ContentType="application/vnd.openxmlformats-officedocument.presentationml.slide+xml"/>
  <Override PartName="/ppt/diagrams/drawing104.xml" ContentType="application/vnd.ms-office.drawingml.diagramDrawing+xml"/>
  <Override PartName="/ppt/diagrams/layout117.xml" ContentType="application/vnd.openxmlformats-officedocument.drawingml.diagramLayout+xml"/>
  <Override PartName="/ppt/diagrams/quickStyle1.xml" ContentType="application/vnd.openxmlformats-officedocument.drawingml.diagramStyle+xml"/>
  <Override PartName="/ppt/diagrams/data41.xml" ContentType="application/vnd.openxmlformats-officedocument.drawingml.diagramData+xml"/>
  <Override PartName="/ppt/diagrams/quickStyle67.xml" ContentType="application/vnd.openxmlformats-officedocument.drawingml.diagramStyle+xml"/>
  <Override PartName="/ppt/diagrams/drawing68.xml" ContentType="application/vnd.ms-office.drawingml.diagramDrawing+xml"/>
  <Override PartName="/ppt/diagrams/layout78.xml" ContentType="application/vnd.openxmlformats-officedocument.drawingml.diagramLayout+xml"/>
  <Override PartName="/ppt/slides/slide42.xml" ContentType="application/vnd.openxmlformats-officedocument.presentationml.slide+xml"/>
  <Override PartName="/ppt/diagrams/quickStyle45.xml" ContentType="application/vnd.openxmlformats-officedocument.drawingml.diagramStyle+xml"/>
  <Override PartName="/ppt/diagrams/drawing46.xml" ContentType="application/vnd.ms-office.drawingml.diagramDrawing+xml"/>
  <Override PartName="/ppt/diagrams/quickStyle92.xml" ContentType="application/vnd.openxmlformats-officedocument.drawingml.diagramStyle+xml"/>
  <Override PartName="/ppt/diagrams/drawing93.xml" ContentType="application/vnd.ms-office.drawingml.diagramDrawing+xml"/>
  <Override PartName="/ppt/slides/slide20.xml" ContentType="application/vnd.openxmlformats-officedocument.presentationml.slide+xml"/>
  <Override PartName="/ppt/diagrams/layout4.xml" ContentType="application/vnd.openxmlformats-officedocument.drawingml.diagramLayout+xml"/>
  <Override PartName="/ppt/diagrams/layout56.xml" ContentType="application/vnd.openxmlformats-officedocument.drawingml.diagramLayout+xml"/>
  <Override PartName="/ppt/diagrams/colors88.xml" ContentType="application/vnd.openxmlformats-officedocument.drawingml.diagramColors+xml"/>
  <Override PartName="/ppt/diagrams/layout120.xml" ContentType="application/vnd.openxmlformats-officedocument.drawingml.diagramLayout+xml"/>
  <Override PartName="/ppt/diagrams/quickStyle138.xml" ContentType="application/vnd.openxmlformats-officedocument.drawingml.diagramStyle+xml"/>
  <Override PartName="/ppt/diagrams/colors19.xml" ContentType="application/vnd.openxmlformats-officedocument.drawingml.diagramColors+xml"/>
  <Override PartName="/ppt/diagrams/quickStyle23.xml" ContentType="application/vnd.openxmlformats-officedocument.drawingml.diagramStyle+xml"/>
  <Override PartName="/ppt/diagrams/drawing24.xml" ContentType="application/vnd.ms-office.drawingml.diagramDrawing+xml"/>
  <Override PartName="/ppt/diagrams/layout34.xml" ContentType="application/vnd.openxmlformats-officedocument.drawingml.diagramLayout+xml"/>
  <Override PartName="/ppt/diagrams/colors66.xml" ContentType="application/vnd.openxmlformats-officedocument.drawingml.diagramColors+xml"/>
  <Override PartName="/ppt/diagrams/quickStyle70.xml" ContentType="application/vnd.openxmlformats-officedocument.drawingml.diagramStyle+xml"/>
  <Override PartName="/ppt/diagrams/drawing71.xml" ContentType="application/vnd.ms-office.drawingml.diagramDrawing+xml"/>
  <Override PartName="/ppt/diagrams/data79.xml" ContentType="application/vnd.openxmlformats-officedocument.drawingml.diagramData+xml"/>
  <Override PartName="/ppt/diagrams/layout81.xml" ContentType="application/vnd.openxmlformats-officedocument.drawingml.diagramLayout+xml"/>
  <Override PartName="/ppt/diagrams/quickStyle116.xml" ContentType="application/vnd.openxmlformats-officedocument.drawingml.diagramStyle+xml"/>
  <Override PartName="/ppt/diagrams/colors135.xml" ContentType="application/vnd.openxmlformats-officedocument.drawingml.diagramColors+xml"/>
  <Override PartName="/ppt/slides/slide128.xml" ContentType="application/vnd.openxmlformats-officedocument.presentationml.slide+xml"/>
  <Override PartName="/ppt/diagrams/drawing6.xml" ContentType="application/vnd.ms-office.drawingml.diagramDrawing+xml"/>
  <Override PartName="/ppt/diagrams/data57.xml" ContentType="application/vnd.openxmlformats-officedocument.drawingml.diagramData+xml"/>
  <Override PartName="/ppt/diagrams/data108.xml" ContentType="application/vnd.openxmlformats-officedocument.drawingml.diagramData+xml"/>
  <Override PartName="/ppt/slides/slide8.xml" ContentType="application/vnd.openxmlformats-officedocument.presentationml.slide+xml"/>
  <Override PartName="/ppt/slides/slide106.xml" ContentType="application/vnd.openxmlformats-officedocument.presentationml.slide+xml"/>
  <Override PartName="/ppt/diagrams/layout12.xml" ContentType="application/vnd.openxmlformats-officedocument.drawingml.diagramLayout+xml"/>
  <Override PartName="/ppt/diagrams/colors44.xml" ContentType="application/vnd.openxmlformats-officedocument.drawingml.diagramColors+xml"/>
  <Override PartName="/ppt/diagrams/colors91.xml" ContentType="application/vnd.openxmlformats-officedocument.drawingml.diagramColors+xml"/>
  <Override PartName="/ppt/diagrams/colors113.xml" ContentType="application/vnd.openxmlformats-officedocument.drawingml.diagramColors+xml"/>
  <Override PartName="/ppt/slides/slide58.xml" ContentType="application/vnd.openxmlformats-officedocument.presentationml.slide+xml"/>
  <Override PartName="/ppt/diagrams/colors22.xml" ContentType="application/vnd.openxmlformats-officedocument.drawingml.diagramColors+xml"/>
  <Override PartName="/ppt/notesSlides/notesSlide2.xml" ContentType="application/vnd.openxmlformats-officedocument.presentationml.notesSlide+xml"/>
  <Override PartName="/ppt/diagrams/data35.xml" ContentType="application/vnd.openxmlformats-officedocument.drawingml.diagramData+xml"/>
  <Override PartName="/ppt/diagrams/data82.xml" ContentType="application/vnd.openxmlformats-officedocument.drawingml.diagramData+xml"/>
  <Override PartName="/ppt/diagrams/data133.xml" ContentType="application/vnd.openxmlformats-officedocument.drawingml.diagramData+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diagrams/quickStyle39.xml" ContentType="application/vnd.openxmlformats-officedocument.drawingml.diagramStyle+xml"/>
  <Override PartName="/ppt/diagrams/quickStyle86.xml" ContentType="application/vnd.openxmlformats-officedocument.drawingml.diagramStyle+xml"/>
  <Override PartName="/ppt/diagrams/drawing87.xml" ContentType="application/vnd.ms-office.drawingml.diagramDrawing+xml"/>
  <Override PartName="/ppt/diagrams/data111.xml" ContentType="application/vnd.openxmlformats-officedocument.drawingml.diagramData+xml"/>
  <Override PartName="/ppt/diagrams/drawing123.xml" ContentType="application/vnd.ms-office.drawingml.diagramDrawing+xml"/>
  <Override PartName="/ppt/diagrams/layout136.xml" ContentType="application/vnd.openxmlformats-officedocument.drawingml.diagramLayout+xml"/>
  <Override PartName="/ppt/diagrams/data13.xml" ContentType="application/vnd.openxmlformats-officedocument.drawingml.diagramData+xml"/>
  <Override PartName="/ppt/diagrams/data60.xml" ContentType="application/vnd.openxmlformats-officedocument.drawingml.diagramData+xml"/>
  <Override PartName="/ppt/diagrams/layout97.xml" ContentType="application/vnd.openxmlformats-officedocument.drawingml.diagramLayout+xml"/>
  <Override PartName="/ppt/diagrams/drawing101.xml" ContentType="application/vnd.ms-office.drawingml.diagramDrawing+xml"/>
  <Override PartName="/ppt/diagrams/layout114.xml" ContentType="application/vnd.openxmlformats-officedocument.drawingml.diagramLayout+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diagrams/quickStyle17.xml" ContentType="application/vnd.openxmlformats-officedocument.drawingml.diagramStyle+xml"/>
  <Override PartName="/ppt/diagrams/drawing18.xml" ContentType="application/vnd.ms-office.drawingml.diagramDrawing+xml"/>
  <Override PartName="/ppt/diagrams/quickStyle64.xml" ContentType="application/vnd.openxmlformats-officedocument.drawingml.diagramStyle+xml"/>
  <Override PartName="/ppt/diagrams/drawing65.xml" ContentType="application/vnd.ms-office.drawingml.diagramDrawing+xml"/>
  <Override PartName="/ppt/tableStyles.xml" ContentType="application/vnd.openxmlformats-officedocument.presentationml.tableStyles+xml"/>
  <Override PartName="/ppt/diagrams/layout28.xml" ContentType="application/vnd.openxmlformats-officedocument.drawingml.diagramLayout+xml"/>
  <Override PartName="/ppt/diagrams/drawing43.xml" ContentType="application/vnd.ms-office.drawingml.diagramDrawing+xml"/>
  <Override PartName="/ppt/diagrams/layout75.xml" ContentType="application/vnd.openxmlformats-officedocument.drawingml.diagramLayout+xml"/>
  <Override PartName="/ppt/diagrams/colors129.xml" ContentType="application/vnd.openxmlformats-officedocument.drawingml.diagramColors+xml"/>
  <Override PartName="/ppt/diagrams/colors38.xml" ContentType="application/vnd.openxmlformats-officedocument.drawingml.diagramColors+xml"/>
  <Override PartName="/ppt/diagrams/quickStyle42.xml" ContentType="application/vnd.openxmlformats-officedocument.drawingml.diagramStyle+xml"/>
  <Override PartName="/ppt/diagrams/layout53.xml" ContentType="application/vnd.openxmlformats-officedocument.drawingml.diagramLayout+xml"/>
  <Override PartName="/ppt/diagrams/colors85.xml" ContentType="application/vnd.openxmlformats-officedocument.drawingml.diagramColors+xml"/>
  <Override PartName="/ppt/diagrams/drawing90.xml" ContentType="application/vnd.ms-office.drawingml.diagramDrawing+xml"/>
  <Override PartName="/ppt/diagrams/data98.xml" ContentType="application/vnd.openxmlformats-officedocument.drawingml.diagramData+xml"/>
  <Override PartName="/ppt/diagrams/colors107.xml" ContentType="application/vnd.openxmlformats-officedocument.drawingml.diagramColors+xml"/>
  <Override PartName="/ppt/diagrams/quickStyle135.xml" ContentType="application/vnd.openxmlformats-officedocument.drawingml.diagramStyle+xml"/>
  <Override PartName="/ppt/slides/slide99.xml" ContentType="application/vnd.openxmlformats-officedocument.presentationml.slide+xml"/>
  <Override PartName="/ppt/diagrams/layout1.xml" ContentType="application/vnd.openxmlformats-officedocument.drawingml.diagramLayout+xml"/>
  <Override PartName="/ppt/diagrams/quickStyle20.xml" ContentType="application/vnd.openxmlformats-officedocument.drawingml.diagramStyle+xml"/>
  <Override PartName="/ppt/diagrams/drawing21.xml" ContentType="application/vnd.ms-office.drawingml.diagramDrawing+xml"/>
  <Override PartName="/ppt/diagrams/data29.xml" ContentType="application/vnd.openxmlformats-officedocument.drawingml.diagramData+xml"/>
  <Override PartName="/ppt/diagrams/data76.xml" ContentType="application/vnd.openxmlformats-officedocument.drawingml.diagramData+xml"/>
  <Override PartName="/ppt/diagrams/data127.xml" ContentType="application/vnd.openxmlformats-officedocument.drawingml.diagramData+xml"/>
  <Override PartName="/ppt/diagrams/drawing139.xml" ContentType="application/vnd.ms-office.drawingml.diagramDrawing+xml"/>
  <Override PartName="/ppt/slides/slide77.xml" ContentType="application/vnd.openxmlformats-officedocument.presentationml.slide+xml"/>
  <Override PartName="/ppt/slides/slide125.xml" ContentType="application/vnd.openxmlformats-officedocument.presentationml.slide+xml"/>
  <Override PartName="/ppt/diagrams/colors16.xml" ContentType="application/vnd.openxmlformats-officedocument.drawingml.diagramColors+xml"/>
  <Override PartName="/ppt/diagrams/layout31.xml" ContentType="application/vnd.openxmlformats-officedocument.drawingml.diagramLayout+xml"/>
  <Override PartName="/ppt/diagrams/colors63.xml" ContentType="application/vnd.openxmlformats-officedocument.drawingml.diagramColors+xml"/>
  <Override PartName="/ppt/diagrams/quickStyle113.xml" ContentType="application/vnd.openxmlformats-officedocument.drawingml.diagramStyle+xml"/>
  <Override PartName="/ppt/diagrams/drawing117.xml" ContentType="application/vnd.ms-office.drawingml.diagramDrawing+xml"/>
  <Override PartName="/ppt/diagrams/colors132.xml" ContentType="application/vnd.openxmlformats-officedocument.drawingml.diagramColors+xml"/>
  <Override PartName="/ppt/slides/slide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diagrams/drawing3.xml" ContentType="application/vnd.ms-office.drawingml.diagramDrawing+xml"/>
  <Override PartName="/ppt/diagrams/colors41.xml" ContentType="application/vnd.openxmlformats-officedocument.drawingml.diagramColors+xml"/>
  <Override PartName="/ppt/diagrams/data54.xml" ContentType="application/vnd.openxmlformats-officedocument.drawingml.diagramData+xml"/>
  <Override PartName="/ppt/diagrams/data105.xml" ContentType="application/vnd.openxmlformats-officedocument.drawingml.diagramData+xml"/>
  <Override PartName="/ppt/diagrams/colors110.xml" ContentType="application/vnd.openxmlformats-officedocument.drawingml.diagramColors+xml"/>
  <Override PartName="/ppt/slides/slide55.xml" ContentType="application/vnd.openxmlformats-officedocument.presentationml.slide+xml"/>
  <Override PartName="/ppt/diagrams/data32.xml" ContentType="application/vnd.openxmlformats-officedocument.drawingml.diagramData+xml"/>
  <Override PartName="/ppt/diagrams/quickStyle58.xml" ContentType="application/vnd.openxmlformats-officedocument.drawingml.diagramStyle+xml"/>
  <Override PartName="/ppt/diagrams/drawing59.xml" ContentType="application/vnd.ms-office.drawingml.diagramDrawing+xml"/>
  <Override PartName="/ppt/diagrams/layout108.xml" ContentType="application/vnd.openxmlformats-officedocument.drawingml.diagramLayout+xml"/>
  <Override PartName="/ppt/diagrams/data130.xml" ContentType="application/vnd.openxmlformats-officedocument.drawingml.diagramData+xml"/>
  <Override PartName="/ppt/slides/slide33.xml" ContentType="application/vnd.openxmlformats-officedocument.presentationml.slide+xml"/>
  <Override PartName="/ppt/slides/slide80.xml" ContentType="application/vnd.openxmlformats-officedocument.presentationml.slide+xml"/>
  <Override PartName="/ppt/diagrams/layout69.xml" ContentType="application/vnd.openxmlformats-officedocument.drawingml.diagramLayout+xml"/>
  <Override PartName="/ppt/diagrams/drawing120.xml" ContentType="application/vnd.ms-office.drawingml.diagramDrawing+xml"/>
  <Override PartName="/ppt/diagrams/layout133.xml" ContentType="application/vnd.openxmlformats-officedocument.drawingml.diagramLayout+xml"/>
  <Override PartName="/ppt/presentation.xml" ContentType="application/vnd.openxmlformats-officedocument.presentationml.presentation.main+xml"/>
  <Override PartName="/ppt/diagrams/data10.xml" ContentType="application/vnd.openxmlformats-officedocument.drawingml.diagramData+xml"/>
  <Override PartName="/ppt/diagrams/quickStyle36.xml" ContentType="application/vnd.openxmlformats-officedocument.drawingml.diagramStyle+xml"/>
  <Override PartName="/ppt/diagrams/drawing37.xml" ContentType="application/vnd.ms-office.drawingml.diagramDrawing+xml"/>
  <Override PartName="/ppt/diagrams/colors79.xml" ContentType="application/vnd.openxmlformats-officedocument.drawingml.diagramColors+xml"/>
  <Override PartName="/ppt/diagrams/quickStyle83.xml" ContentType="application/vnd.openxmlformats-officedocument.drawingml.diagramStyle+xml"/>
  <Override PartName="/ppt/diagrams/drawing84.xml" ContentType="application/vnd.ms-office.drawingml.diagramDrawing+xml"/>
  <Override PartName="/docProps/app.xml" ContentType="application/vnd.openxmlformats-officedocument.extended-properties+xml"/>
  <Override PartName="/ppt/slides/slide11.xml" ContentType="application/vnd.openxmlformats-officedocument.presentationml.slide+xml"/>
  <Override PartName="/ppt/diagrams/data7.xml" ContentType="application/vnd.openxmlformats-officedocument.drawingml.diagramData+xml"/>
  <Override PartName="/ppt/diagrams/colors9.xml" ContentType="application/vnd.openxmlformats-officedocument.drawingml.diagramColors+xml"/>
  <Override PartName="/ppt/diagrams/quickStyle14.xml" ContentType="application/vnd.openxmlformats-officedocument.drawingml.diagramStyle+xml"/>
  <Override PartName="/ppt/diagrams/drawing15.xml" ContentType="application/vnd.ms-office.drawingml.diagramDrawing+xml"/>
  <Override PartName="/ppt/diagrams/layout47.xml" ContentType="application/vnd.openxmlformats-officedocument.drawingml.diagramLayout+xml"/>
  <Override PartName="/ppt/diagrams/quickStyle61.xml" ContentType="application/vnd.openxmlformats-officedocument.drawingml.diagramStyle+xml"/>
  <Override PartName="/ppt/diagrams/drawing62.xml" ContentType="application/vnd.ms-office.drawingml.diagramDrawing+xml"/>
  <Override PartName="/ppt/diagrams/layout94.xml" ContentType="application/vnd.openxmlformats-officedocument.drawingml.diagramLayout+xml"/>
  <Override PartName="/ppt/diagrams/layout111.xml" ContentType="application/vnd.openxmlformats-officedocument.drawingml.diagramLayout+xml"/>
  <Override PartName="/ppt/diagrams/quickStyle129.xml" ContentType="application/vnd.openxmlformats-officedocument.drawingml.diagramStyle+xml"/>
  <Override PartName="/ppt/slides/slide119.xml" ContentType="application/vnd.openxmlformats-officedocument.presentationml.slide+xml"/>
  <Override PartName="/ppt/slideLayouts/slideLayout10.xml" ContentType="application/vnd.openxmlformats-officedocument.presentationml.slideLayout+xml"/>
  <Override PartName="/ppt/diagrams/layout25.xml" ContentType="application/vnd.openxmlformats-officedocument.drawingml.diagramLayout+xml"/>
  <Override PartName="/ppt/diagrams/colors57.xml" ContentType="application/vnd.openxmlformats-officedocument.drawingml.diagramColors+xml"/>
  <Override PartName="/ppt/diagrams/layout72.xml" ContentType="application/vnd.openxmlformats-officedocument.drawingml.diagramLayout+xml"/>
  <Override PartName="/ppt/diagrams/quickStyle107.xml" ContentType="application/vnd.openxmlformats-officedocument.drawingml.diagramStyle+xml"/>
  <Override PartName="/ppt/diagrams/colors126.xml" ContentType="application/vnd.openxmlformats-officedocument.drawingml.diagramColors+xml"/>
  <Override PartName="/ppt/diagrams/quickStyle8.xml" ContentType="application/vnd.openxmlformats-officedocument.drawingml.diagramStyle+xml"/>
  <Override PartName="/ppt/diagrams/colors35.xml" ContentType="application/vnd.openxmlformats-officedocument.drawingml.diagramColors+xml"/>
  <Override PartName="/ppt/diagrams/drawing40.xml" ContentType="application/vnd.ms-office.drawingml.diagramDrawing+xml"/>
  <Override PartName="/ppt/diagrams/data48.xml" ContentType="application/vnd.openxmlformats-officedocument.drawingml.diagramData+xml"/>
  <Override PartName="/ppt/diagrams/colors82.xml" ContentType="application/vnd.openxmlformats-officedocument.drawingml.diagramColors+xml"/>
  <Override PartName="/ppt/diagrams/data95.xml" ContentType="application/vnd.openxmlformats-officedocument.drawingml.diagramData+xml"/>
  <Override PartName="/ppt/slides/slide49.xml" ContentType="application/vnd.openxmlformats-officedocument.presentationml.slide+xml"/>
  <Override PartName="/ppt/slides/slide96.xml" ContentType="application/vnd.openxmlformats-officedocument.presentationml.slide+xml"/>
  <Override PartName="/ppt/diagrams/layout50.xml" ContentType="application/vnd.openxmlformats-officedocument.drawingml.diagramLayout+xml"/>
  <Override PartName="/ppt/diagrams/colors104.xml" ContentType="application/vnd.openxmlformats-officedocument.drawingml.diagramColors+xml"/>
  <Override PartName="/ppt/diagrams/quickStyle132.xml" ContentType="application/vnd.openxmlformats-officedocument.drawingml.diagramStyle+xml"/>
  <Override PartName="/ppt/diagrams/drawing136.xml" ContentType="application/vnd.ms-office.drawingml.diagramDrawing+xml"/>
  <Override PartName="/ppt/slides/slide122.xml" ContentType="application/vnd.openxmlformats-officedocument.presentationml.slide+xml"/>
  <Override PartName="/ppt/diagrams/colors13.xml" ContentType="application/vnd.openxmlformats-officedocument.drawingml.diagramColors+xml"/>
  <Override PartName="/ppt/diagrams/data26.xml" ContentType="application/vnd.openxmlformats-officedocument.drawingml.diagramData+xml"/>
  <Override PartName="/ppt/diagrams/colors60.xml" ContentType="application/vnd.openxmlformats-officedocument.drawingml.diagramColors+xml"/>
  <Override PartName="/ppt/diagrams/data73.xml" ContentType="application/vnd.openxmlformats-officedocument.drawingml.diagramData+xml"/>
  <Override PartName="/ppt/diagrams/quickStyle99.xml" ContentType="application/vnd.openxmlformats-officedocument.drawingml.diagramStyle+xml"/>
  <Override PartName="/ppt/diagrams/quickStyle110.xml" ContentType="application/vnd.openxmlformats-officedocument.drawingml.diagramStyle+xml"/>
  <Override PartName="/ppt/diagrams/data124.xml" ContentType="application/vnd.openxmlformats-officedocument.drawingml.diagramData+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diagrams/data51.xml" ContentType="application/vnd.openxmlformats-officedocument.drawingml.diagramData+xml"/>
  <Override PartName="/ppt/diagrams/quickStyle77.xml" ContentType="application/vnd.openxmlformats-officedocument.drawingml.diagramStyle+xml"/>
  <Override PartName="/ppt/diagrams/drawing78.xml" ContentType="application/vnd.ms-office.drawingml.diagramDrawing+xml"/>
  <Override PartName="/ppt/diagrams/data102.xml" ContentType="application/vnd.openxmlformats-officedocument.drawingml.diagramData+xml"/>
  <Override PartName="/ppt/diagrams/drawing114.xml" ContentType="application/vnd.ms-office.drawingml.diagramDrawing+xml"/>
  <Override PartName="/ppt/diagrams/layout127.xml" ContentType="application/vnd.openxmlformats-officedocument.drawingml.diagramLayout+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diagrams/layout88.xml" ContentType="application/vnd.openxmlformats-officedocument.drawingml.diagramLayout+xml"/>
  <Override PartName="/ppt/diagrams/layout105.xml" ContentType="application/vnd.openxmlformats-officedocument.drawingml.diagramLayout+xml"/>
  <Default Extension="wmf" ContentType="image/x-wmf"/>
  <Override PartName="/ppt/diagrams/quickStyle55.xml" ContentType="application/vnd.openxmlformats-officedocument.drawingml.diagramStyle+xml"/>
  <Override PartName="/ppt/diagrams/drawing56.xml" ContentType="application/vnd.ms-office.drawingml.diagramDrawing+xml"/>
  <Override PartName="/ppt/diagrams/colors98.xml" ContentType="application/vnd.openxmlformats-officedocument.drawingml.diagramColors+xml"/>
  <Override PartName="/ppt/slides/slide30.xml" ContentType="application/vnd.openxmlformats-officedocument.presentationml.slide+xml"/>
  <Override PartName="/ppt/diagrams/layout19.xml" ContentType="application/vnd.openxmlformats-officedocument.drawingml.diagramLayout+xml"/>
  <Override PartName="/ppt/diagrams/quickStyle33.xml" ContentType="application/vnd.openxmlformats-officedocument.drawingml.diagramStyle+xml"/>
  <Override PartName="/ppt/diagrams/drawing34.xml" ContentType="application/vnd.ms-office.drawingml.diagramDrawing+xml"/>
  <Override PartName="/ppt/diagrams/layout66.xml" ContentType="application/vnd.openxmlformats-officedocument.drawingml.diagramLayout+xml"/>
  <Override PartName="/ppt/diagrams/quickStyle80.xml" ContentType="application/vnd.openxmlformats-officedocument.drawingml.diagramStyle+xml"/>
  <Override PartName="/ppt/diagrams/drawing81.xml" ContentType="application/vnd.ms-office.drawingml.diagramDrawing+xml"/>
  <Override PartName="/ppt/diagrams/layout130.xml" ContentType="application/vnd.openxmlformats-officedocument.drawingml.diagramLayout+xml"/>
  <Override PartName="/ppt/diagrams/data4.xml" ContentType="application/vnd.openxmlformats-officedocument.drawingml.diagramData+xml"/>
  <Override PartName="/ppt/diagrams/colors29.xml" ContentType="application/vnd.openxmlformats-officedocument.drawingml.diagramColors+xml"/>
  <Override PartName="/ppt/diagrams/layout44.xml" ContentType="application/vnd.openxmlformats-officedocument.drawingml.diagramLayout+xml"/>
  <Override PartName="/ppt/diagrams/colors76.xml" ContentType="application/vnd.openxmlformats-officedocument.drawingml.diagramColors+xml"/>
  <Override PartName="/ppt/diagrams/data89.xml" ContentType="application/vnd.openxmlformats-officedocument.drawingml.diagramData+xml"/>
  <Override PartName="/ppt/diagrams/layout91.xml" ContentType="application/vnd.openxmlformats-officedocument.drawingml.diagramLayout+xml"/>
  <Override PartName="/ppt/diagrams/quickStyle126.xml" ContentType="application/vnd.openxmlformats-officedocument.drawingml.diagramStyle+xml"/>
  <Override PartName="/ppt/diagrams/colors6.xml" ContentType="application/vnd.openxmlformats-officedocument.drawingml.diagramColors+xml"/>
  <Override PartName="/ppt/diagrams/quickStyle11.xml" ContentType="application/vnd.openxmlformats-officedocument.drawingml.diagramStyle+xml"/>
  <Override PartName="/ppt/diagrams/drawing12.xml" ContentType="application/vnd.ms-office.drawingml.diagramDrawing+xml"/>
  <Override PartName="/ppt/diagrams/colors54.xml" ContentType="application/vnd.openxmlformats-officedocument.drawingml.diagramColors+xml"/>
  <Override PartName="/ppt/diagrams/data67.xml" ContentType="application/vnd.openxmlformats-officedocument.drawingml.diagramData+xml"/>
  <Override PartName="/ppt/diagrams/quickStyle104.xml" ContentType="application/vnd.openxmlformats-officedocument.drawingml.diagramStyle+xml"/>
  <Override PartName="/ppt/diagrams/data118.xml" ContentType="application/vnd.openxmlformats-officedocument.drawingml.diagramData+xml"/>
  <Override PartName="/ppt/diagrams/colors123.xml" ContentType="application/vnd.openxmlformats-officedocument.drawingml.diagramColors+xml"/>
  <Override PartName="/ppt/slides/slide68.xml" ContentType="application/vnd.openxmlformats-officedocument.presentationml.slide+xml"/>
  <Override PartName="/ppt/slides/slide116.xml" ContentType="application/vnd.openxmlformats-officedocument.presentationml.slide+xml"/>
  <Override PartName="/ppt/diagrams/layout22.xml" ContentType="application/vnd.openxmlformats-officedocument.drawingml.diagramLayout+xml"/>
  <Override PartName="/ppt/diagrams/drawing108.xml" ContentType="application/vnd.ms-office.drawingml.diagramDrawing+xml"/>
  <Override PartName="/ppt/diagrams/quickStyle5.xml" ContentType="application/vnd.openxmlformats-officedocument.drawingml.diagramStyle+xml"/>
  <Override PartName="/ppt/diagrams/colors32.xml" ContentType="application/vnd.openxmlformats-officedocument.drawingml.diagramColors+xml"/>
  <Override PartName="/ppt/diagrams/data45.xml" ContentType="application/vnd.openxmlformats-officedocument.drawingml.diagramData+xml"/>
  <Override PartName="/ppt/diagrams/data92.xml" ContentType="application/vnd.openxmlformats-officedocument.drawingml.diagramData+xml"/>
  <Override PartName="/ppt/diagrams/colors101.xml" ContentType="application/vnd.openxmlformats-officedocument.drawingml.diagramColors+xml"/>
  <Override PartName="/ppt/slides/slide46.xml" ContentType="application/vnd.openxmlformats-officedocument.presentationml.slide+xml"/>
  <Override PartName="/ppt/slides/slide93.xml" ContentType="application/vnd.openxmlformats-officedocument.presentationml.slide+xml"/>
  <Override PartName="/ppt/diagrams/colors10.xml" ContentType="application/vnd.openxmlformats-officedocument.drawingml.diagramColors+xml"/>
  <Override PartName="/ppt/diagrams/data23.xml" ContentType="application/vnd.openxmlformats-officedocument.drawingml.diagramData+xml"/>
  <Override PartName="/ppt/diagrams/quickStyle49.xml" ContentType="application/vnd.openxmlformats-officedocument.drawingml.diagramStyle+xml"/>
  <Override PartName="/ppt/diagrams/data70.xml" ContentType="application/vnd.openxmlformats-officedocument.drawingml.diagramData+xml"/>
  <Override PartName="/ppt/diagrams/quickStyle96.xml" ContentType="application/vnd.openxmlformats-officedocument.drawingml.diagramStyle+xml"/>
  <Override PartName="/ppt/diagrams/drawing97.xml" ContentType="application/vnd.ms-office.drawingml.diagramDrawing+xml"/>
  <Override PartName="/ppt/diagrams/data121.xml" ContentType="application/vnd.openxmlformats-officedocument.drawingml.diagramData+xml"/>
  <Override PartName="/ppt/diagrams/drawing133.xml" ContentType="application/vnd.ms-office.drawingml.diagramDrawing+xml"/>
  <Override PartName="/ppt/slides/slide24.xml" ContentType="application/vnd.openxmlformats-officedocument.presentationml.slide+xml"/>
  <Override PartName="/ppt/slides/slide71.xml" ContentType="application/vnd.openxmlformats-officedocument.presentationml.slide+xml"/>
  <Override PartName="/ppt/diagrams/layout8.xml" ContentType="application/vnd.openxmlformats-officedocument.drawingml.diagramLayout+xml"/>
  <Override PartName="/ppt/diagrams/drawing111.xml" ContentType="application/vnd.ms-office.drawingml.diagramDrawing+xml"/>
  <Override PartName="/ppt/diagrams/layout124.xml" ContentType="application/vnd.openxmlformats-officedocument.drawingml.diagramLayout+xml"/>
  <Override PartName="/ppt/slideLayouts/slideLayout1.xml" ContentType="application/vnd.openxmlformats-officedocument.presentationml.slideLayout+xml"/>
  <Override PartName="/ppt/diagrams/quickStyle27.xml" ContentType="application/vnd.openxmlformats-officedocument.drawingml.diagramStyle+xml"/>
  <Override PartName="/ppt/diagrams/drawing28.xml" ContentType="application/vnd.ms-office.drawingml.diagramDrawing+xml"/>
  <Override PartName="/ppt/diagrams/layout38.xml" ContentType="application/vnd.openxmlformats-officedocument.drawingml.diagramLayout+xml"/>
  <Override PartName="/ppt/diagrams/quickStyle74.xml" ContentType="application/vnd.openxmlformats-officedocument.drawingml.diagramStyle+xml"/>
  <Override PartName="/ppt/diagrams/drawing75.xml" ContentType="application/vnd.ms-office.drawingml.diagramDrawing+xml"/>
  <Override PartName="/ppt/diagrams/layout85.xml" ContentType="application/vnd.openxmlformats-officedocument.drawingml.diagramLayout+xml"/>
  <Override PartName="/ppt/diagrams/colors139.xml" ContentType="application/vnd.openxmlformats-officedocument.drawingml.diagramColors+xml"/>
  <Override PartName="/ppt/diagrams/quickStyle52.xml" ContentType="application/vnd.openxmlformats-officedocument.drawingml.diagramStyle+xml"/>
  <Override PartName="/ppt/diagrams/drawing53.xml" ContentType="application/vnd.ms-office.drawingml.diagramDrawing+xml"/>
  <Override PartName="/ppt/diagrams/layout102.xml" ContentType="application/vnd.openxmlformats-officedocument.drawingml.diagramLayout+xml"/>
  <Override PartName="/ppt/diagrams/layout16.xml" ContentType="application/vnd.openxmlformats-officedocument.drawingml.diagramLayout+xml"/>
  <Override PartName="/ppt/diagrams/colors48.xml" ContentType="application/vnd.openxmlformats-officedocument.drawingml.diagramColors+xml"/>
  <Override PartName="/ppt/diagrams/layout63.xml" ContentType="application/vnd.openxmlformats-officedocument.drawingml.diagramLayout+xml"/>
  <Override PartName="/ppt/diagrams/colors95.xml" ContentType="application/vnd.openxmlformats-officedocument.drawingml.diagramColors+xml"/>
  <Override PartName="/ppt/diagrams/colors117.xml" ContentType="application/vnd.openxmlformats-officedocument.drawingml.diagramColors+xml"/>
  <Override PartName="/ppt/diagrams/colors26.xml" ContentType="application/vnd.openxmlformats-officedocument.drawingml.diagramColors+xml"/>
  <Override PartName="/ppt/diagrams/quickStyle30.xml" ContentType="application/vnd.openxmlformats-officedocument.drawingml.diagramStyle+xml"/>
  <Override PartName="/ppt/diagrams/drawing31.xml" ContentType="application/vnd.ms-office.drawingml.diagramDrawing+xml"/>
  <Override PartName="/ppt/diagrams/data39.xml" ContentType="application/vnd.openxmlformats-officedocument.drawingml.diagramData+xml"/>
  <Override PartName="/ppt/diagrams/layout41.xml" ContentType="application/vnd.openxmlformats-officedocument.drawingml.diagramLayout+xml"/>
  <Override PartName="/ppt/diagrams/colors73.xml" ContentType="application/vnd.openxmlformats-officedocument.drawingml.diagramColors+xml"/>
  <Override PartName="/ppt/diagrams/data86.xml" ContentType="application/vnd.openxmlformats-officedocument.drawingml.diagramData+xml"/>
  <Override PartName="/ppt/diagrams/quickStyle123.xml" ContentType="application/vnd.openxmlformats-officedocument.drawingml.diagramStyle+xml"/>
  <Override PartName="/ppt/diagrams/data137.xml" ContentType="application/vnd.openxmlformats-officedocument.drawingml.diagramData+xml"/>
  <Override PartName="/ppt/slides/slide87.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drawing127.xml" ContentType="application/vnd.ms-office.drawingml.diagramDrawing+xml"/>
  <Override PartName="/ppt/slides/slide113.xml" ContentType="application/vnd.openxmlformats-officedocument.presentationml.slide+xml"/>
  <Override PartName="/ppt/diagrams/data17.xml" ContentType="application/vnd.openxmlformats-officedocument.drawingml.diagramData+xml"/>
  <Override PartName="/ppt/diagrams/colors51.xml" ContentType="application/vnd.openxmlformats-officedocument.drawingml.diagramColors+xml"/>
  <Override PartName="/ppt/diagrams/data64.xml" ContentType="application/vnd.openxmlformats-officedocument.drawingml.diagramData+xml"/>
  <Override PartName="/ppt/diagrams/quickStyle101.xml" ContentType="application/vnd.openxmlformats-officedocument.drawingml.diagramStyle+xml"/>
  <Override PartName="/ppt/diagrams/drawing105.xml" ContentType="application/vnd.ms-office.drawingml.diagramDrawing+xml"/>
  <Override PartName="/ppt/diagrams/data115.xml" ContentType="application/vnd.openxmlformats-officedocument.drawingml.diagramData+xml"/>
  <Override PartName="/ppt/diagrams/colors120.xml" ContentType="application/vnd.openxmlformats-officedocument.drawingml.diagramColors+xml"/>
  <Override PartName="/ppt/slides/slide18.xml" ContentType="application/vnd.openxmlformats-officedocument.presentationml.slide+xml"/>
  <Override PartName="/ppt/slides/slide65.xml" ContentType="application/vnd.openxmlformats-officedocument.presentationml.slide+xml"/>
  <Override PartName="/ppt/diagrams/quickStyle2.xml" ContentType="application/vnd.openxmlformats-officedocument.drawingml.diagramStyle+xml"/>
  <Override PartName="/ppt/diagrams/data42.xml" ContentType="application/vnd.openxmlformats-officedocument.drawingml.diagramData+xml"/>
  <Override PartName="/ppt/diagrams/quickStyle68.xml" ContentType="application/vnd.openxmlformats-officedocument.drawingml.diagramStyle+xml"/>
  <Override PartName="/ppt/diagrams/drawing69.xml" ContentType="application/vnd.ms-office.drawingml.diagramDrawing+xml"/>
  <Override PartName="/ppt/diagrams/layout118.xml" ContentType="application/vnd.openxmlformats-officedocument.drawingml.diagramLayout+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diagrams/layout79.xml" ContentType="application/vnd.openxmlformats-officedocument.drawingml.diagramLayout+xml"/>
  <Override PartName="/ppt/diagrams/drawing130.xml" ContentType="application/vnd.ms-office.drawingml.diagramDrawing+xml"/>
  <Override PartName="/ppt/diagrams/data20.xml" ContentType="application/vnd.openxmlformats-officedocument.drawingml.diagramData+xml"/>
  <Override PartName="/ppt/diagrams/quickStyle46.xml" ContentType="application/vnd.openxmlformats-officedocument.drawingml.diagramStyle+xml"/>
  <Override PartName="/ppt/diagrams/drawing47.xml" ContentType="application/vnd.ms-office.drawingml.diagramDrawing+xml"/>
  <Override PartName="/ppt/diagrams/layout57.xml" ContentType="application/vnd.openxmlformats-officedocument.drawingml.diagramLayout+xml"/>
  <Override PartName="/ppt/diagrams/colors89.xml" ContentType="application/vnd.openxmlformats-officedocument.drawingml.diagramColors+xml"/>
  <Override PartName="/ppt/diagrams/quickStyle93.xml" ContentType="application/vnd.openxmlformats-officedocument.drawingml.diagramStyle+xml"/>
  <Override PartName="/ppt/diagrams/drawing94.xml" ContentType="application/vnd.ms-office.drawingml.diagramDrawing+xml"/>
  <Override PartName="/ppt/diagrams/quickStyle139.xml" ContentType="application/vnd.openxmlformats-officedocument.drawingml.diagramStyle+xml"/>
  <Override PartName="/ppt/slides/slide21.xml" ContentType="application/vnd.openxmlformats-officedocument.presentationml.slide+xml"/>
  <Override PartName="/ppt/diagrams/layout5.xml" ContentType="application/vnd.openxmlformats-officedocument.drawingml.diagramLayout+xml"/>
  <Override PartName="/ppt/diagrams/quickStyle24.xml" ContentType="application/vnd.openxmlformats-officedocument.drawingml.diagramStyle+xml"/>
  <Override PartName="/ppt/diagrams/drawing25.xml" ContentType="application/vnd.ms-office.drawingml.diagramDrawing+xml"/>
  <Override PartName="/ppt/diagrams/quickStyle71.xml" ContentType="application/vnd.openxmlformats-officedocument.drawingml.diagramStyle+xml"/>
  <Override PartName="/ppt/diagrams/drawing72.xml" ContentType="application/vnd.ms-office.drawingml.diagramDrawing+xml"/>
  <Override PartName="/ppt/diagrams/layout121.xml" ContentType="application/vnd.openxmlformats-officedocument.drawingml.diagramLayout+xml"/>
  <Override PartName="/ppt/slides/slide129.xml" ContentType="application/vnd.openxmlformats-officedocument.presentationml.slide+xml"/>
  <Override PartName="/ppt/diagrams/layout35.xml" ContentType="application/vnd.openxmlformats-officedocument.drawingml.diagramLayout+xml"/>
  <Override PartName="/ppt/diagrams/colors67.xml" ContentType="application/vnd.openxmlformats-officedocument.drawingml.diagramColors+xml"/>
  <Override PartName="/ppt/diagrams/layout82.xml" ContentType="application/vnd.openxmlformats-officedocument.drawingml.diagramLayout+xml"/>
  <Override PartName="/ppt/diagrams/quickStyle117.xml" ContentType="application/vnd.openxmlformats-officedocument.drawingml.diagramStyle+xml"/>
  <Override PartName="/ppt/diagrams/colors136.xml" ContentType="application/vnd.openxmlformats-officedocument.drawingml.diagramColors+xml"/>
  <Override PartName="/ppt/diagrams/drawing7.xml" ContentType="application/vnd.ms-office.drawingml.diagramDrawing+xml"/>
  <Override PartName="/ppt/diagrams/layout13.xml" ContentType="application/vnd.openxmlformats-officedocument.drawingml.diagramLayout+xml"/>
  <Override PartName="/ppt/diagrams/colors45.xml" ContentType="application/vnd.openxmlformats-officedocument.drawingml.diagramColors+xml"/>
  <Override PartName="/ppt/diagrams/drawing50.xml" ContentType="application/vnd.ms-office.drawingml.diagramDrawing+xml"/>
  <Override PartName="/ppt/diagrams/data58.xml" ContentType="application/vnd.openxmlformats-officedocument.drawingml.diagramData+xml"/>
  <Override PartName="/ppt/diagrams/layout60.xml" ContentType="application/vnd.openxmlformats-officedocument.drawingml.diagramLayout+xml"/>
  <Override PartName="/ppt/diagrams/colors92.xml" ContentType="application/vnd.openxmlformats-officedocument.drawingml.diagramColors+xml"/>
  <Override PartName="/ppt/diagrams/data109.xml" ContentType="application/vnd.openxmlformats-officedocument.drawingml.diagramData+xml"/>
  <Override PartName="/ppt/diagrams/colors114.xml" ContentType="application/vnd.openxmlformats-officedocument.drawingml.diagramColors+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diagrams/data134.xml" ContentType="application/vnd.openxmlformats-officedocument.drawingml.diagramData+xml"/>
  <Override PartName="/ppt/slides/slide132.xml" ContentType="application/vnd.openxmlformats-officedocument.presentationml.slide+xml"/>
  <Override PartName="/ppt/diagrams/colors23.xml" ContentType="application/vnd.openxmlformats-officedocument.drawingml.diagramColors+xml"/>
  <Override PartName="/ppt/diagrams/data36.xml" ContentType="application/vnd.openxmlformats-officedocument.drawingml.diagramData+xml"/>
  <Override PartName="/ppt/diagrams/colors70.xml" ContentType="application/vnd.openxmlformats-officedocument.drawingml.diagramColors+xml"/>
  <Override PartName="/ppt/notesSlides/notesSlide3.xml" ContentType="application/vnd.openxmlformats-officedocument.presentationml.notesSlide+xml"/>
  <Override PartName="/ppt/diagrams/data83.xml" ContentType="application/vnd.openxmlformats-officedocument.drawingml.diagramData+xml"/>
  <Override PartName="/ppt/diagrams/quickStyle120.xml" ContentType="application/vnd.openxmlformats-officedocument.drawingml.diagramStyle+xml"/>
  <Override PartName="/ppt/diagrams/drawing124.xml" ContentType="application/vnd.ms-office.drawingml.diagramDrawing+xml"/>
  <Override PartName="/ppt/diagrams/layout137.xml" ContentType="application/vnd.openxmlformats-officedocument.drawingml.diagramLayout+xml"/>
  <Override PartName="/ppt/slides/slide37.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diagrams/data14.xml" ContentType="application/vnd.openxmlformats-officedocument.drawingml.diagramData+xml"/>
  <Override PartName="/ppt/diagrams/data61.xml" ContentType="application/vnd.openxmlformats-officedocument.drawingml.diagramData+xml"/>
  <Override PartName="/ppt/diagrams/quickStyle87.xml" ContentType="application/vnd.openxmlformats-officedocument.drawingml.diagramStyle+xml"/>
  <Override PartName="/ppt/diagrams/drawing88.xml" ContentType="application/vnd.ms-office.drawingml.diagramDrawing+xml"/>
  <Override PartName="/ppt/diagrams/data112.xml" ContentType="application/vnd.openxmlformats-officedocument.drawingml.diagramData+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diagrams/drawing19.xml" ContentType="application/vnd.ms-office.drawingml.diagramDrawing+xml"/>
  <Override PartName="/ppt/diagrams/drawing66.xml" ContentType="application/vnd.ms-office.drawingml.diagramDrawing+xml"/>
  <Override PartName="/ppt/diagrams/layout98.xml" ContentType="application/vnd.openxmlformats-officedocument.drawingml.diagramLayout+xml"/>
  <Override PartName="/ppt/diagrams/drawing102.xml" ContentType="application/vnd.ms-office.drawingml.diagramDrawing+xml"/>
  <Override PartName="/ppt/diagrams/layout115.xml" ContentType="application/vnd.openxmlformats-officedocument.drawingml.diagramLayout+xml"/>
  <Override PartName="/ppt/diagrams/quickStyle18.xml" ContentType="application/vnd.openxmlformats-officedocument.drawingml.diagramStyle+xml"/>
  <Override PartName="/ppt/diagrams/layout29.xml" ContentType="application/vnd.openxmlformats-officedocument.drawingml.diagramLayout+xml"/>
  <Override PartName="/ppt/diagrams/quickStyle65.xml" ContentType="application/vnd.openxmlformats-officedocument.drawingml.diagramStyle+xml"/>
  <Override PartName="/ppt/diagrams/layout76.xml" ContentType="application/vnd.openxmlformats-officedocument.drawingml.diagramLayout+xml"/>
  <Override PartName="/ppt/slides/slide40.xml" ContentType="application/vnd.openxmlformats-officedocument.presentationml.slide+xml"/>
  <Override PartName="/ppt/diagrams/quickStyle43.xml" ContentType="application/vnd.openxmlformats-officedocument.drawingml.diagramStyle+xml"/>
  <Override PartName="/ppt/diagrams/drawing44.xml" ContentType="application/vnd.ms-office.drawingml.diagramDrawing+xml"/>
  <Override PartName="/ppt/diagrams/quickStyle90.xml" ContentType="application/vnd.openxmlformats-officedocument.drawingml.diagramStyle+xml"/>
  <Override PartName="/ppt/diagrams/drawing91.xml" ContentType="application/vnd.ms-office.drawingml.diagramDrawing+xml"/>
  <Override PartName="/ppt/diagrams/data99.xml" ContentType="application/vnd.openxmlformats-officedocument.drawingml.diagramData+xml"/>
  <Override PartName="/ppt/diagrams/layout2.xml" ContentType="application/vnd.openxmlformats-officedocument.drawingml.diagramLayout+xml"/>
  <Override PartName="/ppt/diagrams/colors39.xml" ContentType="application/vnd.openxmlformats-officedocument.drawingml.diagramColors+xml"/>
  <Override PartName="/ppt/diagrams/layout54.xml" ContentType="application/vnd.openxmlformats-officedocument.drawingml.diagramLayout+xml"/>
  <Override PartName="/ppt/diagrams/colors86.xml" ContentType="application/vnd.openxmlformats-officedocument.drawingml.diagramColors+xml"/>
  <Override PartName="/ppt/diagrams/colors108.xml" ContentType="application/vnd.openxmlformats-officedocument.drawingml.diagramColors+xml"/>
  <Override PartName="/ppt/diagrams/quickStyle136.xml" ContentType="application/vnd.openxmlformats-officedocument.drawingml.diagramStyle+xml"/>
  <Override PartName="/ppt/slides/slide126.xml" ContentType="application/vnd.openxmlformats-officedocument.presentationml.slide+xml"/>
  <Override PartName="/ppt/diagrams/colors17.xml" ContentType="application/vnd.openxmlformats-officedocument.drawingml.diagramColors+xml"/>
  <Override PartName="/ppt/diagrams/quickStyle21.xml" ContentType="application/vnd.openxmlformats-officedocument.drawingml.diagramStyle+xml"/>
  <Override PartName="/ppt/diagrams/drawing22.xml" ContentType="application/vnd.ms-office.drawingml.diagramDrawing+xml"/>
  <Override PartName="/ppt/diagrams/layout32.xml" ContentType="application/vnd.openxmlformats-officedocument.drawingml.diagramLayout+xml"/>
  <Override PartName="/ppt/diagrams/colors64.xml" ContentType="application/vnd.openxmlformats-officedocument.drawingml.diagramColors+xml"/>
  <Override PartName="/ppt/diagrams/data77.xml" ContentType="application/vnd.openxmlformats-officedocument.drawingml.diagramData+xml"/>
  <Override PartName="/ppt/diagrams/quickStyle114.xml" ContentType="application/vnd.openxmlformats-officedocument.drawingml.diagramStyle+xml"/>
  <Override PartName="/ppt/diagrams/data128.xml" ContentType="application/vnd.openxmlformats-officedocument.drawingml.diagramData+xml"/>
  <Override PartName="/ppt/diagrams/colors133.xml" ContentType="application/vnd.openxmlformats-officedocument.drawingml.diagramColors+xml"/>
  <Override PartName="/ppt/slides/slide78.xml" ContentType="application/vnd.openxmlformats-officedocument.presentationml.slide+xml"/>
  <Override PartName="/ppt/diagrams/drawing4.xml" ContentType="application/vnd.ms-office.drawingml.diagramDrawing+xml"/>
  <Override PartName="/ppt/diagrams/data55.xml" ContentType="application/vnd.openxmlformats-officedocument.drawingml.diagramData+xml"/>
  <Override PartName="/ppt/diagrams/data106.xml" ContentType="application/vnd.openxmlformats-officedocument.drawingml.diagramData+xml"/>
  <Override PartName="/ppt/diagrams/drawing118.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diagrams/layout10.xml" ContentType="application/vnd.openxmlformats-officedocument.drawingml.diagramLayout+xml"/>
  <Override PartName="/ppt/diagrams/colors42.xml" ContentType="application/vnd.openxmlformats-officedocument.drawingml.diagramColors+xml"/>
  <Override PartName="/ppt/diagrams/layout109.xml" ContentType="application/vnd.openxmlformats-officedocument.drawingml.diagramLayout+xml"/>
  <Override PartName="/ppt/diagrams/colors111.xml" ContentType="application/vnd.openxmlformats-officedocument.drawingml.diagramColors+xml"/>
  <Override PartName="/ppt/slideMasters/slideMaster1.xml" ContentType="application/vnd.openxmlformats-officedocument.presentationml.slideMaster+xml"/>
  <Override PartName="/ppt/diagrams/colors20.xml" ContentType="application/vnd.openxmlformats-officedocument.drawingml.diagramColors+xml"/>
  <Override PartName="/ppt/diagrams/data33.xml" ContentType="application/vnd.openxmlformats-officedocument.drawingml.diagramData+xml"/>
  <Override PartName="/ppt/diagrams/quickStyle59.xml" ContentType="application/vnd.openxmlformats-officedocument.drawingml.diagramStyle+xml"/>
  <Override PartName="/ppt/diagrams/data80.xml" ContentType="application/vnd.openxmlformats-officedocument.drawingml.diagramData+xml"/>
  <Override PartName="/ppt/diagrams/data131.xml" ContentType="application/vnd.openxmlformats-officedocument.drawingml.diagramData+xml"/>
  <Override PartName="/ppt/slides/slide34.xml" ContentType="application/vnd.openxmlformats-officedocument.presentationml.slide+xml"/>
  <Override PartName="/ppt/slides/slide81.xml" ContentType="application/vnd.openxmlformats-officedocument.presentationml.slide+xml"/>
  <Override PartName="/ppt/diagrams/data11.xml" ContentType="application/vnd.openxmlformats-officedocument.drawingml.diagramData+xml"/>
  <Override PartName="/ppt/diagrams/quickStyle37.xml" ContentType="application/vnd.openxmlformats-officedocument.drawingml.diagramStyle+xml"/>
  <Override PartName="/ppt/diagrams/drawing38.xml" ContentType="application/vnd.ms-office.drawingml.diagramDrawing+xml"/>
  <Override PartName="/ppt/diagrams/quickStyle84.xml" ContentType="application/vnd.openxmlformats-officedocument.drawingml.diagramStyle+xml"/>
  <Override PartName="/ppt/diagrams/drawing85.xml" ContentType="application/vnd.ms-office.drawingml.diagramDrawing+xml"/>
  <Override PartName="/ppt/diagrams/drawing121.xml" ContentType="application/vnd.ms-office.drawingml.diagramDrawing+xml"/>
  <Override PartName="/ppt/diagrams/layout134.xml" ContentType="application/vnd.openxmlformats-officedocument.drawingml.diagramLayout+xml"/>
  <Default Extension="rels" ContentType="application/vnd.openxmlformats-package.relationships+xml"/>
  <Override PartName="/ppt/diagrams/data8.xml" ContentType="application/vnd.openxmlformats-officedocument.drawingml.diagramData+xml"/>
  <Override PartName="/ppt/diagrams/layout48.xml" ContentType="application/vnd.openxmlformats-officedocument.drawingml.diagramLayout+xml"/>
  <Override PartName="/ppt/diagrams/layout95.xml" ContentType="application/vnd.openxmlformats-officedocument.drawingml.diagramLayout+xml"/>
  <Override PartName="/ppt/diagrams/layout112.xml" ContentType="application/vnd.openxmlformats-officedocument.drawingml.diagramLayout+xml"/>
  <Override PartName="/ppt/slides/slide12.xml" ContentType="application/vnd.openxmlformats-officedocument.presentationml.slide+xml"/>
  <Override PartName="/ppt/slideLayouts/slideLayout11.xml" ContentType="application/vnd.openxmlformats-officedocument.presentationml.slideLayout+xml"/>
  <Override PartName="/ppt/diagrams/quickStyle15.xml" ContentType="application/vnd.openxmlformats-officedocument.drawingml.diagramStyle+xml"/>
  <Override PartName="/ppt/diagrams/drawing16.xml" ContentType="application/vnd.ms-office.drawingml.diagramDrawing+xml"/>
  <Override PartName="/ppt/diagrams/colors58.xml" ContentType="application/vnd.openxmlformats-officedocument.drawingml.diagramColors+xml"/>
  <Override PartName="/ppt/diagrams/quickStyle62.xml" ContentType="application/vnd.openxmlformats-officedocument.drawingml.diagramStyle+xml"/>
  <Override PartName="/ppt/diagrams/drawing63.xml" ContentType="application/vnd.ms-office.drawingml.diagramDrawing+xml"/>
  <Override PartName="/ppt/diagrams/layout26.xml" ContentType="application/vnd.openxmlformats-officedocument.drawingml.diagramLayout+xml"/>
  <Override PartName="/ppt/diagrams/drawing41.xml" ContentType="application/vnd.ms-office.drawingml.diagramDrawing+xml"/>
  <Override PartName="/ppt/diagrams/layout73.xml" ContentType="application/vnd.openxmlformats-officedocument.drawingml.diagramLayout+xml"/>
  <Override PartName="/ppt/diagrams/quickStyle108.xml" ContentType="application/vnd.openxmlformats-officedocument.drawingml.diagramStyle+xml"/>
  <Override PartName="/ppt/diagrams/colors127.xml" ContentType="application/vnd.openxmlformats-officedocument.drawingml.diagramColors+xml"/>
  <Override PartName="/ppt/diagrams/quickStyle9.xml" ContentType="application/vnd.openxmlformats-officedocument.drawingml.diagramStyle+xml"/>
  <Override PartName="/ppt/diagrams/colors36.xml" ContentType="application/vnd.openxmlformats-officedocument.drawingml.diagramColors+xml"/>
  <Override PartName="/ppt/diagrams/quickStyle40.xml" ContentType="application/vnd.openxmlformats-officedocument.drawingml.diagramStyle+xml"/>
  <Override PartName="/ppt/diagrams/data49.xml" ContentType="application/vnd.openxmlformats-officedocument.drawingml.diagramData+xml"/>
  <Override PartName="/ppt/diagrams/layout51.xml" ContentType="application/vnd.openxmlformats-officedocument.drawingml.diagramLayout+xml"/>
  <Override PartName="/ppt/diagrams/colors83.xml" ContentType="application/vnd.openxmlformats-officedocument.drawingml.diagramColors+xml"/>
  <Override PartName="/ppt/diagrams/data96.xml" ContentType="application/vnd.openxmlformats-officedocument.drawingml.diagramData+xml"/>
  <Override PartName="/ppt/diagrams/colors105.xml" ContentType="application/vnd.openxmlformats-officedocument.drawingml.diagramColors+xml"/>
  <Override PartName="/ppt/diagrams/quickStyle133.xml" ContentType="application/vnd.openxmlformats-officedocument.drawingml.diagramStyle+xml"/>
  <Override PartName="/ppt/slides/slide97.xml" ContentType="application/vnd.openxmlformats-officedocument.presentationml.slide+xml"/>
  <Override PartName="/ppt/diagrams/colors14.xml" ContentType="application/vnd.openxmlformats-officedocument.drawingml.diagramColors+xml"/>
  <Override PartName="/ppt/diagrams/data27.xml" ContentType="application/vnd.openxmlformats-officedocument.drawingml.diagramData+xml"/>
  <Override PartName="/ppt/diagrams/colors61.xml" ContentType="application/vnd.openxmlformats-officedocument.drawingml.diagramColors+xml"/>
  <Override PartName="/ppt/diagrams/data74.xml" ContentType="application/vnd.openxmlformats-officedocument.drawingml.diagramData+xml"/>
  <Override PartName="/ppt/diagrams/data125.xml" ContentType="application/vnd.openxmlformats-officedocument.drawingml.diagramData+xml"/>
  <Override PartName="/ppt/diagrams/drawing137.xml" ContentType="application/vnd.ms-office.drawingml.diagramDrawing+xml"/>
  <Override PartName="/ppt/slides/slide28.xml" ContentType="application/vnd.openxmlformats-officedocument.presentationml.slide+xml"/>
  <Override PartName="/ppt/slides/slide75.xml" ContentType="application/vnd.openxmlformats-officedocument.presentationml.slide+xml"/>
  <Override PartName="/ppt/slides/slide123.xml" ContentType="application/vnd.openxmlformats-officedocument.presentationml.slide+xml"/>
  <Override PartName="/ppt/diagrams/quickStyle111.xml" ContentType="application/vnd.openxmlformats-officedocument.drawingml.diagramStyle+xml"/>
  <Override PartName="/ppt/diagrams/drawing115.xml" ContentType="application/vnd.ms-office.drawingml.diagramDrawing+xml"/>
  <Override PartName="/ppt/diagrams/layout128.xml" ContentType="application/vnd.openxmlformats-officedocument.drawingml.diagramLayout+xml"/>
  <Override PartName="/ppt/diagrams/colors130.xml" ContentType="application/vnd.openxmlformats-officedocument.drawingml.diagramColors+xml"/>
  <Override PartName="/ppt/slides/slide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diagrams/drawing1.xml" ContentType="application/vnd.ms-office.drawingml.diagramDrawing+xml"/>
  <Override PartName="/ppt/diagrams/data52.xml" ContentType="application/vnd.openxmlformats-officedocument.drawingml.diagramData+xml"/>
  <Override PartName="/ppt/diagrams/quickStyle78.xml" ContentType="application/vnd.openxmlformats-officedocument.drawingml.diagramStyle+xml"/>
  <Override PartName="/ppt/diagrams/drawing79.xml" ContentType="application/vnd.ms-office.drawingml.diagramDrawing+xml"/>
  <Override PartName="/ppt/diagrams/data103.xml" ContentType="application/vnd.openxmlformats-officedocument.drawingml.diagramData+xml"/>
  <Override PartName="/ppt/slides/slide53.xml" ContentType="application/vnd.openxmlformats-officedocument.presentationml.slide+xml"/>
  <Default Extension="jpeg" ContentType="image/jpeg"/>
  <Override PartName="/ppt/diagrams/data30.xml" ContentType="application/vnd.openxmlformats-officedocument.drawingml.diagramData+xml"/>
  <Override PartName="/ppt/diagrams/quickStyle56.xml" ContentType="application/vnd.openxmlformats-officedocument.drawingml.diagramStyle+xml"/>
  <Override PartName="/ppt/diagrams/drawing57.xml" ContentType="application/vnd.ms-office.drawingml.diagramDrawing+xml"/>
  <Override PartName="/ppt/diagrams/layout89.xml" ContentType="application/vnd.openxmlformats-officedocument.drawingml.diagramLayout+xml"/>
  <Override PartName="/ppt/diagrams/layout106.xml" ContentType="application/vnd.openxmlformats-officedocument.drawingml.diagramLayout+xml"/>
  <Override PartName="/ppt/slides/slide31.xml" ContentType="application/vnd.openxmlformats-officedocument.presentationml.slide+xml"/>
  <Override PartName="/ppt/diagrams/layout67.xml" ContentType="application/vnd.openxmlformats-officedocument.drawingml.diagramLayout+xml"/>
  <Override PartName="/ppt/diagrams/colors99.xml" ContentType="application/vnd.openxmlformats-officedocument.drawingml.diagramColors+xml"/>
  <Override PartName="/ppt/diagrams/layout131.xml" ContentType="application/vnd.openxmlformats-officedocument.drawingml.diagramLayout+xml"/>
  <Override PartName="/ppt/diagrams/quickStyle34.xml" ContentType="application/vnd.openxmlformats-officedocument.drawingml.diagramStyle+xml"/>
  <Override PartName="/ppt/diagrams/drawing35.xml" ContentType="application/vnd.ms-office.drawingml.diagramDrawing+xml"/>
  <Override PartName="/ppt/diagrams/colors77.xml" ContentType="application/vnd.openxmlformats-officedocument.drawingml.diagramColors+xml"/>
  <Override PartName="/ppt/diagrams/quickStyle81.xml" ContentType="application/vnd.openxmlformats-officedocument.drawingml.diagramStyle+xml"/>
  <Override PartName="/ppt/diagrams/drawing82.xml" ContentType="application/vnd.ms-office.drawingml.diagramDrawing+xml"/>
  <Override PartName="/ppt/diagrams/quickStyle127.xml" ContentType="application/vnd.openxmlformats-officedocument.drawingml.diagramStyle+xml"/>
  <Override PartName="/ppt/diagrams/data5.xml" ContentType="application/vnd.openxmlformats-officedocument.drawingml.diagramData+xml"/>
  <Override PartName="/ppt/diagrams/colors7.xml" ContentType="application/vnd.openxmlformats-officedocument.drawingml.diagramColors+xml"/>
  <Override PartName="/ppt/diagrams/quickStyle12.xml" ContentType="application/vnd.openxmlformats-officedocument.drawingml.diagramStyle+xml"/>
  <Override PartName="/ppt/diagrams/drawing13.xml" ContentType="application/vnd.ms-office.drawingml.diagramDrawing+xml"/>
  <Override PartName="/ppt/diagrams/layout45.xml" ContentType="application/vnd.openxmlformats-officedocument.drawingml.diagramLayout+xml"/>
  <Override PartName="/ppt/diagrams/drawing60.xml" ContentType="application/vnd.ms-office.drawingml.diagramDrawing+xml"/>
  <Override PartName="/ppt/diagrams/layout92.xml" ContentType="application/vnd.openxmlformats-officedocument.drawingml.diagramLayout+xml"/>
  <Override PartName="/ppt/slides/slide117.xml" ContentType="application/vnd.openxmlformats-officedocument.presentationml.slide+xml"/>
  <Override PartName="/ppt/diagrams/layout23.xml" ContentType="application/vnd.openxmlformats-officedocument.drawingml.diagramLayout+xml"/>
  <Override PartName="/ppt/diagrams/colors55.xml" ContentType="application/vnd.openxmlformats-officedocument.drawingml.diagramColors+xml"/>
  <Override PartName="/ppt/diagrams/data68.xml" ContentType="application/vnd.openxmlformats-officedocument.drawingml.diagramData+xml"/>
  <Override PartName="/ppt/diagrams/layout70.xml" ContentType="application/vnd.openxmlformats-officedocument.drawingml.diagramLayout+xml"/>
  <Override PartName="/ppt/diagrams/quickStyle105.xml" ContentType="application/vnd.openxmlformats-officedocument.drawingml.diagramStyle+xml"/>
  <Override PartName="/ppt/diagrams/data119.xml" ContentType="application/vnd.openxmlformats-officedocument.drawingml.diagramData+xml"/>
  <Override PartName="/ppt/diagrams/colors124.xml" ContentType="application/vnd.openxmlformats-officedocument.drawingml.diagramColors+xml"/>
  <Override PartName="/ppt/slides/slide69.xml" ContentType="application/vnd.openxmlformats-officedocument.presentationml.slide+xml"/>
  <Override PartName="/ppt/diagrams/quickStyle6.xml" ContentType="application/vnd.openxmlformats-officedocument.drawingml.diagramStyle+xml"/>
  <Override PartName="/ppt/diagrams/colors33.xml" ContentType="application/vnd.openxmlformats-officedocument.drawingml.diagramColors+xml"/>
  <Override PartName="/ppt/diagrams/data46.xml" ContentType="application/vnd.openxmlformats-officedocument.drawingml.diagramData+xml"/>
  <Override PartName="/ppt/diagrams/colors80.xml" ContentType="application/vnd.openxmlformats-officedocument.drawingml.diagramColors+xml"/>
  <Override PartName="/ppt/diagrams/data93.xml" ContentType="application/vnd.openxmlformats-officedocument.drawingml.diagramData+xml"/>
  <Override PartName="/ppt/diagrams/drawing109.xml" ContentType="application/vnd.ms-office.drawingml.diagramDrawing+xml"/>
  <Override PartName="/ppt/slides/slide47.xml" ContentType="application/vnd.openxmlformats-officedocument.presentationml.slide+xml"/>
  <Override PartName="/ppt/diagrams/quickStyle130.xml" ContentType="application/vnd.openxmlformats-officedocument.drawingml.diagramStyle+xml"/>
  <Override PartName="/ppt/slides/slide120.xml" ContentType="application/vnd.openxmlformats-officedocument.presentationml.slide+xml"/>
  <Override PartName="/ppt/diagrams/data71.xml" ContentType="application/vnd.openxmlformats-officedocument.drawingml.diagramData+xml"/>
  <Override PartName="/ppt/diagrams/data122.xml" ContentType="application/vnd.openxmlformats-officedocument.drawingml.diagramData+xml"/>
  <Override PartName="/ppt/slides/slide72.xml" ContentType="application/vnd.openxmlformats-officedocument.presentationml.slide+xml"/>
  <Override PartName="/ppt/diagrams/quickStyle75.xml" ContentType="application/vnd.openxmlformats-officedocument.drawingml.diagramStyle+xml"/>
  <Override PartName="/ppt/diagrams/drawing76.xml" ContentType="application/vnd.ms-office.drawingml.diagramDrawing+xml"/>
  <Override PartName="/ppt/diagrams/drawing112.xml" ContentType="application/vnd.ms-office.drawingml.diagramDrawing+xml"/>
  <Override PartName="/ppt/diagrams/layout39.xml" ContentType="application/vnd.openxmlformats-officedocument.drawingml.diagramLayout+xml"/>
  <Override PartName="/ppt/diagrams/layout103.xml" ContentType="application/vnd.openxmlformats-officedocument.drawingml.diagramLayout+xml"/>
  <Override PartName="/ppt/diagrams/colors49.xml" ContentType="application/vnd.openxmlformats-officedocument.drawingml.diagramColors+xml"/>
  <Override PartName="/ppt/diagrams/layout64.xml" ContentType="application/vnd.openxmlformats-officedocument.drawingml.diagramLayout+xml"/>
  <Override PartName="/ppt/diagrams/quickStyle31.xml" ContentType="application/vnd.openxmlformats-officedocument.drawingml.diagramStyle+xml"/>
  <Override PartName="/ppt/diagrams/drawing32.xml" ContentType="application/vnd.ms-office.drawingml.diagramDrawing+xml"/>
  <Override PartName="/ppt/diagrams/data2.xml" ContentType="application/vnd.openxmlformats-officedocument.drawingml.diagramData+xml"/>
  <Override PartName="/ppt/diagrams/colors74.xml" ContentType="application/vnd.openxmlformats-officedocument.drawingml.diagramColors+xml"/>
  <Override PartName="/ppt/diagrams/data87.xml" ContentType="application/vnd.openxmlformats-officedocument.drawingml.diagramData+xml"/>
  <Override PartName="/ppt/diagrams/drawing128.xml" ContentType="application/vnd.ms-office.drawingml.diagramDrawing+xml"/>
  <Override PartName="/ppt/diagrams/data138.xml" ContentType="application/vnd.openxmlformats-officedocument.drawingml.diagramData+xml"/>
  <Override PartName="/ppt/slides/slide88.xml" ContentType="application/vnd.openxmlformats-officedocument.presentationml.slide+xml"/>
  <Override PartName="/ppt/diagrams/colors4.xml" ContentType="application/vnd.openxmlformats-officedocument.drawingml.diagramColors+xml"/>
  <Override PartName="/ppt/diagrams/data18.xml" ContentType="application/vnd.openxmlformats-officedocument.drawingml.diagramData+xml"/>
  <Override PartName="/ppt/diagrams/quickStyle102.xml" ContentType="application/vnd.openxmlformats-officedocument.drawingml.diagramStyle+xml"/>
  <Override PartName="/ppt/diagrams/colors121.xml" ContentType="application/vnd.openxmlformats-officedocument.drawingml.diagramColors+xml"/>
  <Override PartName="/ppt/slides/slide19.xml" ContentType="application/vnd.openxmlformats-officedocument.presentationml.slide+xml"/>
  <Override PartName="/ppt/diagrams/layout20.xml" ContentType="application/vnd.openxmlformats-officedocument.drawingml.diagramLayout+xml"/>
  <Override PartName="/ppt/diagrams/layout119.xml" ContentType="application/vnd.openxmlformats-officedocument.drawingml.diagramLayout+xml"/>
  <Override PartName="/ppt/theme/theme2.xml" ContentType="application/vnd.openxmlformats-officedocument.theme+xml"/>
  <Override PartName="/ppt/diagrams/colors30.xml" ContentType="application/vnd.openxmlformats-officedocument.drawingml.diagramColors+xml"/>
  <Override PartName="/ppt/diagrams/data43.xml" ContentType="application/vnd.openxmlformats-officedocument.drawingml.diagramData+xml"/>
  <Override PartName="/ppt/slides/slide44.xml" ContentType="application/vnd.openxmlformats-officedocument.presentationml.slide+xml"/>
  <Override PartName="/ppt/diagrams/quickStyle47.xml" ContentType="application/vnd.openxmlformats-officedocument.drawingml.diagramStyle+xml"/>
  <Override PartName="/ppt/diagrams/drawing48.xml" ContentType="application/vnd.ms-office.drawingml.diagramDrawing+xml"/>
  <Override PartName="/ppt/diagrams/layout36.xml" ContentType="application/vnd.openxmlformats-officedocument.drawingml.diagramLayout+xml"/>
  <Override PartName="/ppt/diagrams/quickStyle72.xml" ContentType="application/vnd.openxmlformats-officedocument.drawingml.diagramStyle+xml"/>
  <Override PartName="/ppt/diagrams/drawing73.xml" ContentType="application/vnd.ms-office.drawingml.diagramDrawing+xml"/>
  <Override PartName="/ppt/diagrams/quickStyle118.xml" ContentType="application/vnd.openxmlformats-officedocument.drawingml.diagramStyle+xml"/>
  <Override PartName="/ppt/diagrams/colors137.xml" ContentType="application/vnd.openxmlformats-officedocument.drawingml.diagramColors+xml"/>
  <Override PartName="/ppt/diagrams/layout100.xml" ContentType="application/vnd.openxmlformats-officedocument.drawingml.diagramLayout+xml"/>
  <Override PartName="/ppt/slides/slide108.xml" ContentType="application/vnd.openxmlformats-officedocument.presentationml.slide+xml"/>
  <Override PartName="/ppt/diagrams/colors46.xml" ContentType="application/vnd.openxmlformats-officedocument.drawingml.diagramColors+xml"/>
  <Override PartName="/ppt/diagrams/data59.xml" ContentType="application/vnd.openxmlformats-officedocument.drawingml.diagramData+xml"/>
  <Override PartName="/ppt/diagrams/layout61.xml" ContentType="application/vnd.openxmlformats-officedocument.drawingml.diagramLayout+xml"/>
  <Override PartName="/ppt/diagrams/colors71.xml" ContentType="application/vnd.openxmlformats-officedocument.drawingml.diagramColors+xml"/>
  <Override PartName="/ppt/diagrams/data84.xml" ContentType="application/vnd.openxmlformats-officedocument.drawingml.diagramData+xml"/>
  <Override PartName="/ppt/diagrams/data135.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134"/>
  </p:notesMasterIdLst>
  <p:handoutMasterIdLst>
    <p:handoutMasterId r:id="rId135"/>
  </p:handoutMasterIdLst>
  <p:sldIdLst>
    <p:sldId id="1911" r:id="rId2"/>
    <p:sldId id="1912" r:id="rId3"/>
    <p:sldId id="2397" r:id="rId4"/>
    <p:sldId id="2436" r:id="rId5"/>
    <p:sldId id="1913" r:id="rId6"/>
    <p:sldId id="1914" r:id="rId7"/>
    <p:sldId id="1915" r:id="rId8"/>
    <p:sldId id="2484" r:id="rId9"/>
    <p:sldId id="2701" r:id="rId10"/>
    <p:sldId id="2702" r:id="rId11"/>
    <p:sldId id="2703" r:id="rId12"/>
    <p:sldId id="2704" r:id="rId13"/>
    <p:sldId id="2706" r:id="rId14"/>
    <p:sldId id="2707" r:id="rId15"/>
    <p:sldId id="2708" r:id="rId16"/>
    <p:sldId id="2709" r:id="rId17"/>
    <p:sldId id="2710" r:id="rId18"/>
    <p:sldId id="2711" r:id="rId19"/>
    <p:sldId id="2712" r:id="rId20"/>
    <p:sldId id="2713" r:id="rId21"/>
    <p:sldId id="2714" r:id="rId22"/>
    <p:sldId id="2716" r:id="rId23"/>
    <p:sldId id="2718" r:id="rId24"/>
    <p:sldId id="2719" r:id="rId25"/>
    <p:sldId id="2720" r:id="rId26"/>
    <p:sldId id="2721" r:id="rId27"/>
    <p:sldId id="2722" r:id="rId28"/>
    <p:sldId id="2723" r:id="rId29"/>
    <p:sldId id="2724" r:id="rId30"/>
    <p:sldId id="2725" r:id="rId31"/>
    <p:sldId id="2726" r:id="rId32"/>
    <p:sldId id="2727" r:id="rId33"/>
    <p:sldId id="2728" r:id="rId34"/>
    <p:sldId id="2729" r:id="rId35"/>
    <p:sldId id="2730" r:id="rId36"/>
    <p:sldId id="2732" r:id="rId37"/>
    <p:sldId id="2733" r:id="rId38"/>
    <p:sldId id="2734" r:id="rId39"/>
    <p:sldId id="2736" r:id="rId40"/>
    <p:sldId id="2737" r:id="rId41"/>
    <p:sldId id="2738" r:id="rId42"/>
    <p:sldId id="2740" r:id="rId43"/>
    <p:sldId id="2741" r:id="rId44"/>
    <p:sldId id="2742" r:id="rId45"/>
    <p:sldId id="2743" r:id="rId46"/>
    <p:sldId id="2744" r:id="rId47"/>
    <p:sldId id="2745" r:id="rId48"/>
    <p:sldId id="2822" r:id="rId49"/>
    <p:sldId id="2747" r:id="rId50"/>
    <p:sldId id="2748" r:id="rId51"/>
    <p:sldId id="2749" r:id="rId52"/>
    <p:sldId id="2833" r:id="rId53"/>
    <p:sldId id="2752" r:id="rId54"/>
    <p:sldId id="2753" r:id="rId55"/>
    <p:sldId id="2829" r:id="rId56"/>
    <p:sldId id="2756" r:id="rId57"/>
    <p:sldId id="2757" r:id="rId58"/>
    <p:sldId id="2758" r:id="rId59"/>
    <p:sldId id="2759" r:id="rId60"/>
    <p:sldId id="2760" r:id="rId61"/>
    <p:sldId id="2761" r:id="rId62"/>
    <p:sldId id="2762" r:id="rId63"/>
    <p:sldId id="2763" r:id="rId64"/>
    <p:sldId id="2764" r:id="rId65"/>
    <p:sldId id="2766" r:id="rId66"/>
    <p:sldId id="2767" r:id="rId67"/>
    <p:sldId id="2768" r:id="rId68"/>
    <p:sldId id="2769" r:id="rId69"/>
    <p:sldId id="2770" r:id="rId70"/>
    <p:sldId id="2771" r:id="rId71"/>
    <p:sldId id="2772" r:id="rId72"/>
    <p:sldId id="2773" r:id="rId73"/>
    <p:sldId id="2774" r:id="rId74"/>
    <p:sldId id="2775" r:id="rId75"/>
    <p:sldId id="2776" r:id="rId76"/>
    <p:sldId id="2777" r:id="rId77"/>
    <p:sldId id="2778" r:id="rId78"/>
    <p:sldId id="2779" r:id="rId79"/>
    <p:sldId id="2780" r:id="rId80"/>
    <p:sldId id="2781" r:id="rId81"/>
    <p:sldId id="2782" r:id="rId82"/>
    <p:sldId id="2783" r:id="rId83"/>
    <p:sldId id="2784" r:id="rId84"/>
    <p:sldId id="2785" r:id="rId85"/>
    <p:sldId id="2786" r:id="rId86"/>
    <p:sldId id="2788" r:id="rId87"/>
    <p:sldId id="2789" r:id="rId88"/>
    <p:sldId id="2793" r:id="rId89"/>
    <p:sldId id="2796" r:id="rId90"/>
    <p:sldId id="2797" r:id="rId91"/>
    <p:sldId id="2798" r:id="rId92"/>
    <p:sldId id="2800" r:id="rId93"/>
    <p:sldId id="2801" r:id="rId94"/>
    <p:sldId id="2802" r:id="rId95"/>
    <p:sldId id="2803" r:id="rId96"/>
    <p:sldId id="2805" r:id="rId97"/>
    <p:sldId id="2806" r:id="rId98"/>
    <p:sldId id="2807" r:id="rId99"/>
    <p:sldId id="2808" r:id="rId100"/>
    <p:sldId id="2809" r:id="rId101"/>
    <p:sldId id="2812" r:id="rId102"/>
    <p:sldId id="2813" r:id="rId103"/>
    <p:sldId id="2814" r:id="rId104"/>
    <p:sldId id="2816" r:id="rId105"/>
    <p:sldId id="2817" r:id="rId106"/>
    <p:sldId id="2818" r:id="rId107"/>
    <p:sldId id="2820" r:id="rId108"/>
    <p:sldId id="2824" r:id="rId109"/>
    <p:sldId id="2825" r:id="rId110"/>
    <p:sldId id="2826" r:id="rId111"/>
    <p:sldId id="2830" r:id="rId112"/>
    <p:sldId id="2828" r:id="rId113"/>
    <p:sldId id="2831" r:id="rId114"/>
    <p:sldId id="2832" r:id="rId115"/>
    <p:sldId id="2835" r:id="rId116"/>
    <p:sldId id="2836" r:id="rId117"/>
    <p:sldId id="2837" r:id="rId118"/>
    <p:sldId id="2838" r:id="rId119"/>
    <p:sldId id="2839" r:id="rId120"/>
    <p:sldId id="2840" r:id="rId121"/>
    <p:sldId id="2841" r:id="rId122"/>
    <p:sldId id="2842" r:id="rId123"/>
    <p:sldId id="2844" r:id="rId124"/>
    <p:sldId id="2843" r:id="rId125"/>
    <p:sldId id="2845" r:id="rId126"/>
    <p:sldId id="2846" r:id="rId127"/>
    <p:sldId id="2847" r:id="rId128"/>
    <p:sldId id="2848" r:id="rId129"/>
    <p:sldId id="2851" r:id="rId130"/>
    <p:sldId id="2852" r:id="rId131"/>
    <p:sldId id="2853" r:id="rId132"/>
    <p:sldId id="2700" r:id="rId133"/>
  </p:sldIdLst>
  <p:sldSz cx="9144000" cy="6858000" type="screen4x3"/>
  <p:notesSz cx="6734175" cy="9867900"/>
  <p:kinsoku lang="zh-TW" invalStChars="" invalEndChars=""/>
  <p:defaultTextStyle>
    <a:defPPr>
      <a:defRPr lang="zh-TW"/>
    </a:defPPr>
    <a:lvl1pPr algn="ctr" rtl="0" fontAlgn="base">
      <a:lnSpc>
        <a:spcPct val="75000"/>
      </a:lnSpc>
      <a:spcBef>
        <a:spcPct val="50000"/>
      </a:spcBef>
      <a:spcAft>
        <a:spcPct val="0"/>
      </a:spcAft>
      <a:defRPr kumimoji="1" sz="2400" b="1" kern="1200">
        <a:solidFill>
          <a:srgbClr val="0D0D11"/>
        </a:solidFill>
        <a:latin typeface="標楷體" pitchFamily="65" charset="-120"/>
        <a:ea typeface="標楷體" pitchFamily="65" charset="-120"/>
        <a:cs typeface="+mn-cs"/>
      </a:defRPr>
    </a:lvl1pPr>
    <a:lvl2pPr marL="457200" algn="ctr" rtl="0" fontAlgn="base">
      <a:lnSpc>
        <a:spcPct val="75000"/>
      </a:lnSpc>
      <a:spcBef>
        <a:spcPct val="50000"/>
      </a:spcBef>
      <a:spcAft>
        <a:spcPct val="0"/>
      </a:spcAft>
      <a:defRPr kumimoji="1" sz="2400" b="1" kern="1200">
        <a:solidFill>
          <a:srgbClr val="0D0D11"/>
        </a:solidFill>
        <a:latin typeface="標楷體" pitchFamily="65" charset="-120"/>
        <a:ea typeface="標楷體" pitchFamily="65" charset="-120"/>
        <a:cs typeface="+mn-cs"/>
      </a:defRPr>
    </a:lvl2pPr>
    <a:lvl3pPr marL="914400" algn="ctr" rtl="0" fontAlgn="base">
      <a:lnSpc>
        <a:spcPct val="75000"/>
      </a:lnSpc>
      <a:spcBef>
        <a:spcPct val="50000"/>
      </a:spcBef>
      <a:spcAft>
        <a:spcPct val="0"/>
      </a:spcAft>
      <a:defRPr kumimoji="1" sz="2400" b="1" kern="1200">
        <a:solidFill>
          <a:srgbClr val="0D0D11"/>
        </a:solidFill>
        <a:latin typeface="標楷體" pitchFamily="65" charset="-120"/>
        <a:ea typeface="標楷體" pitchFamily="65" charset="-120"/>
        <a:cs typeface="+mn-cs"/>
      </a:defRPr>
    </a:lvl3pPr>
    <a:lvl4pPr marL="1371600" algn="ctr" rtl="0" fontAlgn="base">
      <a:lnSpc>
        <a:spcPct val="75000"/>
      </a:lnSpc>
      <a:spcBef>
        <a:spcPct val="50000"/>
      </a:spcBef>
      <a:spcAft>
        <a:spcPct val="0"/>
      </a:spcAft>
      <a:defRPr kumimoji="1" sz="2400" b="1" kern="1200">
        <a:solidFill>
          <a:srgbClr val="0D0D11"/>
        </a:solidFill>
        <a:latin typeface="標楷體" pitchFamily="65" charset="-120"/>
        <a:ea typeface="標楷體" pitchFamily="65" charset="-120"/>
        <a:cs typeface="+mn-cs"/>
      </a:defRPr>
    </a:lvl4pPr>
    <a:lvl5pPr marL="1828800" algn="ctr" rtl="0" fontAlgn="base">
      <a:lnSpc>
        <a:spcPct val="75000"/>
      </a:lnSpc>
      <a:spcBef>
        <a:spcPct val="50000"/>
      </a:spcBef>
      <a:spcAft>
        <a:spcPct val="0"/>
      </a:spcAft>
      <a:defRPr kumimoji="1" sz="2400" b="1" kern="1200">
        <a:solidFill>
          <a:srgbClr val="0D0D11"/>
        </a:solidFill>
        <a:latin typeface="標楷體" pitchFamily="65" charset="-120"/>
        <a:ea typeface="標楷體" pitchFamily="65" charset="-120"/>
        <a:cs typeface="+mn-cs"/>
      </a:defRPr>
    </a:lvl5pPr>
    <a:lvl6pPr marL="2286000" algn="l" defTabSz="914400" rtl="0" eaLnBrk="1" latinLnBrk="0" hangingPunct="1">
      <a:defRPr kumimoji="1" sz="2400" b="1" kern="1200">
        <a:solidFill>
          <a:srgbClr val="0D0D11"/>
        </a:solidFill>
        <a:latin typeface="標楷體" pitchFamily="65" charset="-120"/>
        <a:ea typeface="標楷體" pitchFamily="65" charset="-120"/>
        <a:cs typeface="+mn-cs"/>
      </a:defRPr>
    </a:lvl6pPr>
    <a:lvl7pPr marL="2743200" algn="l" defTabSz="914400" rtl="0" eaLnBrk="1" latinLnBrk="0" hangingPunct="1">
      <a:defRPr kumimoji="1" sz="2400" b="1" kern="1200">
        <a:solidFill>
          <a:srgbClr val="0D0D11"/>
        </a:solidFill>
        <a:latin typeface="標楷體" pitchFamily="65" charset="-120"/>
        <a:ea typeface="標楷體" pitchFamily="65" charset="-120"/>
        <a:cs typeface="+mn-cs"/>
      </a:defRPr>
    </a:lvl7pPr>
    <a:lvl8pPr marL="3200400" algn="l" defTabSz="914400" rtl="0" eaLnBrk="1" latinLnBrk="0" hangingPunct="1">
      <a:defRPr kumimoji="1" sz="2400" b="1" kern="1200">
        <a:solidFill>
          <a:srgbClr val="0D0D11"/>
        </a:solidFill>
        <a:latin typeface="標楷體" pitchFamily="65" charset="-120"/>
        <a:ea typeface="標楷體" pitchFamily="65" charset="-120"/>
        <a:cs typeface="+mn-cs"/>
      </a:defRPr>
    </a:lvl8pPr>
    <a:lvl9pPr marL="3657600" algn="l" defTabSz="914400" rtl="0" eaLnBrk="1" latinLnBrk="0" hangingPunct="1">
      <a:defRPr kumimoji="1" sz="2400" b="1" kern="1200">
        <a:solidFill>
          <a:srgbClr val="0D0D11"/>
        </a:solidFill>
        <a:latin typeface="標楷體" pitchFamily="65" charset="-120"/>
        <a:ea typeface="標楷體" pitchFamily="65"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00FF"/>
    <a:srgbClr val="0635E0"/>
    <a:srgbClr val="CC66FF"/>
    <a:srgbClr val="878AF5"/>
    <a:srgbClr val="CC3300"/>
    <a:srgbClr val="CCFFCC"/>
    <a:srgbClr val="FF9900"/>
    <a:srgbClr val="FFCCFF"/>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中等深淺樣式 4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中等深淺樣式 4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0A1B5D5-9B99-4C35-A422-299274C87663}" styleName="中等深淺樣式 1 - 輔色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中等深淺樣式 4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C083E6E3-FA7D-4D7B-A595-EF9225AFEA82}" styleName="淺色樣式 1 - 輔色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中等深淺樣式 1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中等深淺樣式 1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7B26C5-4107-4FEC-AEDC-1716B250A1EF}" styleName="淺色樣式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淺色樣式 1 - 輔色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淺色樣式 2 - 輔色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0660B408-B3CF-4A94-85FC-2B1E0A45F4A2}" styleName="深色樣式 2 - 輔色 1/輔色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99" autoAdjust="0"/>
    <p:restoredTop sz="96973" autoAdjust="0"/>
  </p:normalViewPr>
  <p:slideViewPr>
    <p:cSldViewPr>
      <p:cViewPr>
        <p:scale>
          <a:sx n="80" d="100"/>
          <a:sy n="80" d="100"/>
        </p:scale>
        <p:origin x="-2634" y="-6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3334"/>
    </p:cViewPr>
  </p:sorterViewPr>
  <p:notesViewPr>
    <p:cSldViewPr>
      <p:cViewPr>
        <p:scale>
          <a:sx n="66" d="100"/>
          <a:sy n="66" d="100"/>
        </p:scale>
        <p:origin x="-1646" y="-58"/>
      </p:cViewPr>
      <p:guideLst>
        <p:guide orient="horz" pos="3108"/>
        <p:guide pos="212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notesMaster" Target="notesMasters/notesMaster1.xml"/><Relationship Id="rId13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diagrams/_rels/data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A25A1C-5E65-48F8-9264-DBD77EFA01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CC7B3965-F607-45F6-B27A-E0B9B9412172}">
      <dgm:prSet/>
      <dgm:spPr/>
      <dgm:t>
        <a:bodyPr/>
        <a:lstStyle/>
        <a:p>
          <a:pPr algn="ctr" rtl="0"/>
          <a:r>
            <a:rPr kumimoji="1" lang="zh-TW" altLang="en-US" b="1" dirty="0" smtClean="0"/>
            <a:t>支應範圍</a:t>
          </a:r>
          <a:endParaRPr kumimoji="1" lang="zh-TW" b="1" dirty="0"/>
        </a:p>
      </dgm:t>
    </dgm:pt>
    <dgm:pt modelId="{A5F21ADA-20D0-4BCF-A98E-1500E8B3E493}" type="parTrans" cxnId="{D0105356-FBA0-4B05-ADDF-B202AA3FA817}">
      <dgm:prSet/>
      <dgm:spPr/>
      <dgm:t>
        <a:bodyPr/>
        <a:lstStyle/>
        <a:p>
          <a:endParaRPr lang="zh-TW" altLang="en-US"/>
        </a:p>
      </dgm:t>
    </dgm:pt>
    <dgm:pt modelId="{AF94CEA4-AAE7-4B6A-B2FA-F57ADCBA3766}" type="sibTrans" cxnId="{D0105356-FBA0-4B05-ADDF-B202AA3FA817}">
      <dgm:prSet/>
      <dgm:spPr/>
      <dgm:t>
        <a:bodyPr/>
        <a:lstStyle/>
        <a:p>
          <a:endParaRPr lang="zh-TW" altLang="en-US"/>
        </a:p>
      </dgm:t>
    </dgm:pt>
    <dgm:pt modelId="{AE04582D-D0B4-419C-8545-A50AA3300D08}" type="pres">
      <dgm:prSet presAssocID="{F4A25A1C-5E65-48F8-9264-DBD77EFA019B}" presName="linear" presStyleCnt="0">
        <dgm:presLayoutVars>
          <dgm:animLvl val="lvl"/>
          <dgm:resizeHandles val="exact"/>
        </dgm:presLayoutVars>
      </dgm:prSet>
      <dgm:spPr/>
      <dgm:t>
        <a:bodyPr/>
        <a:lstStyle/>
        <a:p>
          <a:endParaRPr lang="zh-TW" altLang="en-US"/>
        </a:p>
      </dgm:t>
    </dgm:pt>
    <dgm:pt modelId="{16369C21-2294-4EE7-97C4-FA07BFD04CAE}" type="pres">
      <dgm:prSet presAssocID="{CC7B3965-F607-45F6-B27A-E0B9B9412172}" presName="parentText" presStyleLbl="node1" presStyleIdx="0" presStyleCnt="1">
        <dgm:presLayoutVars>
          <dgm:chMax val="0"/>
          <dgm:bulletEnabled val="1"/>
        </dgm:presLayoutVars>
      </dgm:prSet>
      <dgm:spPr/>
      <dgm:t>
        <a:bodyPr/>
        <a:lstStyle/>
        <a:p>
          <a:endParaRPr lang="zh-TW" altLang="en-US"/>
        </a:p>
      </dgm:t>
    </dgm:pt>
  </dgm:ptLst>
  <dgm:cxnLst>
    <dgm:cxn modelId="{D0105356-FBA0-4B05-ADDF-B202AA3FA817}" srcId="{F4A25A1C-5E65-48F8-9264-DBD77EFA019B}" destId="{CC7B3965-F607-45F6-B27A-E0B9B9412172}" srcOrd="0" destOrd="0" parTransId="{A5F21ADA-20D0-4BCF-A98E-1500E8B3E493}" sibTransId="{AF94CEA4-AAE7-4B6A-B2FA-F57ADCBA3766}"/>
    <dgm:cxn modelId="{F6B1E01E-2701-421D-8E00-EB5233B1ECA6}" type="presOf" srcId="{F4A25A1C-5E65-48F8-9264-DBD77EFA019B}" destId="{AE04582D-D0B4-419C-8545-A50AA3300D08}" srcOrd="0" destOrd="0" presId="urn:microsoft.com/office/officeart/2005/8/layout/vList2"/>
    <dgm:cxn modelId="{01D7C02C-A6E3-4A6D-938F-C3945543B441}" type="presOf" srcId="{CC7B3965-F607-45F6-B27A-E0B9B9412172}" destId="{16369C21-2294-4EE7-97C4-FA07BFD04CAE}" srcOrd="0" destOrd="0" presId="urn:microsoft.com/office/officeart/2005/8/layout/vList2"/>
    <dgm:cxn modelId="{90EDFE03-7011-4BCC-A4C7-D2A8E31B09A1}" type="presParOf" srcId="{AE04582D-D0B4-419C-8545-A50AA3300D08}" destId="{16369C21-2294-4EE7-97C4-FA07BFD04CAE}"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23C4D1-04F7-480F-B0B4-6DAA1724043A}" type="doc">
      <dgm:prSet loTypeId="urn:microsoft.com/office/officeart/2005/8/layout/radial5" loCatId="cycle" qsTypeId="urn:microsoft.com/office/officeart/2005/8/quickstyle/simple1" qsCatId="simple" csTypeId="urn:microsoft.com/office/officeart/2005/8/colors/accent2_2" csCatId="accent2" phldr="1"/>
      <dgm:spPr/>
      <dgm:t>
        <a:bodyPr/>
        <a:lstStyle/>
        <a:p>
          <a:endParaRPr lang="zh-TW" altLang="en-US"/>
        </a:p>
      </dgm:t>
    </dgm:pt>
    <dgm:pt modelId="{C9547834-8F2E-48DD-8F25-73CA4B39849E}">
      <dgm:prSet phldrT="[文字]"/>
      <dgm:spPr/>
      <dgm:t>
        <a:bodyPr/>
        <a:lstStyle/>
        <a:p>
          <a:r>
            <a:rPr lang="zh-TW" altLang="en-US" dirty="0" smtClean="0"/>
            <a:t>專案農貸</a:t>
          </a:r>
          <a:endParaRPr lang="zh-TW" altLang="en-US" dirty="0"/>
        </a:p>
      </dgm:t>
    </dgm:pt>
    <dgm:pt modelId="{967879CD-2553-4509-9844-2C361379E5C0}" type="parTrans" cxnId="{A88A7B06-7DB3-4578-B1DB-D22B60467B39}">
      <dgm:prSet/>
      <dgm:spPr/>
      <dgm:t>
        <a:bodyPr/>
        <a:lstStyle/>
        <a:p>
          <a:endParaRPr lang="zh-TW" altLang="en-US"/>
        </a:p>
      </dgm:t>
    </dgm:pt>
    <dgm:pt modelId="{FB5FAA94-E862-4EB0-AB1A-2B8C3BE2B1D0}" type="sibTrans" cxnId="{A88A7B06-7DB3-4578-B1DB-D22B60467B39}">
      <dgm:prSet/>
      <dgm:spPr/>
      <dgm:t>
        <a:bodyPr/>
        <a:lstStyle/>
        <a:p>
          <a:endParaRPr lang="zh-TW" altLang="en-US"/>
        </a:p>
      </dgm:t>
    </dgm:pt>
    <dgm:pt modelId="{7515C80B-BEE4-48E6-BB1E-6FCA2CB311FA}">
      <dgm:prSet phldrT="[文字]" custT="1"/>
      <dgm:spPr/>
      <dgm:t>
        <a:bodyPr/>
        <a:lstStyle/>
        <a:p>
          <a:r>
            <a:rPr lang="zh-TW" altLang="en-US" sz="2400" dirty="0" smtClean="0"/>
            <a:t>農業</a:t>
          </a:r>
          <a:endParaRPr lang="zh-TW" altLang="en-US" sz="2400" dirty="0"/>
        </a:p>
      </dgm:t>
    </dgm:pt>
    <dgm:pt modelId="{1D00D5B7-5669-42C6-BEB6-DFE450CE2D21}" type="parTrans" cxnId="{ED52C8F6-EC3D-4EE0-B3C5-85EC1BEDDC8E}">
      <dgm:prSet/>
      <dgm:spPr/>
      <dgm:t>
        <a:bodyPr/>
        <a:lstStyle/>
        <a:p>
          <a:endParaRPr lang="zh-TW" altLang="en-US"/>
        </a:p>
      </dgm:t>
    </dgm:pt>
    <dgm:pt modelId="{F0F879F6-C20D-47A3-8642-55F453EC30DC}" type="sibTrans" cxnId="{ED52C8F6-EC3D-4EE0-B3C5-85EC1BEDDC8E}">
      <dgm:prSet/>
      <dgm:spPr/>
      <dgm:t>
        <a:bodyPr/>
        <a:lstStyle/>
        <a:p>
          <a:endParaRPr lang="zh-TW" altLang="en-US"/>
        </a:p>
      </dgm:t>
    </dgm:pt>
    <dgm:pt modelId="{00888AF9-F88D-42D8-A67B-7E6E976722FD}">
      <dgm:prSet phldrT="[文字]" custT="1"/>
      <dgm:spPr/>
      <dgm:t>
        <a:bodyPr/>
        <a:lstStyle/>
        <a:p>
          <a:r>
            <a:rPr lang="zh-TW" altLang="en-US" sz="2400" dirty="0" smtClean="0"/>
            <a:t>畜牧業</a:t>
          </a:r>
          <a:endParaRPr lang="zh-TW" altLang="en-US" sz="2400" dirty="0"/>
        </a:p>
      </dgm:t>
    </dgm:pt>
    <dgm:pt modelId="{52BEF22E-E714-4C9F-BB14-B923C65AAC2F}" type="parTrans" cxnId="{D7D11947-D4D7-4EEA-8796-47B217B396FC}">
      <dgm:prSet/>
      <dgm:spPr/>
      <dgm:t>
        <a:bodyPr/>
        <a:lstStyle/>
        <a:p>
          <a:endParaRPr lang="zh-TW" altLang="en-US"/>
        </a:p>
      </dgm:t>
    </dgm:pt>
    <dgm:pt modelId="{14A59CE2-0916-49D0-86D8-138A2A35E4D0}" type="sibTrans" cxnId="{D7D11947-D4D7-4EEA-8796-47B217B396FC}">
      <dgm:prSet/>
      <dgm:spPr/>
      <dgm:t>
        <a:bodyPr/>
        <a:lstStyle/>
        <a:p>
          <a:endParaRPr lang="zh-TW" altLang="en-US"/>
        </a:p>
      </dgm:t>
    </dgm:pt>
    <dgm:pt modelId="{775F648D-B15C-4686-A9D3-F6EAD2D4BFDC}">
      <dgm:prSet phldrT="[文字]" custT="1"/>
      <dgm:spPr/>
      <dgm:t>
        <a:bodyPr/>
        <a:lstStyle/>
        <a:p>
          <a:r>
            <a:rPr lang="zh-TW" altLang="en-US" sz="2400" dirty="0" smtClean="0"/>
            <a:t>漁業</a:t>
          </a:r>
          <a:endParaRPr lang="zh-TW" altLang="en-US" sz="2400" dirty="0"/>
        </a:p>
      </dgm:t>
    </dgm:pt>
    <dgm:pt modelId="{822617A3-DACC-4CD5-906E-5068491012E9}" type="parTrans" cxnId="{3589AEA9-9B0C-4721-BBAD-8602F030CDB0}">
      <dgm:prSet/>
      <dgm:spPr/>
      <dgm:t>
        <a:bodyPr/>
        <a:lstStyle/>
        <a:p>
          <a:endParaRPr lang="zh-TW" altLang="en-US"/>
        </a:p>
      </dgm:t>
    </dgm:pt>
    <dgm:pt modelId="{30DF5993-FC75-4CDD-88BC-3E66D8A98042}" type="sibTrans" cxnId="{3589AEA9-9B0C-4721-BBAD-8602F030CDB0}">
      <dgm:prSet/>
      <dgm:spPr/>
      <dgm:t>
        <a:bodyPr/>
        <a:lstStyle/>
        <a:p>
          <a:endParaRPr lang="zh-TW" altLang="en-US"/>
        </a:p>
      </dgm:t>
    </dgm:pt>
    <dgm:pt modelId="{A5350454-2D9A-4469-A8B5-673480C4667E}">
      <dgm:prSet phldrT="[文字]" custT="1"/>
      <dgm:spPr/>
      <dgm:t>
        <a:bodyPr/>
        <a:lstStyle/>
        <a:p>
          <a:r>
            <a:rPr lang="zh-TW" altLang="en-US" sz="2400" dirty="0" smtClean="0"/>
            <a:t>林業</a:t>
          </a:r>
          <a:endParaRPr lang="zh-TW" altLang="en-US" sz="2400" dirty="0"/>
        </a:p>
      </dgm:t>
    </dgm:pt>
    <dgm:pt modelId="{376F8B71-1894-4917-9783-A22D782085E6}" type="parTrans" cxnId="{2B0D5C0D-B8BC-44A2-99E4-09703B4AEFF4}">
      <dgm:prSet/>
      <dgm:spPr/>
      <dgm:t>
        <a:bodyPr/>
        <a:lstStyle/>
        <a:p>
          <a:endParaRPr lang="zh-TW" altLang="en-US"/>
        </a:p>
      </dgm:t>
    </dgm:pt>
    <dgm:pt modelId="{39D6B308-346C-4BEA-9026-C30EA7FBE2DF}" type="sibTrans" cxnId="{2B0D5C0D-B8BC-44A2-99E4-09703B4AEFF4}">
      <dgm:prSet/>
      <dgm:spPr/>
      <dgm:t>
        <a:bodyPr/>
        <a:lstStyle/>
        <a:p>
          <a:endParaRPr lang="zh-TW" altLang="en-US"/>
        </a:p>
      </dgm:t>
    </dgm:pt>
    <dgm:pt modelId="{FEF416C7-6D4F-4AAD-8675-962ACB5BFEB4}">
      <dgm:prSet custT="1"/>
      <dgm:spPr/>
      <dgm:t>
        <a:bodyPr/>
        <a:lstStyle/>
        <a:p>
          <a:r>
            <a:rPr lang="zh-TW" altLang="en-US" sz="1800" dirty="0" smtClean="0"/>
            <a:t>農漁民家計週轉</a:t>
          </a:r>
          <a:endParaRPr lang="zh-TW" altLang="en-US" sz="1800" dirty="0"/>
        </a:p>
      </dgm:t>
    </dgm:pt>
    <dgm:pt modelId="{05ED2E8C-E680-459A-8F26-C0742FC04F68}" type="parTrans" cxnId="{EC69C960-FF2B-4145-AEEE-7DA866BE4964}">
      <dgm:prSet/>
      <dgm:spPr/>
      <dgm:t>
        <a:bodyPr/>
        <a:lstStyle/>
        <a:p>
          <a:endParaRPr lang="zh-TW" altLang="en-US"/>
        </a:p>
      </dgm:t>
    </dgm:pt>
    <dgm:pt modelId="{C5366472-C15A-4DA3-9589-35F6143AB50C}" type="sibTrans" cxnId="{EC69C960-FF2B-4145-AEEE-7DA866BE4964}">
      <dgm:prSet/>
      <dgm:spPr/>
      <dgm:t>
        <a:bodyPr/>
        <a:lstStyle/>
        <a:p>
          <a:endParaRPr lang="zh-TW" altLang="en-US"/>
        </a:p>
      </dgm:t>
    </dgm:pt>
    <dgm:pt modelId="{247856F2-E64B-4202-BB9B-D1C5E7BC0CA1}" type="pres">
      <dgm:prSet presAssocID="{6023C4D1-04F7-480F-B0B4-6DAA1724043A}" presName="Name0" presStyleCnt="0">
        <dgm:presLayoutVars>
          <dgm:chMax val="1"/>
          <dgm:dir/>
          <dgm:animLvl val="ctr"/>
          <dgm:resizeHandles val="exact"/>
        </dgm:presLayoutVars>
      </dgm:prSet>
      <dgm:spPr/>
      <dgm:t>
        <a:bodyPr/>
        <a:lstStyle/>
        <a:p>
          <a:endParaRPr lang="zh-TW" altLang="en-US"/>
        </a:p>
      </dgm:t>
    </dgm:pt>
    <dgm:pt modelId="{23E6D993-6320-40FF-9BCC-68E52E11CC98}" type="pres">
      <dgm:prSet presAssocID="{C9547834-8F2E-48DD-8F25-73CA4B39849E}" presName="centerShape" presStyleLbl="node0" presStyleIdx="0" presStyleCnt="1"/>
      <dgm:spPr/>
      <dgm:t>
        <a:bodyPr/>
        <a:lstStyle/>
        <a:p>
          <a:endParaRPr lang="zh-TW" altLang="en-US"/>
        </a:p>
      </dgm:t>
    </dgm:pt>
    <dgm:pt modelId="{D4F76D0B-B5C5-4E26-AB8B-9CA3506AEE9B}" type="pres">
      <dgm:prSet presAssocID="{1D00D5B7-5669-42C6-BEB6-DFE450CE2D21}" presName="parTrans" presStyleLbl="sibTrans2D1" presStyleIdx="0" presStyleCnt="5"/>
      <dgm:spPr/>
      <dgm:t>
        <a:bodyPr/>
        <a:lstStyle/>
        <a:p>
          <a:endParaRPr lang="zh-TW" altLang="en-US"/>
        </a:p>
      </dgm:t>
    </dgm:pt>
    <dgm:pt modelId="{EB6279D6-0CB0-4F35-85F9-C14D008B7912}" type="pres">
      <dgm:prSet presAssocID="{1D00D5B7-5669-42C6-BEB6-DFE450CE2D21}" presName="connectorText" presStyleLbl="sibTrans2D1" presStyleIdx="0" presStyleCnt="5"/>
      <dgm:spPr/>
      <dgm:t>
        <a:bodyPr/>
        <a:lstStyle/>
        <a:p>
          <a:endParaRPr lang="zh-TW" altLang="en-US"/>
        </a:p>
      </dgm:t>
    </dgm:pt>
    <dgm:pt modelId="{3A824AF2-8CE1-4E59-BC50-04B7301A634C}" type="pres">
      <dgm:prSet presAssocID="{7515C80B-BEE4-48E6-BB1E-6FCA2CB311FA}" presName="node" presStyleLbl="node1" presStyleIdx="0" presStyleCnt="5">
        <dgm:presLayoutVars>
          <dgm:bulletEnabled val="1"/>
        </dgm:presLayoutVars>
      </dgm:prSet>
      <dgm:spPr/>
      <dgm:t>
        <a:bodyPr/>
        <a:lstStyle/>
        <a:p>
          <a:endParaRPr lang="zh-TW" altLang="en-US"/>
        </a:p>
      </dgm:t>
    </dgm:pt>
    <dgm:pt modelId="{24EA0A70-EEF2-47E5-AA70-A375E6F431C8}" type="pres">
      <dgm:prSet presAssocID="{05ED2E8C-E680-459A-8F26-C0742FC04F68}" presName="parTrans" presStyleLbl="sibTrans2D1" presStyleIdx="1" presStyleCnt="5"/>
      <dgm:spPr/>
      <dgm:t>
        <a:bodyPr/>
        <a:lstStyle/>
        <a:p>
          <a:endParaRPr lang="zh-TW" altLang="en-US"/>
        </a:p>
      </dgm:t>
    </dgm:pt>
    <dgm:pt modelId="{1108E497-E796-4620-B2C9-C77821CB1D5A}" type="pres">
      <dgm:prSet presAssocID="{05ED2E8C-E680-459A-8F26-C0742FC04F68}" presName="connectorText" presStyleLbl="sibTrans2D1" presStyleIdx="1" presStyleCnt="5"/>
      <dgm:spPr/>
      <dgm:t>
        <a:bodyPr/>
        <a:lstStyle/>
        <a:p>
          <a:endParaRPr lang="zh-TW" altLang="en-US"/>
        </a:p>
      </dgm:t>
    </dgm:pt>
    <dgm:pt modelId="{2D83EEA7-A20F-44E7-8121-CF5BED9D3ABC}" type="pres">
      <dgm:prSet presAssocID="{FEF416C7-6D4F-4AAD-8675-962ACB5BFEB4}" presName="node" presStyleLbl="node1" presStyleIdx="1" presStyleCnt="5">
        <dgm:presLayoutVars>
          <dgm:bulletEnabled val="1"/>
        </dgm:presLayoutVars>
      </dgm:prSet>
      <dgm:spPr/>
      <dgm:t>
        <a:bodyPr/>
        <a:lstStyle/>
        <a:p>
          <a:endParaRPr lang="zh-TW" altLang="en-US"/>
        </a:p>
      </dgm:t>
    </dgm:pt>
    <dgm:pt modelId="{BE5FD864-C267-48FE-961F-08F3BC4E305F}" type="pres">
      <dgm:prSet presAssocID="{52BEF22E-E714-4C9F-BB14-B923C65AAC2F}" presName="parTrans" presStyleLbl="sibTrans2D1" presStyleIdx="2" presStyleCnt="5"/>
      <dgm:spPr/>
      <dgm:t>
        <a:bodyPr/>
        <a:lstStyle/>
        <a:p>
          <a:endParaRPr lang="zh-TW" altLang="en-US"/>
        </a:p>
      </dgm:t>
    </dgm:pt>
    <dgm:pt modelId="{6ACD40FA-1CAE-4847-A083-65D38DC75462}" type="pres">
      <dgm:prSet presAssocID="{52BEF22E-E714-4C9F-BB14-B923C65AAC2F}" presName="connectorText" presStyleLbl="sibTrans2D1" presStyleIdx="2" presStyleCnt="5"/>
      <dgm:spPr/>
      <dgm:t>
        <a:bodyPr/>
        <a:lstStyle/>
        <a:p>
          <a:endParaRPr lang="zh-TW" altLang="en-US"/>
        </a:p>
      </dgm:t>
    </dgm:pt>
    <dgm:pt modelId="{A0D2DEF1-B71C-4335-8C0C-1667429CDF87}" type="pres">
      <dgm:prSet presAssocID="{00888AF9-F88D-42D8-A67B-7E6E976722FD}" presName="node" presStyleLbl="node1" presStyleIdx="2" presStyleCnt="5">
        <dgm:presLayoutVars>
          <dgm:bulletEnabled val="1"/>
        </dgm:presLayoutVars>
      </dgm:prSet>
      <dgm:spPr/>
      <dgm:t>
        <a:bodyPr/>
        <a:lstStyle/>
        <a:p>
          <a:endParaRPr lang="zh-TW" altLang="en-US"/>
        </a:p>
      </dgm:t>
    </dgm:pt>
    <dgm:pt modelId="{6BB1C8C8-E22D-4993-A825-4B618CC155C2}" type="pres">
      <dgm:prSet presAssocID="{822617A3-DACC-4CD5-906E-5068491012E9}" presName="parTrans" presStyleLbl="sibTrans2D1" presStyleIdx="3" presStyleCnt="5"/>
      <dgm:spPr/>
      <dgm:t>
        <a:bodyPr/>
        <a:lstStyle/>
        <a:p>
          <a:endParaRPr lang="zh-TW" altLang="en-US"/>
        </a:p>
      </dgm:t>
    </dgm:pt>
    <dgm:pt modelId="{F744A5A6-F414-4B30-BC59-45FF7B7775D8}" type="pres">
      <dgm:prSet presAssocID="{822617A3-DACC-4CD5-906E-5068491012E9}" presName="connectorText" presStyleLbl="sibTrans2D1" presStyleIdx="3" presStyleCnt="5"/>
      <dgm:spPr/>
      <dgm:t>
        <a:bodyPr/>
        <a:lstStyle/>
        <a:p>
          <a:endParaRPr lang="zh-TW" altLang="en-US"/>
        </a:p>
      </dgm:t>
    </dgm:pt>
    <dgm:pt modelId="{DB08F1C2-7B52-428C-87CB-AE06244DB7EA}" type="pres">
      <dgm:prSet presAssocID="{775F648D-B15C-4686-A9D3-F6EAD2D4BFDC}" presName="node" presStyleLbl="node1" presStyleIdx="3" presStyleCnt="5">
        <dgm:presLayoutVars>
          <dgm:bulletEnabled val="1"/>
        </dgm:presLayoutVars>
      </dgm:prSet>
      <dgm:spPr/>
      <dgm:t>
        <a:bodyPr/>
        <a:lstStyle/>
        <a:p>
          <a:endParaRPr lang="zh-TW" altLang="en-US"/>
        </a:p>
      </dgm:t>
    </dgm:pt>
    <dgm:pt modelId="{76606E4E-BD44-4803-B766-C9D933F1AE26}" type="pres">
      <dgm:prSet presAssocID="{376F8B71-1894-4917-9783-A22D782085E6}" presName="parTrans" presStyleLbl="sibTrans2D1" presStyleIdx="4" presStyleCnt="5"/>
      <dgm:spPr/>
      <dgm:t>
        <a:bodyPr/>
        <a:lstStyle/>
        <a:p>
          <a:endParaRPr lang="zh-TW" altLang="en-US"/>
        </a:p>
      </dgm:t>
    </dgm:pt>
    <dgm:pt modelId="{ABE67FA1-01B5-44DD-8402-B98C6FCC37C1}" type="pres">
      <dgm:prSet presAssocID="{376F8B71-1894-4917-9783-A22D782085E6}" presName="connectorText" presStyleLbl="sibTrans2D1" presStyleIdx="4" presStyleCnt="5"/>
      <dgm:spPr/>
      <dgm:t>
        <a:bodyPr/>
        <a:lstStyle/>
        <a:p>
          <a:endParaRPr lang="zh-TW" altLang="en-US"/>
        </a:p>
      </dgm:t>
    </dgm:pt>
    <dgm:pt modelId="{B43E5E51-FC97-490A-B475-1962C7CB9E28}" type="pres">
      <dgm:prSet presAssocID="{A5350454-2D9A-4469-A8B5-673480C4667E}" presName="node" presStyleLbl="node1" presStyleIdx="4" presStyleCnt="5">
        <dgm:presLayoutVars>
          <dgm:bulletEnabled val="1"/>
        </dgm:presLayoutVars>
      </dgm:prSet>
      <dgm:spPr/>
      <dgm:t>
        <a:bodyPr/>
        <a:lstStyle/>
        <a:p>
          <a:endParaRPr lang="zh-TW" altLang="en-US"/>
        </a:p>
      </dgm:t>
    </dgm:pt>
  </dgm:ptLst>
  <dgm:cxnLst>
    <dgm:cxn modelId="{2B0D5C0D-B8BC-44A2-99E4-09703B4AEFF4}" srcId="{C9547834-8F2E-48DD-8F25-73CA4B39849E}" destId="{A5350454-2D9A-4469-A8B5-673480C4667E}" srcOrd="4" destOrd="0" parTransId="{376F8B71-1894-4917-9783-A22D782085E6}" sibTransId="{39D6B308-346C-4BEA-9026-C30EA7FBE2DF}"/>
    <dgm:cxn modelId="{A88A7B06-7DB3-4578-B1DB-D22B60467B39}" srcId="{6023C4D1-04F7-480F-B0B4-6DAA1724043A}" destId="{C9547834-8F2E-48DD-8F25-73CA4B39849E}" srcOrd="0" destOrd="0" parTransId="{967879CD-2553-4509-9844-2C361379E5C0}" sibTransId="{FB5FAA94-E862-4EB0-AB1A-2B8C3BE2B1D0}"/>
    <dgm:cxn modelId="{3589AEA9-9B0C-4721-BBAD-8602F030CDB0}" srcId="{C9547834-8F2E-48DD-8F25-73CA4B39849E}" destId="{775F648D-B15C-4686-A9D3-F6EAD2D4BFDC}" srcOrd="3" destOrd="0" parTransId="{822617A3-DACC-4CD5-906E-5068491012E9}" sibTransId="{30DF5993-FC75-4CDD-88BC-3E66D8A98042}"/>
    <dgm:cxn modelId="{67F7EFCA-29BB-48C4-8A09-2EF233031126}" type="presOf" srcId="{376F8B71-1894-4917-9783-A22D782085E6}" destId="{ABE67FA1-01B5-44DD-8402-B98C6FCC37C1}" srcOrd="1" destOrd="0" presId="urn:microsoft.com/office/officeart/2005/8/layout/radial5"/>
    <dgm:cxn modelId="{D7D11947-D4D7-4EEA-8796-47B217B396FC}" srcId="{C9547834-8F2E-48DD-8F25-73CA4B39849E}" destId="{00888AF9-F88D-42D8-A67B-7E6E976722FD}" srcOrd="2" destOrd="0" parTransId="{52BEF22E-E714-4C9F-BB14-B923C65AAC2F}" sibTransId="{14A59CE2-0916-49D0-86D8-138A2A35E4D0}"/>
    <dgm:cxn modelId="{1C44B124-EC76-4DC7-9AB4-B9CC6037F6D3}" type="presOf" srcId="{00888AF9-F88D-42D8-A67B-7E6E976722FD}" destId="{A0D2DEF1-B71C-4335-8C0C-1667429CDF87}" srcOrd="0" destOrd="0" presId="urn:microsoft.com/office/officeart/2005/8/layout/radial5"/>
    <dgm:cxn modelId="{EBB6DD42-0BC8-41D8-9FEC-F848AA738B24}" type="presOf" srcId="{05ED2E8C-E680-459A-8F26-C0742FC04F68}" destId="{24EA0A70-EEF2-47E5-AA70-A375E6F431C8}" srcOrd="0" destOrd="0" presId="urn:microsoft.com/office/officeart/2005/8/layout/radial5"/>
    <dgm:cxn modelId="{DFBFB180-F024-4F95-9657-39769AA6DA38}" type="presOf" srcId="{376F8B71-1894-4917-9783-A22D782085E6}" destId="{76606E4E-BD44-4803-B766-C9D933F1AE26}" srcOrd="0" destOrd="0" presId="urn:microsoft.com/office/officeart/2005/8/layout/radial5"/>
    <dgm:cxn modelId="{E37A6E14-21AE-4DA3-A36A-3F92951DFC4D}" type="presOf" srcId="{C9547834-8F2E-48DD-8F25-73CA4B39849E}" destId="{23E6D993-6320-40FF-9BCC-68E52E11CC98}" srcOrd="0" destOrd="0" presId="urn:microsoft.com/office/officeart/2005/8/layout/radial5"/>
    <dgm:cxn modelId="{877821D7-1CCC-436E-9558-691FE43A6B43}" type="presOf" srcId="{A5350454-2D9A-4469-A8B5-673480C4667E}" destId="{B43E5E51-FC97-490A-B475-1962C7CB9E28}" srcOrd="0" destOrd="0" presId="urn:microsoft.com/office/officeart/2005/8/layout/radial5"/>
    <dgm:cxn modelId="{ED52C8F6-EC3D-4EE0-B3C5-85EC1BEDDC8E}" srcId="{C9547834-8F2E-48DD-8F25-73CA4B39849E}" destId="{7515C80B-BEE4-48E6-BB1E-6FCA2CB311FA}" srcOrd="0" destOrd="0" parTransId="{1D00D5B7-5669-42C6-BEB6-DFE450CE2D21}" sibTransId="{F0F879F6-C20D-47A3-8642-55F453EC30DC}"/>
    <dgm:cxn modelId="{8A6B06BB-D230-442F-9513-74F391554641}" type="presOf" srcId="{52BEF22E-E714-4C9F-BB14-B923C65AAC2F}" destId="{6ACD40FA-1CAE-4847-A083-65D38DC75462}" srcOrd="1" destOrd="0" presId="urn:microsoft.com/office/officeart/2005/8/layout/radial5"/>
    <dgm:cxn modelId="{B98B5138-B73C-4B7A-A2D6-33A88C4FB727}" type="presOf" srcId="{7515C80B-BEE4-48E6-BB1E-6FCA2CB311FA}" destId="{3A824AF2-8CE1-4E59-BC50-04B7301A634C}" srcOrd="0" destOrd="0" presId="urn:microsoft.com/office/officeart/2005/8/layout/radial5"/>
    <dgm:cxn modelId="{0307FD1F-E137-4C2C-AF32-87001F2FACE6}" type="presOf" srcId="{05ED2E8C-E680-459A-8F26-C0742FC04F68}" destId="{1108E497-E796-4620-B2C9-C77821CB1D5A}" srcOrd="1" destOrd="0" presId="urn:microsoft.com/office/officeart/2005/8/layout/radial5"/>
    <dgm:cxn modelId="{E5D141DC-9ED0-4375-A928-A0B296C28BAE}" type="presOf" srcId="{822617A3-DACC-4CD5-906E-5068491012E9}" destId="{F744A5A6-F414-4B30-BC59-45FF7B7775D8}" srcOrd="1" destOrd="0" presId="urn:microsoft.com/office/officeart/2005/8/layout/radial5"/>
    <dgm:cxn modelId="{EC69C960-FF2B-4145-AEEE-7DA866BE4964}" srcId="{C9547834-8F2E-48DD-8F25-73CA4B39849E}" destId="{FEF416C7-6D4F-4AAD-8675-962ACB5BFEB4}" srcOrd="1" destOrd="0" parTransId="{05ED2E8C-E680-459A-8F26-C0742FC04F68}" sibTransId="{C5366472-C15A-4DA3-9589-35F6143AB50C}"/>
    <dgm:cxn modelId="{9AF2C2E7-6F28-4447-B9DC-361E04AB0D97}" type="presOf" srcId="{FEF416C7-6D4F-4AAD-8675-962ACB5BFEB4}" destId="{2D83EEA7-A20F-44E7-8121-CF5BED9D3ABC}" srcOrd="0" destOrd="0" presId="urn:microsoft.com/office/officeart/2005/8/layout/radial5"/>
    <dgm:cxn modelId="{82C9D407-4BDE-435C-8604-FB31ECC0D447}" type="presOf" srcId="{6023C4D1-04F7-480F-B0B4-6DAA1724043A}" destId="{247856F2-E64B-4202-BB9B-D1C5E7BC0CA1}" srcOrd="0" destOrd="0" presId="urn:microsoft.com/office/officeart/2005/8/layout/radial5"/>
    <dgm:cxn modelId="{23115153-8D4F-4013-AEA6-34D3A9786C09}" type="presOf" srcId="{822617A3-DACC-4CD5-906E-5068491012E9}" destId="{6BB1C8C8-E22D-4993-A825-4B618CC155C2}" srcOrd="0" destOrd="0" presId="urn:microsoft.com/office/officeart/2005/8/layout/radial5"/>
    <dgm:cxn modelId="{67EC7880-5442-40E4-A91D-DBD2A54C20DB}" type="presOf" srcId="{1D00D5B7-5669-42C6-BEB6-DFE450CE2D21}" destId="{EB6279D6-0CB0-4F35-85F9-C14D008B7912}" srcOrd="1" destOrd="0" presId="urn:microsoft.com/office/officeart/2005/8/layout/radial5"/>
    <dgm:cxn modelId="{B301FBAC-7B48-4F29-A583-DE8D9BAAF3D5}" type="presOf" srcId="{52BEF22E-E714-4C9F-BB14-B923C65AAC2F}" destId="{BE5FD864-C267-48FE-961F-08F3BC4E305F}" srcOrd="0" destOrd="0" presId="urn:microsoft.com/office/officeart/2005/8/layout/radial5"/>
    <dgm:cxn modelId="{4E3C0CA8-3812-4C29-A550-52533686F9EA}" type="presOf" srcId="{775F648D-B15C-4686-A9D3-F6EAD2D4BFDC}" destId="{DB08F1C2-7B52-428C-87CB-AE06244DB7EA}" srcOrd="0" destOrd="0" presId="urn:microsoft.com/office/officeart/2005/8/layout/radial5"/>
    <dgm:cxn modelId="{CC9D3E20-6993-4042-82BD-61D255452B08}" type="presOf" srcId="{1D00D5B7-5669-42C6-BEB6-DFE450CE2D21}" destId="{D4F76D0B-B5C5-4E26-AB8B-9CA3506AEE9B}" srcOrd="0" destOrd="0" presId="urn:microsoft.com/office/officeart/2005/8/layout/radial5"/>
    <dgm:cxn modelId="{EC707E8B-BDE7-4C7B-9219-1A8C4BA908EE}" type="presParOf" srcId="{247856F2-E64B-4202-BB9B-D1C5E7BC0CA1}" destId="{23E6D993-6320-40FF-9BCC-68E52E11CC98}" srcOrd="0" destOrd="0" presId="urn:microsoft.com/office/officeart/2005/8/layout/radial5"/>
    <dgm:cxn modelId="{14C67994-A1F3-4D19-AE42-7E3938C7BC5A}" type="presParOf" srcId="{247856F2-E64B-4202-BB9B-D1C5E7BC0CA1}" destId="{D4F76D0B-B5C5-4E26-AB8B-9CA3506AEE9B}" srcOrd="1" destOrd="0" presId="urn:microsoft.com/office/officeart/2005/8/layout/radial5"/>
    <dgm:cxn modelId="{B6E95AD0-8571-4492-B829-EF8042080836}" type="presParOf" srcId="{D4F76D0B-B5C5-4E26-AB8B-9CA3506AEE9B}" destId="{EB6279D6-0CB0-4F35-85F9-C14D008B7912}" srcOrd="0" destOrd="0" presId="urn:microsoft.com/office/officeart/2005/8/layout/radial5"/>
    <dgm:cxn modelId="{BC57C4D9-4C9C-434F-A0DD-A2D3AE35AEF4}" type="presParOf" srcId="{247856F2-E64B-4202-BB9B-D1C5E7BC0CA1}" destId="{3A824AF2-8CE1-4E59-BC50-04B7301A634C}" srcOrd="2" destOrd="0" presId="urn:microsoft.com/office/officeart/2005/8/layout/radial5"/>
    <dgm:cxn modelId="{6CBC625B-7778-4F11-B19E-305BB48E395A}" type="presParOf" srcId="{247856F2-E64B-4202-BB9B-D1C5E7BC0CA1}" destId="{24EA0A70-EEF2-47E5-AA70-A375E6F431C8}" srcOrd="3" destOrd="0" presId="urn:microsoft.com/office/officeart/2005/8/layout/radial5"/>
    <dgm:cxn modelId="{B9D0EF41-5684-486F-AE6F-3F575B18D31C}" type="presParOf" srcId="{24EA0A70-EEF2-47E5-AA70-A375E6F431C8}" destId="{1108E497-E796-4620-B2C9-C77821CB1D5A}" srcOrd="0" destOrd="0" presId="urn:microsoft.com/office/officeart/2005/8/layout/radial5"/>
    <dgm:cxn modelId="{602F1C49-D907-4034-ACEB-6086281511DE}" type="presParOf" srcId="{247856F2-E64B-4202-BB9B-D1C5E7BC0CA1}" destId="{2D83EEA7-A20F-44E7-8121-CF5BED9D3ABC}" srcOrd="4" destOrd="0" presId="urn:microsoft.com/office/officeart/2005/8/layout/radial5"/>
    <dgm:cxn modelId="{7C147A0A-40B7-4704-9482-267C1710B99B}" type="presParOf" srcId="{247856F2-E64B-4202-BB9B-D1C5E7BC0CA1}" destId="{BE5FD864-C267-48FE-961F-08F3BC4E305F}" srcOrd="5" destOrd="0" presId="urn:microsoft.com/office/officeart/2005/8/layout/radial5"/>
    <dgm:cxn modelId="{63097D88-82D2-474C-AE85-8B3B0FE1EDE4}" type="presParOf" srcId="{BE5FD864-C267-48FE-961F-08F3BC4E305F}" destId="{6ACD40FA-1CAE-4847-A083-65D38DC75462}" srcOrd="0" destOrd="0" presId="urn:microsoft.com/office/officeart/2005/8/layout/radial5"/>
    <dgm:cxn modelId="{6491292A-3AB9-43E4-9537-CB9A247A4FFB}" type="presParOf" srcId="{247856F2-E64B-4202-BB9B-D1C5E7BC0CA1}" destId="{A0D2DEF1-B71C-4335-8C0C-1667429CDF87}" srcOrd="6" destOrd="0" presId="urn:microsoft.com/office/officeart/2005/8/layout/radial5"/>
    <dgm:cxn modelId="{EE11D717-64CB-4A50-B9B5-23465C1D5260}" type="presParOf" srcId="{247856F2-E64B-4202-BB9B-D1C5E7BC0CA1}" destId="{6BB1C8C8-E22D-4993-A825-4B618CC155C2}" srcOrd="7" destOrd="0" presId="urn:microsoft.com/office/officeart/2005/8/layout/radial5"/>
    <dgm:cxn modelId="{D01E3BBF-A7FC-497C-A9EA-1454CFDA9176}" type="presParOf" srcId="{6BB1C8C8-E22D-4993-A825-4B618CC155C2}" destId="{F744A5A6-F414-4B30-BC59-45FF7B7775D8}" srcOrd="0" destOrd="0" presId="urn:microsoft.com/office/officeart/2005/8/layout/radial5"/>
    <dgm:cxn modelId="{EC7C6285-C2CC-44D3-B05D-8953B2E51CBD}" type="presParOf" srcId="{247856F2-E64B-4202-BB9B-D1C5E7BC0CA1}" destId="{DB08F1C2-7B52-428C-87CB-AE06244DB7EA}" srcOrd="8" destOrd="0" presId="urn:microsoft.com/office/officeart/2005/8/layout/radial5"/>
    <dgm:cxn modelId="{38766BC0-2BB4-4731-91C2-2B4D521E7CC8}" type="presParOf" srcId="{247856F2-E64B-4202-BB9B-D1C5E7BC0CA1}" destId="{76606E4E-BD44-4803-B766-C9D933F1AE26}" srcOrd="9" destOrd="0" presId="urn:microsoft.com/office/officeart/2005/8/layout/radial5"/>
    <dgm:cxn modelId="{24546209-8CBB-41F9-AB4C-528930CAD617}" type="presParOf" srcId="{76606E4E-BD44-4803-B766-C9D933F1AE26}" destId="{ABE67FA1-01B5-44DD-8402-B98C6FCC37C1}" srcOrd="0" destOrd="0" presId="urn:microsoft.com/office/officeart/2005/8/layout/radial5"/>
    <dgm:cxn modelId="{FAA4EFCA-D7DD-44F7-9B98-61B14A92517A}" type="presParOf" srcId="{247856F2-E64B-4202-BB9B-D1C5E7BC0CA1}" destId="{B43E5E51-FC97-490A-B475-1962C7CB9E28}" srcOrd="10" destOrd="0" presId="urn:microsoft.com/office/officeart/2005/8/layout/radial5"/>
  </dgm:cxnLst>
  <dgm:bg>
    <a:solidFill>
      <a:srgbClr val="FFFFCC"/>
    </a:solidFill>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76C591-959D-433B-B78D-2AC85AB7B4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1DDECD78-3D80-4C67-9DDF-E44CE03C12A9}">
      <dgm:prSet/>
      <dgm:spPr/>
      <dgm:t>
        <a:bodyPr/>
        <a:lstStyle/>
        <a:p>
          <a:pPr rtl="0"/>
          <a:r>
            <a:rPr kumimoji="1" lang="zh-TW" b="1" dirty="0" smtClean="0"/>
            <a:t>專案農貸利率、補貼基準及利息補貼彙整</a:t>
          </a:r>
          <a:r>
            <a:rPr kumimoji="1" lang="zh-TW" altLang="en-US" b="1" dirty="0" smtClean="0"/>
            <a:t>表</a:t>
          </a:r>
          <a:endParaRPr lang="zh-TW" b="1" dirty="0"/>
        </a:p>
      </dgm:t>
    </dgm:pt>
    <dgm:pt modelId="{AA2CACB9-0757-4864-8DB9-9ADE1488A702}" type="parTrans" cxnId="{31D4BBF4-996D-45A4-8EE9-9E817E171DAC}">
      <dgm:prSet/>
      <dgm:spPr/>
      <dgm:t>
        <a:bodyPr/>
        <a:lstStyle/>
        <a:p>
          <a:endParaRPr lang="zh-TW" altLang="en-US"/>
        </a:p>
      </dgm:t>
    </dgm:pt>
    <dgm:pt modelId="{46294C12-D35D-43FE-A528-9C78504FCEA5}" type="sibTrans" cxnId="{31D4BBF4-996D-45A4-8EE9-9E817E171DAC}">
      <dgm:prSet/>
      <dgm:spPr/>
      <dgm:t>
        <a:bodyPr/>
        <a:lstStyle/>
        <a:p>
          <a:endParaRPr lang="zh-TW" altLang="en-US"/>
        </a:p>
      </dgm:t>
    </dgm:pt>
    <dgm:pt modelId="{980B8D6E-A682-44C1-AE07-E7E7F8C65E72}" type="pres">
      <dgm:prSet presAssocID="{3876C591-959D-433B-B78D-2AC85AB7B409}" presName="linear" presStyleCnt="0">
        <dgm:presLayoutVars>
          <dgm:animLvl val="lvl"/>
          <dgm:resizeHandles val="exact"/>
        </dgm:presLayoutVars>
      </dgm:prSet>
      <dgm:spPr/>
      <dgm:t>
        <a:bodyPr/>
        <a:lstStyle/>
        <a:p>
          <a:endParaRPr lang="zh-TW" altLang="en-US"/>
        </a:p>
      </dgm:t>
    </dgm:pt>
    <dgm:pt modelId="{B9F73F71-326F-401E-8F16-52BF99CACDA6}" type="pres">
      <dgm:prSet presAssocID="{1DDECD78-3D80-4C67-9DDF-E44CE03C12A9}" presName="parentText" presStyleLbl="node1" presStyleIdx="0" presStyleCnt="1" custScaleX="85428">
        <dgm:presLayoutVars>
          <dgm:chMax val="0"/>
          <dgm:bulletEnabled val="1"/>
        </dgm:presLayoutVars>
      </dgm:prSet>
      <dgm:spPr/>
      <dgm:t>
        <a:bodyPr/>
        <a:lstStyle/>
        <a:p>
          <a:endParaRPr lang="zh-TW" altLang="en-US"/>
        </a:p>
      </dgm:t>
    </dgm:pt>
  </dgm:ptLst>
  <dgm:cxnLst>
    <dgm:cxn modelId="{CB9297D9-ECDC-4C0C-A16A-B5A4DADBE8C5}" type="presOf" srcId="{3876C591-959D-433B-B78D-2AC85AB7B409}" destId="{980B8D6E-A682-44C1-AE07-E7E7F8C65E72}" srcOrd="0" destOrd="0" presId="urn:microsoft.com/office/officeart/2005/8/layout/vList2"/>
    <dgm:cxn modelId="{31D4BBF4-996D-45A4-8EE9-9E817E171DAC}" srcId="{3876C591-959D-433B-B78D-2AC85AB7B409}" destId="{1DDECD78-3D80-4C67-9DDF-E44CE03C12A9}" srcOrd="0" destOrd="0" parTransId="{AA2CACB9-0757-4864-8DB9-9ADE1488A702}" sibTransId="{46294C12-D35D-43FE-A528-9C78504FCEA5}"/>
    <dgm:cxn modelId="{385A188B-983A-422D-9CD7-05254F06371A}" type="presOf" srcId="{1DDECD78-3D80-4C67-9DDF-E44CE03C12A9}" destId="{B9F73F71-326F-401E-8F16-52BF99CACDA6}" srcOrd="0" destOrd="0" presId="urn:microsoft.com/office/officeart/2005/8/layout/vList2"/>
    <dgm:cxn modelId="{68F25A0F-C2EB-49F7-9446-7868624B72F6}" type="presParOf" srcId="{980B8D6E-A682-44C1-AE07-E7E7F8C65E72}" destId="{B9F73F71-326F-401E-8F16-52BF99CACDA6}"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CB2192-14E0-4901-9958-3ACF50F9767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FC8E7B7-BF57-45DA-B9AD-0B7887FE2A33}">
      <dgm:prSet custT="1"/>
      <dgm:spPr>
        <a:noFill/>
        <a:ln>
          <a:noFill/>
        </a:ln>
      </dgm:spPr>
      <dgm:t>
        <a:bodyPr/>
        <a:lstStyle/>
        <a:p>
          <a:r>
            <a:rPr lang="zh-TW" altLang="en-US" sz="3200" dirty="0" smtClean="0"/>
            <a:t>為確保貸款效益，經辦農漁會應落實辦理貸後查驗工作。</a:t>
          </a:r>
          <a:endParaRPr lang="zh-TW" altLang="en-US" sz="3200" dirty="0"/>
        </a:p>
      </dgm:t>
    </dgm:pt>
    <dgm:pt modelId="{7BB76477-4101-42EF-8D3C-67D3125A7B5E}" type="sibTrans" cxnId="{CED504BD-4551-4806-9469-A0552232E84D}">
      <dgm:prSet/>
      <dgm:spPr/>
      <dgm:t>
        <a:bodyPr/>
        <a:lstStyle/>
        <a:p>
          <a:endParaRPr lang="zh-TW" altLang="en-US"/>
        </a:p>
      </dgm:t>
    </dgm:pt>
    <dgm:pt modelId="{58EE64BB-D418-4CBE-B7BD-3A6686AED66D}" type="parTrans" cxnId="{CED504BD-4551-4806-9469-A0552232E84D}">
      <dgm:prSet/>
      <dgm:spPr/>
      <dgm:t>
        <a:bodyPr/>
        <a:lstStyle/>
        <a:p>
          <a:endParaRPr lang="zh-TW" altLang="en-US"/>
        </a:p>
      </dgm:t>
    </dgm:pt>
    <dgm:pt modelId="{6CA8113D-E566-4CBC-88B4-7A92EFFD254E}">
      <dgm:prSet custT="1"/>
      <dgm:spPr>
        <a:noFill/>
        <a:ln>
          <a:noFill/>
        </a:ln>
      </dgm:spPr>
      <dgm:t>
        <a:bodyPr/>
        <a:lstStyle/>
        <a:p>
          <a:r>
            <a:rPr lang="zh-TW" altLang="en-US" sz="3200" dirty="0" smtClean="0"/>
            <a:t>專案農貸與一般貸款均適用徵、授信相關規定，以確保其債權。</a:t>
          </a:r>
          <a:endParaRPr lang="zh-TW" altLang="en-US" sz="3200" dirty="0"/>
        </a:p>
      </dgm:t>
    </dgm:pt>
    <dgm:pt modelId="{FDC5E7F9-0902-4C59-959A-F6EB9CBCEFA6}" type="sibTrans" cxnId="{1E7D036B-F34D-4441-B6C5-2F0C140F4F55}">
      <dgm:prSet/>
      <dgm:spPr/>
      <dgm:t>
        <a:bodyPr/>
        <a:lstStyle/>
        <a:p>
          <a:endParaRPr lang="zh-TW" altLang="en-US"/>
        </a:p>
      </dgm:t>
    </dgm:pt>
    <dgm:pt modelId="{2F1EB775-7B7D-4A17-9B98-689F3F5FFC76}" type="parTrans" cxnId="{1E7D036B-F34D-4441-B6C5-2F0C140F4F55}">
      <dgm:prSet/>
      <dgm:spPr/>
      <dgm:t>
        <a:bodyPr/>
        <a:lstStyle/>
        <a:p>
          <a:endParaRPr lang="zh-TW" altLang="en-US"/>
        </a:p>
      </dgm:t>
    </dgm:pt>
    <dgm:pt modelId="{1C0EAB0A-344F-43EC-982C-DEB69C75E547}">
      <dgm:prSet custT="1"/>
      <dgm:spPr>
        <a:noFill/>
        <a:ln>
          <a:noFill/>
        </a:ln>
      </dgm:spPr>
      <dgm:t>
        <a:bodyPr/>
        <a:lstStyle/>
        <a:p>
          <a:endParaRPr lang="zh-TW" altLang="en-US" sz="1200" dirty="0">
            <a:solidFill>
              <a:srgbClr val="FF0000"/>
            </a:solidFill>
          </a:endParaRPr>
        </a:p>
      </dgm:t>
    </dgm:pt>
    <dgm:pt modelId="{254750A5-4A5B-4C2B-AA95-DA4A4CE45207}" type="sibTrans" cxnId="{D814B4F3-7BF4-4490-98DC-CD2697148340}">
      <dgm:prSet/>
      <dgm:spPr/>
      <dgm:t>
        <a:bodyPr/>
        <a:lstStyle/>
        <a:p>
          <a:endParaRPr lang="zh-TW" altLang="en-US"/>
        </a:p>
      </dgm:t>
    </dgm:pt>
    <dgm:pt modelId="{FAF53EA7-47A8-4D97-9668-A0C603EC539E}" type="parTrans" cxnId="{D814B4F3-7BF4-4490-98DC-CD2697148340}">
      <dgm:prSet/>
      <dgm:spPr/>
      <dgm:t>
        <a:bodyPr/>
        <a:lstStyle/>
        <a:p>
          <a:endParaRPr lang="zh-TW" altLang="en-US"/>
        </a:p>
      </dgm:t>
    </dgm:pt>
    <dgm:pt modelId="{E7796ABF-E54B-4A5B-B0C8-4EBBD7FB777A}">
      <dgm:prSet custT="1"/>
      <dgm:spPr>
        <a:noFill/>
        <a:ln>
          <a:noFill/>
        </a:ln>
      </dgm:spPr>
      <dgm:t>
        <a:bodyPr/>
        <a:lstStyle/>
        <a:p>
          <a:r>
            <a:rPr lang="zh-TW" altLang="en-US" sz="3200" dirty="0" smtClean="0"/>
            <a:t>專案農貸旨在照顧農漁民，及促進農業發展，應確保係供農用。專案農貸之貸款資格及用途於各項貸款辦法或要點均有明定，經辦農漁會應依相關規定覈實審核。</a:t>
          </a:r>
          <a:endParaRPr lang="zh-TW" altLang="en-US" sz="3200" dirty="0"/>
        </a:p>
      </dgm:t>
    </dgm:pt>
    <dgm:pt modelId="{3D3BE8E8-50EE-4D52-A359-FDF0651AE341}" type="parTrans" cxnId="{0467FC26-9B9C-46DD-8C25-1CA10438DC99}">
      <dgm:prSet/>
      <dgm:spPr/>
      <dgm:t>
        <a:bodyPr/>
        <a:lstStyle/>
        <a:p>
          <a:endParaRPr lang="zh-TW" altLang="en-US"/>
        </a:p>
      </dgm:t>
    </dgm:pt>
    <dgm:pt modelId="{2CDA5AC0-9AF5-413B-AAFC-92A7B9335D89}" type="sibTrans" cxnId="{0467FC26-9B9C-46DD-8C25-1CA10438DC99}">
      <dgm:prSet/>
      <dgm:spPr/>
      <dgm:t>
        <a:bodyPr/>
        <a:lstStyle/>
        <a:p>
          <a:endParaRPr lang="zh-TW" altLang="en-US"/>
        </a:p>
      </dgm:t>
    </dgm:pt>
    <dgm:pt modelId="{B156B4A0-06B5-4CCD-9CBE-3BF98D813926}" type="pres">
      <dgm:prSet presAssocID="{42CB2192-14E0-4901-9958-3ACF50F97679}" presName="linear" presStyleCnt="0">
        <dgm:presLayoutVars>
          <dgm:dir/>
          <dgm:animLvl val="lvl"/>
          <dgm:resizeHandles val="exact"/>
        </dgm:presLayoutVars>
      </dgm:prSet>
      <dgm:spPr/>
      <dgm:t>
        <a:bodyPr/>
        <a:lstStyle/>
        <a:p>
          <a:endParaRPr lang="zh-TW" altLang="en-US"/>
        </a:p>
      </dgm:t>
    </dgm:pt>
    <dgm:pt modelId="{67DB8BC6-3918-4FBF-8029-B56D4AE3E8C1}" type="pres">
      <dgm:prSet presAssocID="{1C0EAB0A-344F-43EC-982C-DEB69C75E547}" presName="parentLin" presStyleCnt="0"/>
      <dgm:spPr/>
    </dgm:pt>
    <dgm:pt modelId="{B9C372DF-3DCB-4A09-852E-2E0E940902DB}" type="pres">
      <dgm:prSet presAssocID="{1C0EAB0A-344F-43EC-982C-DEB69C75E547}" presName="parentLeftMargin" presStyleLbl="node1" presStyleIdx="0" presStyleCnt="1"/>
      <dgm:spPr/>
      <dgm:t>
        <a:bodyPr/>
        <a:lstStyle/>
        <a:p>
          <a:endParaRPr lang="zh-TW" altLang="en-US"/>
        </a:p>
      </dgm:t>
    </dgm:pt>
    <dgm:pt modelId="{E568D55B-30FA-4966-8455-42BE0B0FC420}" type="pres">
      <dgm:prSet presAssocID="{1C0EAB0A-344F-43EC-982C-DEB69C75E547}" presName="parentText" presStyleLbl="node1" presStyleIdx="0" presStyleCnt="1">
        <dgm:presLayoutVars>
          <dgm:chMax val="0"/>
          <dgm:bulletEnabled val="1"/>
        </dgm:presLayoutVars>
      </dgm:prSet>
      <dgm:spPr/>
      <dgm:t>
        <a:bodyPr/>
        <a:lstStyle/>
        <a:p>
          <a:endParaRPr lang="zh-TW" altLang="en-US"/>
        </a:p>
      </dgm:t>
    </dgm:pt>
    <dgm:pt modelId="{0C2385D5-937B-4AF6-AC0D-9D92A0A3001D}" type="pres">
      <dgm:prSet presAssocID="{1C0EAB0A-344F-43EC-982C-DEB69C75E547}" presName="negativeSpace" presStyleCnt="0"/>
      <dgm:spPr/>
    </dgm:pt>
    <dgm:pt modelId="{ECEBBCEA-636F-4238-8D6B-57FB4E8F0344}" type="pres">
      <dgm:prSet presAssocID="{1C0EAB0A-344F-43EC-982C-DEB69C75E547}" presName="childText" presStyleLbl="conFgAcc1" presStyleIdx="0" presStyleCnt="1" custScaleX="97530" custScaleY="113452" custLinFactY="14406" custLinFactNeighborX="-475" custLinFactNeighborY="100000">
        <dgm:presLayoutVars>
          <dgm:bulletEnabled val="1"/>
        </dgm:presLayoutVars>
      </dgm:prSet>
      <dgm:spPr/>
      <dgm:t>
        <a:bodyPr/>
        <a:lstStyle/>
        <a:p>
          <a:endParaRPr lang="zh-TW" altLang="en-US"/>
        </a:p>
      </dgm:t>
    </dgm:pt>
  </dgm:ptLst>
  <dgm:cxnLst>
    <dgm:cxn modelId="{B60C1EC9-180B-4057-B280-C26C354BAFC2}" type="presOf" srcId="{1C0EAB0A-344F-43EC-982C-DEB69C75E547}" destId="{B9C372DF-3DCB-4A09-852E-2E0E940902DB}" srcOrd="0" destOrd="0" presId="urn:microsoft.com/office/officeart/2005/8/layout/list1"/>
    <dgm:cxn modelId="{1E7D036B-F34D-4441-B6C5-2F0C140F4F55}" srcId="{1C0EAB0A-344F-43EC-982C-DEB69C75E547}" destId="{6CA8113D-E566-4CBC-88B4-7A92EFFD254E}" srcOrd="0" destOrd="0" parTransId="{2F1EB775-7B7D-4A17-9B98-689F3F5FFC76}" sibTransId="{FDC5E7F9-0902-4C59-959A-F6EB9CBCEFA6}"/>
    <dgm:cxn modelId="{D814B4F3-7BF4-4490-98DC-CD2697148340}" srcId="{42CB2192-14E0-4901-9958-3ACF50F97679}" destId="{1C0EAB0A-344F-43EC-982C-DEB69C75E547}" srcOrd="0" destOrd="0" parTransId="{FAF53EA7-47A8-4D97-9668-A0C603EC539E}" sibTransId="{254750A5-4A5B-4C2B-AA95-DA4A4CE45207}"/>
    <dgm:cxn modelId="{0467FC26-9B9C-46DD-8C25-1CA10438DC99}" srcId="{1C0EAB0A-344F-43EC-982C-DEB69C75E547}" destId="{E7796ABF-E54B-4A5B-B0C8-4EBBD7FB777A}" srcOrd="1" destOrd="0" parTransId="{3D3BE8E8-50EE-4D52-A359-FDF0651AE341}" sibTransId="{2CDA5AC0-9AF5-413B-AAFC-92A7B9335D89}"/>
    <dgm:cxn modelId="{9DB0BF68-A09C-48CD-A2D5-4C72FAAB2D11}" type="presOf" srcId="{42CB2192-14E0-4901-9958-3ACF50F97679}" destId="{B156B4A0-06B5-4CCD-9CBE-3BF98D813926}" srcOrd="0" destOrd="0" presId="urn:microsoft.com/office/officeart/2005/8/layout/list1"/>
    <dgm:cxn modelId="{29FA68E9-DB68-4186-86BE-15F49DC356AD}" type="presOf" srcId="{6CA8113D-E566-4CBC-88B4-7A92EFFD254E}" destId="{ECEBBCEA-636F-4238-8D6B-57FB4E8F0344}" srcOrd="0" destOrd="0" presId="urn:microsoft.com/office/officeart/2005/8/layout/list1"/>
    <dgm:cxn modelId="{3D16B0B0-2B72-4ADF-B809-594C1A034B0B}" type="presOf" srcId="{0FC8E7B7-BF57-45DA-B9AD-0B7887FE2A33}" destId="{ECEBBCEA-636F-4238-8D6B-57FB4E8F0344}" srcOrd="0" destOrd="2" presId="urn:microsoft.com/office/officeart/2005/8/layout/list1"/>
    <dgm:cxn modelId="{29A5AE0A-751F-40B0-8DAB-BF1B5FBC82E7}" type="presOf" srcId="{E7796ABF-E54B-4A5B-B0C8-4EBBD7FB777A}" destId="{ECEBBCEA-636F-4238-8D6B-57FB4E8F0344}" srcOrd="0" destOrd="1" presId="urn:microsoft.com/office/officeart/2005/8/layout/list1"/>
    <dgm:cxn modelId="{C4599C6A-E148-4175-8AB5-54A1FADCA4C0}" type="presOf" srcId="{1C0EAB0A-344F-43EC-982C-DEB69C75E547}" destId="{E568D55B-30FA-4966-8455-42BE0B0FC420}" srcOrd="1" destOrd="0" presId="urn:microsoft.com/office/officeart/2005/8/layout/list1"/>
    <dgm:cxn modelId="{CED504BD-4551-4806-9469-A0552232E84D}" srcId="{1C0EAB0A-344F-43EC-982C-DEB69C75E547}" destId="{0FC8E7B7-BF57-45DA-B9AD-0B7887FE2A33}" srcOrd="2" destOrd="0" parTransId="{58EE64BB-D418-4CBE-B7BD-3A6686AED66D}" sibTransId="{7BB76477-4101-42EF-8D3C-67D3125A7B5E}"/>
    <dgm:cxn modelId="{B6245298-A9A8-4DCE-9D41-F7BCB1B99825}" type="presParOf" srcId="{B156B4A0-06B5-4CCD-9CBE-3BF98D813926}" destId="{67DB8BC6-3918-4FBF-8029-B56D4AE3E8C1}" srcOrd="0" destOrd="0" presId="urn:microsoft.com/office/officeart/2005/8/layout/list1"/>
    <dgm:cxn modelId="{7632240B-E4A0-4648-A7E7-9539E5307929}" type="presParOf" srcId="{67DB8BC6-3918-4FBF-8029-B56D4AE3E8C1}" destId="{B9C372DF-3DCB-4A09-852E-2E0E940902DB}" srcOrd="0" destOrd="0" presId="urn:microsoft.com/office/officeart/2005/8/layout/list1"/>
    <dgm:cxn modelId="{5D822B43-BB34-4777-8499-0C16E806E3B6}" type="presParOf" srcId="{67DB8BC6-3918-4FBF-8029-B56D4AE3E8C1}" destId="{E568D55B-30FA-4966-8455-42BE0B0FC420}" srcOrd="1" destOrd="0" presId="urn:microsoft.com/office/officeart/2005/8/layout/list1"/>
    <dgm:cxn modelId="{FAE751B9-B831-41D0-8A8C-61C69B99BE7F}" type="presParOf" srcId="{B156B4A0-06B5-4CCD-9CBE-3BF98D813926}" destId="{0C2385D5-937B-4AF6-AC0D-9D92A0A3001D}" srcOrd="1" destOrd="0" presId="urn:microsoft.com/office/officeart/2005/8/layout/list1"/>
    <dgm:cxn modelId="{EEFB7BEB-D301-4349-A789-0BA336F9EE39}" type="presParOf" srcId="{B156B4A0-06B5-4CCD-9CBE-3BF98D813926}" destId="{ECEBBCEA-636F-4238-8D6B-57FB4E8F0344}" srcOrd="2" destOrd="0" presId="urn:microsoft.com/office/officeart/2005/8/layout/list1"/>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638684-E0BD-4DAC-9793-76905403532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E497C4CE-3D7F-4B2B-B19F-94AEB2B4C32B}">
      <dgm:prSet phldrT="[文字]"/>
      <dgm:spPr/>
      <dgm:t>
        <a:bodyPr/>
        <a:lstStyle/>
        <a:p>
          <a:r>
            <a:rPr lang="zh-TW" altLang="en-US" dirty="0" smtClean="0"/>
            <a:t>貸款對象</a:t>
          </a:r>
          <a:endParaRPr lang="zh-TW" altLang="en-US" dirty="0"/>
        </a:p>
      </dgm:t>
    </dgm:pt>
    <dgm:pt modelId="{7D9CCBD9-32A5-48DE-B91A-F66F763810A0}" type="parTrans" cxnId="{BF4B6B5D-7358-413E-A904-65F2FF5B95E0}">
      <dgm:prSet/>
      <dgm:spPr/>
      <dgm:t>
        <a:bodyPr/>
        <a:lstStyle/>
        <a:p>
          <a:endParaRPr lang="zh-TW" altLang="en-US"/>
        </a:p>
      </dgm:t>
    </dgm:pt>
    <dgm:pt modelId="{D7A018C9-6A50-46E7-9DA0-98F328FAC1A6}" type="sibTrans" cxnId="{BF4B6B5D-7358-413E-A904-65F2FF5B95E0}">
      <dgm:prSet/>
      <dgm:spPr/>
      <dgm:t>
        <a:bodyPr/>
        <a:lstStyle/>
        <a:p>
          <a:endParaRPr lang="zh-TW" altLang="en-US"/>
        </a:p>
      </dgm:t>
    </dgm:pt>
    <dgm:pt modelId="{ED3D5255-B9BD-492C-9991-5A47DFFAA428}">
      <dgm:prSet phldrT="[文字]"/>
      <dgm:spPr/>
      <dgm:t>
        <a:bodyPr/>
        <a:lstStyle/>
        <a:p>
          <a:r>
            <a:rPr lang="zh-TW" dirty="0" smtClean="0"/>
            <a:t>實際從事農</a:t>
          </a:r>
          <a:r>
            <a:rPr lang="en-US" dirty="0" smtClean="0"/>
            <a:t>(</a:t>
          </a:r>
          <a:r>
            <a:rPr lang="zh-TW" dirty="0" smtClean="0"/>
            <a:t>漁</a:t>
          </a:r>
          <a:r>
            <a:rPr lang="en-US" dirty="0" smtClean="0"/>
            <a:t>)</a:t>
          </a:r>
          <a:r>
            <a:rPr lang="zh-TW" dirty="0" smtClean="0"/>
            <a:t>業之農</a:t>
          </a:r>
          <a:r>
            <a:rPr lang="en-US" dirty="0" smtClean="0"/>
            <a:t>(</a:t>
          </a:r>
          <a:r>
            <a:rPr lang="zh-TW" dirty="0" smtClean="0"/>
            <a:t>漁</a:t>
          </a:r>
          <a:r>
            <a:rPr lang="en-US" dirty="0" smtClean="0"/>
            <a:t>)</a:t>
          </a:r>
          <a:r>
            <a:rPr lang="zh-TW" dirty="0" smtClean="0"/>
            <a:t>民。</a:t>
          </a:r>
          <a:endParaRPr lang="zh-TW" altLang="en-US" dirty="0"/>
        </a:p>
      </dgm:t>
    </dgm:pt>
    <dgm:pt modelId="{86F0EAAE-B79F-4AAE-93A4-2E999AB4631C}" type="parTrans" cxnId="{AB4083DD-B51C-45DA-AA09-A55CAD0DC0BB}">
      <dgm:prSet/>
      <dgm:spPr/>
      <dgm:t>
        <a:bodyPr/>
        <a:lstStyle/>
        <a:p>
          <a:endParaRPr lang="zh-TW" altLang="en-US"/>
        </a:p>
      </dgm:t>
    </dgm:pt>
    <dgm:pt modelId="{8BBC3F61-F42E-45DE-8649-E5DDCF5261C4}" type="sibTrans" cxnId="{AB4083DD-B51C-45DA-AA09-A55CAD0DC0BB}">
      <dgm:prSet/>
      <dgm:spPr/>
      <dgm:t>
        <a:bodyPr/>
        <a:lstStyle/>
        <a:p>
          <a:endParaRPr lang="zh-TW" altLang="en-US"/>
        </a:p>
      </dgm:t>
    </dgm:pt>
    <dgm:pt modelId="{074BC684-139D-45F7-A452-25BE1A6F6EE7}">
      <dgm:prSet/>
      <dgm:spPr/>
      <dgm:t>
        <a:bodyPr/>
        <a:lstStyle/>
        <a:p>
          <a:r>
            <a:rPr lang="zh-TW" dirty="0" smtClean="0"/>
            <a:t>農</a:t>
          </a:r>
          <a:r>
            <a:rPr lang="en-US" dirty="0" smtClean="0"/>
            <a:t>(</a:t>
          </a:r>
          <a:r>
            <a:rPr lang="zh-TW" dirty="0" smtClean="0"/>
            <a:t>漁</a:t>
          </a:r>
          <a:r>
            <a:rPr lang="en-US" dirty="0" smtClean="0"/>
            <a:t>)</a:t>
          </a:r>
          <a:r>
            <a:rPr lang="zh-TW" dirty="0" smtClean="0"/>
            <a:t>民團體。 </a:t>
          </a:r>
          <a:endParaRPr lang="zh-TW" dirty="0"/>
        </a:p>
      </dgm:t>
    </dgm:pt>
    <dgm:pt modelId="{4E0EE66D-AC6B-4132-9128-1EAAE1C692CB}" type="parTrans" cxnId="{62612FF7-CF5A-4AC9-A98B-F4BC5608B25C}">
      <dgm:prSet/>
      <dgm:spPr/>
      <dgm:t>
        <a:bodyPr/>
        <a:lstStyle/>
        <a:p>
          <a:endParaRPr lang="zh-TW" altLang="en-US"/>
        </a:p>
      </dgm:t>
    </dgm:pt>
    <dgm:pt modelId="{E6D595C1-88F9-4AAD-A388-CFD5AEF252C3}" type="sibTrans" cxnId="{62612FF7-CF5A-4AC9-A98B-F4BC5608B25C}">
      <dgm:prSet/>
      <dgm:spPr/>
      <dgm:t>
        <a:bodyPr/>
        <a:lstStyle/>
        <a:p>
          <a:endParaRPr lang="zh-TW" altLang="en-US"/>
        </a:p>
      </dgm:t>
    </dgm:pt>
    <dgm:pt modelId="{62307155-09B7-410E-A03E-D336FD320A75}">
      <dgm:prSet/>
      <dgm:spPr/>
      <dgm:t>
        <a:bodyPr/>
        <a:lstStyle/>
        <a:p>
          <a:r>
            <a:rPr lang="zh-TW" dirty="0" smtClean="0"/>
            <a:t>辦理農機代耕或出租業務之農</a:t>
          </a:r>
          <a:r>
            <a:rPr lang="en-US" dirty="0" smtClean="0"/>
            <a:t>(</a:t>
          </a:r>
          <a:r>
            <a:rPr lang="zh-TW" dirty="0" smtClean="0"/>
            <a:t>漁</a:t>
          </a:r>
          <a:r>
            <a:rPr lang="en-US" dirty="0" smtClean="0"/>
            <a:t>)</a:t>
          </a:r>
          <a:r>
            <a:rPr lang="zh-TW" dirty="0" smtClean="0"/>
            <a:t>民。</a:t>
          </a:r>
          <a:endParaRPr lang="zh-TW" dirty="0"/>
        </a:p>
      </dgm:t>
    </dgm:pt>
    <dgm:pt modelId="{094BA157-8236-49C0-9F20-D5958EDB459A}" type="parTrans" cxnId="{D7CC93AE-D296-42CB-8A87-66F1398FFC40}">
      <dgm:prSet/>
      <dgm:spPr/>
      <dgm:t>
        <a:bodyPr/>
        <a:lstStyle/>
        <a:p>
          <a:endParaRPr lang="zh-TW" altLang="en-US"/>
        </a:p>
      </dgm:t>
    </dgm:pt>
    <dgm:pt modelId="{C2B28C4B-520C-48FD-A80B-DEF12BEB940C}" type="sibTrans" cxnId="{D7CC93AE-D296-42CB-8A87-66F1398FFC40}">
      <dgm:prSet/>
      <dgm:spPr/>
      <dgm:t>
        <a:bodyPr/>
        <a:lstStyle/>
        <a:p>
          <a:endParaRPr lang="zh-TW" altLang="en-US"/>
        </a:p>
      </dgm:t>
    </dgm:pt>
    <dgm:pt modelId="{80BCD10E-5276-491C-BEEF-A79BD4EF17B8}">
      <dgm:prSet/>
      <dgm:spPr/>
      <dgm:t>
        <a:bodyPr/>
        <a:lstStyle/>
        <a:p>
          <a:r>
            <a:rPr lang="zh-TW" dirty="0" smtClean="0"/>
            <a:t>農</a:t>
          </a:r>
          <a:r>
            <a:rPr lang="en-US" dirty="0" smtClean="0"/>
            <a:t>(</a:t>
          </a:r>
          <a:r>
            <a:rPr lang="zh-TW" dirty="0" smtClean="0"/>
            <a:t>漁</a:t>
          </a:r>
          <a:r>
            <a:rPr lang="en-US" dirty="0" smtClean="0"/>
            <a:t>)</a:t>
          </a:r>
          <a:r>
            <a:rPr lang="zh-TW" dirty="0" smtClean="0"/>
            <a:t>民</a:t>
          </a:r>
          <a:r>
            <a:rPr lang="zh-TW" altLang="en-US" dirty="0" smtClean="0"/>
            <a:t>及</a:t>
          </a:r>
          <a:r>
            <a:rPr lang="zh-TW" dirty="0" smtClean="0"/>
            <a:t>農</a:t>
          </a:r>
          <a:r>
            <a:rPr lang="en-US" dirty="0" smtClean="0"/>
            <a:t>(</a:t>
          </a:r>
          <a:r>
            <a:rPr lang="zh-TW" dirty="0" smtClean="0"/>
            <a:t>漁</a:t>
          </a:r>
          <a:r>
            <a:rPr lang="en-US" dirty="0" smtClean="0"/>
            <a:t>)</a:t>
          </a:r>
          <a:r>
            <a:rPr lang="zh-TW" dirty="0" smtClean="0"/>
            <a:t>民團體</a:t>
          </a:r>
          <a:r>
            <a:rPr lang="zh-TW" altLang="en-US" dirty="0" smtClean="0"/>
            <a:t>借款人，使用土地、用水及設施，應符合有關法令規定，其從事之農、漁、牧生產應經核准或依有關法令辦理登記。</a:t>
          </a:r>
          <a:endParaRPr lang="zh-TW" altLang="en-US" dirty="0"/>
        </a:p>
      </dgm:t>
    </dgm:pt>
    <dgm:pt modelId="{504F0D72-9DEC-4FE8-B401-5DFC0274AC0B}" type="parTrans" cxnId="{6944AFD9-3926-4A0E-A7BB-2909F614FD36}">
      <dgm:prSet/>
      <dgm:spPr/>
      <dgm:t>
        <a:bodyPr/>
        <a:lstStyle/>
        <a:p>
          <a:endParaRPr lang="zh-TW" altLang="en-US"/>
        </a:p>
      </dgm:t>
    </dgm:pt>
    <dgm:pt modelId="{4DE79C3A-9A1A-41E7-8BA7-B4C3A599EC4D}" type="sibTrans" cxnId="{6944AFD9-3926-4A0E-A7BB-2909F614FD36}">
      <dgm:prSet/>
      <dgm:spPr/>
      <dgm:t>
        <a:bodyPr/>
        <a:lstStyle/>
        <a:p>
          <a:endParaRPr lang="zh-TW" altLang="en-US"/>
        </a:p>
      </dgm:t>
    </dgm:pt>
    <dgm:pt modelId="{858AFF77-F505-40A6-95F4-0E45C89899B7}" type="pres">
      <dgm:prSet presAssocID="{A3638684-E0BD-4DAC-9793-769054035324}" presName="linear" presStyleCnt="0">
        <dgm:presLayoutVars>
          <dgm:dir/>
          <dgm:animLvl val="lvl"/>
          <dgm:resizeHandles val="exact"/>
        </dgm:presLayoutVars>
      </dgm:prSet>
      <dgm:spPr/>
      <dgm:t>
        <a:bodyPr/>
        <a:lstStyle/>
        <a:p>
          <a:endParaRPr lang="zh-TW" altLang="en-US"/>
        </a:p>
      </dgm:t>
    </dgm:pt>
    <dgm:pt modelId="{7E586F5B-C6B4-4DE9-9D0A-FEC5A67C1847}" type="pres">
      <dgm:prSet presAssocID="{E497C4CE-3D7F-4B2B-B19F-94AEB2B4C32B}" presName="parentLin" presStyleCnt="0"/>
      <dgm:spPr/>
      <dgm:t>
        <a:bodyPr/>
        <a:lstStyle/>
        <a:p>
          <a:endParaRPr lang="zh-TW" altLang="en-US"/>
        </a:p>
      </dgm:t>
    </dgm:pt>
    <dgm:pt modelId="{D26D1DA2-EDC8-4F16-B052-6809652C5130}" type="pres">
      <dgm:prSet presAssocID="{E497C4CE-3D7F-4B2B-B19F-94AEB2B4C32B}" presName="parentLeftMargin" presStyleLbl="node1" presStyleIdx="0" presStyleCnt="1"/>
      <dgm:spPr/>
      <dgm:t>
        <a:bodyPr/>
        <a:lstStyle/>
        <a:p>
          <a:endParaRPr lang="zh-TW" altLang="en-US"/>
        </a:p>
      </dgm:t>
    </dgm:pt>
    <dgm:pt modelId="{2E8F947F-88C2-43D6-90C5-5862FDB4B1D1}" type="pres">
      <dgm:prSet presAssocID="{E497C4CE-3D7F-4B2B-B19F-94AEB2B4C32B}" presName="parentText" presStyleLbl="node1" presStyleIdx="0" presStyleCnt="1">
        <dgm:presLayoutVars>
          <dgm:chMax val="0"/>
          <dgm:bulletEnabled val="1"/>
        </dgm:presLayoutVars>
      </dgm:prSet>
      <dgm:spPr/>
      <dgm:t>
        <a:bodyPr/>
        <a:lstStyle/>
        <a:p>
          <a:endParaRPr lang="zh-TW" altLang="en-US"/>
        </a:p>
      </dgm:t>
    </dgm:pt>
    <dgm:pt modelId="{328FBA1E-44C1-443C-9A2A-73CDF08B06E3}" type="pres">
      <dgm:prSet presAssocID="{E497C4CE-3D7F-4B2B-B19F-94AEB2B4C32B}" presName="negativeSpace" presStyleCnt="0"/>
      <dgm:spPr/>
      <dgm:t>
        <a:bodyPr/>
        <a:lstStyle/>
        <a:p>
          <a:endParaRPr lang="zh-TW" altLang="en-US"/>
        </a:p>
      </dgm:t>
    </dgm:pt>
    <dgm:pt modelId="{B3E8345A-33AF-4A2F-84F4-0D3B881CA413}" type="pres">
      <dgm:prSet presAssocID="{E497C4CE-3D7F-4B2B-B19F-94AEB2B4C32B}" presName="childText" presStyleLbl="conFgAcc1" presStyleIdx="0" presStyleCnt="1">
        <dgm:presLayoutVars>
          <dgm:bulletEnabled val="1"/>
        </dgm:presLayoutVars>
      </dgm:prSet>
      <dgm:spPr/>
      <dgm:t>
        <a:bodyPr/>
        <a:lstStyle/>
        <a:p>
          <a:endParaRPr lang="zh-TW" altLang="en-US"/>
        </a:p>
      </dgm:t>
    </dgm:pt>
  </dgm:ptLst>
  <dgm:cxnLst>
    <dgm:cxn modelId="{16177BA4-B5C4-4155-B452-C24F61FA31CE}" type="presOf" srcId="{80BCD10E-5276-491C-BEEF-A79BD4EF17B8}" destId="{B3E8345A-33AF-4A2F-84F4-0D3B881CA413}" srcOrd="0" destOrd="3" presId="urn:microsoft.com/office/officeart/2005/8/layout/list1"/>
    <dgm:cxn modelId="{FAD23944-E083-47D7-8536-C61935C8BB23}" type="presOf" srcId="{ED3D5255-B9BD-492C-9991-5A47DFFAA428}" destId="{B3E8345A-33AF-4A2F-84F4-0D3B881CA413}" srcOrd="0" destOrd="0" presId="urn:microsoft.com/office/officeart/2005/8/layout/list1"/>
    <dgm:cxn modelId="{6944AFD9-3926-4A0E-A7BB-2909F614FD36}" srcId="{E497C4CE-3D7F-4B2B-B19F-94AEB2B4C32B}" destId="{80BCD10E-5276-491C-BEEF-A79BD4EF17B8}" srcOrd="3" destOrd="0" parTransId="{504F0D72-9DEC-4FE8-B401-5DFC0274AC0B}" sibTransId="{4DE79C3A-9A1A-41E7-8BA7-B4C3A599EC4D}"/>
    <dgm:cxn modelId="{AB4083DD-B51C-45DA-AA09-A55CAD0DC0BB}" srcId="{E497C4CE-3D7F-4B2B-B19F-94AEB2B4C32B}" destId="{ED3D5255-B9BD-492C-9991-5A47DFFAA428}" srcOrd="0" destOrd="0" parTransId="{86F0EAAE-B79F-4AAE-93A4-2E999AB4631C}" sibTransId="{8BBC3F61-F42E-45DE-8649-E5DDCF5261C4}"/>
    <dgm:cxn modelId="{BF4B6B5D-7358-413E-A904-65F2FF5B95E0}" srcId="{A3638684-E0BD-4DAC-9793-769054035324}" destId="{E497C4CE-3D7F-4B2B-B19F-94AEB2B4C32B}" srcOrd="0" destOrd="0" parTransId="{7D9CCBD9-32A5-48DE-B91A-F66F763810A0}" sibTransId="{D7A018C9-6A50-46E7-9DA0-98F328FAC1A6}"/>
    <dgm:cxn modelId="{AEB7418F-4175-47AB-8DD7-1C6903769719}" type="presOf" srcId="{E497C4CE-3D7F-4B2B-B19F-94AEB2B4C32B}" destId="{2E8F947F-88C2-43D6-90C5-5862FDB4B1D1}" srcOrd="1" destOrd="0" presId="urn:microsoft.com/office/officeart/2005/8/layout/list1"/>
    <dgm:cxn modelId="{A37B057E-1ABC-40C2-9419-5DBFE941983C}" type="presOf" srcId="{074BC684-139D-45F7-A452-25BE1A6F6EE7}" destId="{B3E8345A-33AF-4A2F-84F4-0D3B881CA413}" srcOrd="0" destOrd="1" presId="urn:microsoft.com/office/officeart/2005/8/layout/list1"/>
    <dgm:cxn modelId="{B6F4CEB0-536C-4C72-AC58-6BDA0A006652}" type="presOf" srcId="{A3638684-E0BD-4DAC-9793-769054035324}" destId="{858AFF77-F505-40A6-95F4-0E45C89899B7}" srcOrd="0" destOrd="0" presId="urn:microsoft.com/office/officeart/2005/8/layout/list1"/>
    <dgm:cxn modelId="{EFFC0E6F-DE38-4274-AF69-D633A95FCBC7}" type="presOf" srcId="{62307155-09B7-410E-A03E-D336FD320A75}" destId="{B3E8345A-33AF-4A2F-84F4-0D3B881CA413}" srcOrd="0" destOrd="2" presId="urn:microsoft.com/office/officeart/2005/8/layout/list1"/>
    <dgm:cxn modelId="{62612FF7-CF5A-4AC9-A98B-F4BC5608B25C}" srcId="{E497C4CE-3D7F-4B2B-B19F-94AEB2B4C32B}" destId="{074BC684-139D-45F7-A452-25BE1A6F6EE7}" srcOrd="1" destOrd="0" parTransId="{4E0EE66D-AC6B-4132-9128-1EAAE1C692CB}" sibTransId="{E6D595C1-88F9-4AAD-A388-CFD5AEF252C3}"/>
    <dgm:cxn modelId="{D7CC93AE-D296-42CB-8A87-66F1398FFC40}" srcId="{E497C4CE-3D7F-4B2B-B19F-94AEB2B4C32B}" destId="{62307155-09B7-410E-A03E-D336FD320A75}" srcOrd="2" destOrd="0" parTransId="{094BA157-8236-49C0-9F20-D5958EDB459A}" sibTransId="{C2B28C4B-520C-48FD-A80B-DEF12BEB940C}"/>
    <dgm:cxn modelId="{D968048A-8B48-46EC-B251-0664D572B82D}" type="presOf" srcId="{E497C4CE-3D7F-4B2B-B19F-94AEB2B4C32B}" destId="{D26D1DA2-EDC8-4F16-B052-6809652C5130}" srcOrd="0" destOrd="0" presId="urn:microsoft.com/office/officeart/2005/8/layout/list1"/>
    <dgm:cxn modelId="{FC497E04-38CF-4DE8-AD80-5FBE2A9DBB87}" type="presParOf" srcId="{858AFF77-F505-40A6-95F4-0E45C89899B7}" destId="{7E586F5B-C6B4-4DE9-9D0A-FEC5A67C1847}" srcOrd="0" destOrd="0" presId="urn:microsoft.com/office/officeart/2005/8/layout/list1"/>
    <dgm:cxn modelId="{4C7E6FE4-AF9A-4214-BDCA-6FA7989B1537}" type="presParOf" srcId="{7E586F5B-C6B4-4DE9-9D0A-FEC5A67C1847}" destId="{D26D1DA2-EDC8-4F16-B052-6809652C5130}" srcOrd="0" destOrd="0" presId="urn:microsoft.com/office/officeart/2005/8/layout/list1"/>
    <dgm:cxn modelId="{D5638B4B-FA2D-45FE-9512-19006BE9935D}" type="presParOf" srcId="{7E586F5B-C6B4-4DE9-9D0A-FEC5A67C1847}" destId="{2E8F947F-88C2-43D6-90C5-5862FDB4B1D1}" srcOrd="1" destOrd="0" presId="urn:microsoft.com/office/officeart/2005/8/layout/list1"/>
    <dgm:cxn modelId="{C5779F63-1515-4CDB-BBEA-CE4215DAD509}" type="presParOf" srcId="{858AFF77-F505-40A6-95F4-0E45C89899B7}" destId="{328FBA1E-44C1-443C-9A2A-73CDF08B06E3}" srcOrd="1" destOrd="0" presId="urn:microsoft.com/office/officeart/2005/8/layout/list1"/>
    <dgm:cxn modelId="{42DE78BF-9CF4-4C3C-8290-C1680A145970}" type="presParOf" srcId="{858AFF77-F505-40A6-95F4-0E45C89899B7}" destId="{B3E8345A-33AF-4A2F-84F4-0D3B881CA413}"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ACBEEA4-44E6-45C9-A58C-5D6E1C0BD872}"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zh-TW" altLang="en-US"/>
        </a:p>
      </dgm:t>
    </dgm:pt>
    <dgm:pt modelId="{CFECA6D1-3F48-49C1-AE2C-02280722D913}">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a:r>
            <a:rPr lang="zh-TW" altLang="en-US" sz="4000" b="1" dirty="0" smtClean="0">
              <a:solidFill>
                <a:schemeClr val="accent2"/>
              </a:solidFill>
            </a:rPr>
            <a:t>農機貸款</a:t>
          </a:r>
          <a:endParaRPr lang="zh-TW" altLang="en-US" sz="4000" b="1" dirty="0">
            <a:solidFill>
              <a:schemeClr val="accent2"/>
            </a:solidFill>
          </a:endParaRPr>
        </a:p>
      </dgm:t>
    </dgm:pt>
    <dgm:pt modelId="{C9291B36-34B5-4230-B0CF-A8C59792AB8C}" type="parTrans" cxnId="{4873CB0D-7881-42E3-A8D9-98A33B082A70}">
      <dgm:prSet/>
      <dgm:spPr/>
      <dgm:t>
        <a:bodyPr/>
        <a:lstStyle/>
        <a:p>
          <a:pPr algn="ctr"/>
          <a:endParaRPr lang="zh-TW" altLang="en-US" b="1"/>
        </a:p>
      </dgm:t>
    </dgm:pt>
    <dgm:pt modelId="{E6F572F3-FAF4-4D68-B585-DC5A276D3B35}" type="sibTrans" cxnId="{4873CB0D-7881-42E3-A8D9-98A33B082A70}">
      <dgm:prSet/>
      <dgm:spPr/>
      <dgm:t>
        <a:bodyPr/>
        <a:lstStyle/>
        <a:p>
          <a:pPr algn="ctr"/>
          <a:endParaRPr lang="zh-TW" altLang="en-US" b="1"/>
        </a:p>
      </dgm:t>
    </dgm:pt>
    <dgm:pt modelId="{77CFFCE9-EF73-4D5F-9A3C-A7F66FDD9009}" type="pres">
      <dgm:prSet presAssocID="{EACBEEA4-44E6-45C9-A58C-5D6E1C0BD872}" presName="linear" presStyleCnt="0">
        <dgm:presLayoutVars>
          <dgm:animLvl val="lvl"/>
          <dgm:resizeHandles val="exact"/>
        </dgm:presLayoutVars>
      </dgm:prSet>
      <dgm:spPr/>
      <dgm:t>
        <a:bodyPr/>
        <a:lstStyle/>
        <a:p>
          <a:endParaRPr lang="zh-TW" altLang="en-US"/>
        </a:p>
      </dgm:t>
    </dgm:pt>
    <dgm:pt modelId="{107BAE52-0A21-4AE7-B768-A71289AEA7F9}" type="pres">
      <dgm:prSet presAssocID="{CFECA6D1-3F48-49C1-AE2C-02280722D913}" presName="parentText" presStyleLbl="node1" presStyleIdx="0" presStyleCnt="1" custLinFactNeighborX="1010" custLinFactNeighborY="3627">
        <dgm:presLayoutVars>
          <dgm:chMax val="0"/>
          <dgm:bulletEnabled val="1"/>
        </dgm:presLayoutVars>
      </dgm:prSet>
      <dgm:spPr/>
      <dgm:t>
        <a:bodyPr/>
        <a:lstStyle/>
        <a:p>
          <a:endParaRPr lang="zh-TW" altLang="en-US"/>
        </a:p>
      </dgm:t>
    </dgm:pt>
  </dgm:ptLst>
  <dgm:cxnLst>
    <dgm:cxn modelId="{4873CB0D-7881-42E3-A8D9-98A33B082A70}" srcId="{EACBEEA4-44E6-45C9-A58C-5D6E1C0BD872}" destId="{CFECA6D1-3F48-49C1-AE2C-02280722D913}" srcOrd="0" destOrd="0" parTransId="{C9291B36-34B5-4230-B0CF-A8C59792AB8C}" sibTransId="{E6F572F3-FAF4-4D68-B585-DC5A276D3B35}"/>
    <dgm:cxn modelId="{02DBEC2D-958B-49AD-AFE2-1F860724F419}" type="presOf" srcId="{CFECA6D1-3F48-49C1-AE2C-02280722D913}" destId="{107BAE52-0A21-4AE7-B768-A71289AEA7F9}" srcOrd="0" destOrd="0" presId="urn:microsoft.com/office/officeart/2005/8/layout/vList2"/>
    <dgm:cxn modelId="{E45BC9C9-654C-47B2-BA51-B67004545A50}" type="presOf" srcId="{EACBEEA4-44E6-45C9-A58C-5D6E1C0BD872}" destId="{77CFFCE9-EF73-4D5F-9A3C-A7F66FDD9009}" srcOrd="0" destOrd="0" presId="urn:microsoft.com/office/officeart/2005/8/layout/vList2"/>
    <dgm:cxn modelId="{962D4B98-F73C-493A-AB4E-DAACB1C11304}" type="presParOf" srcId="{77CFFCE9-EF73-4D5F-9A3C-A7F66FDD9009}" destId="{107BAE52-0A21-4AE7-B768-A71289AEA7F9}"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A64E4F2-B8B0-40DE-89C2-DAEFE181DE2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A4D76F8-9A4B-4D51-ADE8-96266C79C194}">
      <dgm:prSet phldrT="[文字]"/>
      <dgm:spPr/>
      <dgm:t>
        <a:bodyPr/>
        <a:lstStyle/>
        <a:p>
          <a:r>
            <a:rPr lang="zh-TW" altLang="en-US" dirty="0" smtClean="0"/>
            <a:t>貸款用途</a:t>
          </a:r>
          <a:endParaRPr lang="zh-TW" altLang="en-US" dirty="0"/>
        </a:p>
      </dgm:t>
    </dgm:pt>
    <dgm:pt modelId="{0C790C60-0B05-41D2-B2A1-10689834EDC3}" type="parTrans" cxnId="{98DB3F9C-306E-44C7-969E-51AF2B450864}">
      <dgm:prSet/>
      <dgm:spPr/>
      <dgm:t>
        <a:bodyPr/>
        <a:lstStyle/>
        <a:p>
          <a:endParaRPr lang="zh-TW" altLang="en-US"/>
        </a:p>
      </dgm:t>
    </dgm:pt>
    <dgm:pt modelId="{E935FE15-BBEF-416F-934B-FB9931537E54}" type="sibTrans" cxnId="{98DB3F9C-306E-44C7-969E-51AF2B450864}">
      <dgm:prSet/>
      <dgm:spPr/>
      <dgm:t>
        <a:bodyPr/>
        <a:lstStyle/>
        <a:p>
          <a:endParaRPr lang="zh-TW" altLang="en-US"/>
        </a:p>
      </dgm:t>
    </dgm:pt>
    <dgm:pt modelId="{2843FCB9-B2E0-4625-B061-FFD459E2F70D}">
      <dgm:prSet/>
      <dgm:spPr/>
      <dgm:t>
        <a:bodyPr/>
        <a:lstStyle/>
        <a:p>
          <a:pPr algn="just"/>
          <a:r>
            <a:rPr lang="zh-TW" dirty="0" smtClean="0"/>
            <a:t>用於購置</a:t>
          </a:r>
          <a:r>
            <a:rPr lang="zh-TW" dirty="0" smtClean="0">
              <a:solidFill>
                <a:srgbClr val="FF0000"/>
              </a:solidFill>
            </a:rPr>
            <a:t>全新</a:t>
          </a:r>
          <a:r>
            <a:rPr lang="zh-TW" dirty="0" smtClean="0"/>
            <a:t>農漁機械或自動化設備</a:t>
          </a:r>
          <a:r>
            <a:rPr lang="en-US" dirty="0" smtClean="0"/>
            <a:t>(</a:t>
          </a:r>
          <a:r>
            <a:rPr lang="zh-TW" dirty="0" smtClean="0"/>
            <a:t>均可含附屬設備</a:t>
          </a:r>
          <a:r>
            <a:rPr lang="en-US" dirty="0" smtClean="0"/>
            <a:t>)</a:t>
          </a:r>
          <a:r>
            <a:rPr lang="zh-TW" dirty="0" smtClean="0"/>
            <a:t>其機種、機型或牌型以農委會正式核定者為限。</a:t>
          </a:r>
          <a:endParaRPr lang="zh-TW" altLang="en-US" dirty="0"/>
        </a:p>
      </dgm:t>
    </dgm:pt>
    <dgm:pt modelId="{BF83C7EC-8388-4B90-AF6D-247DF063A0C2}" type="parTrans" cxnId="{B8123889-9618-457C-A035-B7D46B6B5001}">
      <dgm:prSet/>
      <dgm:spPr/>
      <dgm:t>
        <a:bodyPr/>
        <a:lstStyle/>
        <a:p>
          <a:endParaRPr lang="zh-TW" altLang="en-US"/>
        </a:p>
      </dgm:t>
    </dgm:pt>
    <dgm:pt modelId="{B98194C8-D4CB-4C28-884F-577782060220}" type="sibTrans" cxnId="{B8123889-9618-457C-A035-B7D46B6B5001}">
      <dgm:prSet/>
      <dgm:spPr/>
      <dgm:t>
        <a:bodyPr/>
        <a:lstStyle/>
        <a:p>
          <a:endParaRPr lang="zh-TW" altLang="en-US"/>
        </a:p>
      </dgm:t>
    </dgm:pt>
    <dgm:pt modelId="{9BC894B2-1231-4326-BD0E-10083D20F84D}">
      <dgm:prSet/>
      <dgm:spPr/>
      <dgm:t>
        <a:bodyPr/>
        <a:lstStyle/>
        <a:p>
          <a:pPr algn="just"/>
          <a:r>
            <a:rPr lang="zh-TW" dirty="0" smtClean="0"/>
            <a:t>用於購置經農委會個案核定之</a:t>
          </a:r>
          <a:r>
            <a:rPr lang="zh-TW" dirty="0" smtClean="0">
              <a:solidFill>
                <a:srgbClr val="FF0000"/>
              </a:solidFill>
            </a:rPr>
            <a:t>全新</a:t>
          </a:r>
          <a:r>
            <a:rPr lang="zh-TW" dirty="0" smtClean="0"/>
            <a:t>農漁業自動化設備</a:t>
          </a:r>
          <a:r>
            <a:rPr lang="en-US" dirty="0" smtClean="0"/>
            <a:t>(</a:t>
          </a:r>
          <a:r>
            <a:rPr lang="zh-TW" dirty="0" smtClean="0"/>
            <a:t>均含附屬設備</a:t>
          </a:r>
          <a:r>
            <a:rPr lang="en-US" dirty="0" smtClean="0"/>
            <a:t>)</a:t>
          </a:r>
          <a:r>
            <a:rPr lang="zh-TW" dirty="0" smtClean="0"/>
            <a:t>。</a:t>
          </a:r>
          <a:endParaRPr lang="zh-TW" dirty="0"/>
        </a:p>
      </dgm:t>
    </dgm:pt>
    <dgm:pt modelId="{4ABBD51A-DA84-46F7-AA52-ECE0D6AD3F6E}" type="parTrans" cxnId="{0A37986C-93F3-4E3A-A009-AC3D55FFCA8C}">
      <dgm:prSet/>
      <dgm:spPr/>
      <dgm:t>
        <a:bodyPr/>
        <a:lstStyle/>
        <a:p>
          <a:endParaRPr lang="zh-TW" altLang="en-US"/>
        </a:p>
      </dgm:t>
    </dgm:pt>
    <dgm:pt modelId="{ABD4F095-1D32-4915-852A-750DD5451854}" type="sibTrans" cxnId="{0A37986C-93F3-4E3A-A009-AC3D55FFCA8C}">
      <dgm:prSet/>
      <dgm:spPr/>
      <dgm:t>
        <a:bodyPr/>
        <a:lstStyle/>
        <a:p>
          <a:endParaRPr lang="zh-TW" altLang="en-US"/>
        </a:p>
      </dgm:t>
    </dgm:pt>
    <dgm:pt modelId="{9A60DE26-73C8-4EED-9FFA-0F488EB7B791}">
      <dgm:prSet/>
      <dgm:spPr/>
      <dgm:t>
        <a:bodyPr/>
        <a:lstStyle/>
        <a:p>
          <a:pPr algn="just"/>
          <a:r>
            <a:rPr lang="zh-TW" dirty="0" smtClean="0"/>
            <a:t>用於投資改造</a:t>
          </a:r>
          <a:r>
            <a:rPr lang="en-US" dirty="0" smtClean="0"/>
            <a:t>(</a:t>
          </a:r>
          <a:r>
            <a:rPr lang="zh-TW" dirty="0" smtClean="0"/>
            <a:t>改裝</a:t>
          </a:r>
          <a:r>
            <a:rPr lang="en-US" dirty="0" smtClean="0"/>
            <a:t>)</a:t>
          </a:r>
          <a:r>
            <a:rPr lang="zh-TW" dirty="0" smtClean="0"/>
            <a:t>傳統農業設備為自動化設備，以有關投資計畫經農委會核定者為限。</a:t>
          </a:r>
          <a:endParaRPr lang="zh-TW" dirty="0"/>
        </a:p>
      </dgm:t>
    </dgm:pt>
    <dgm:pt modelId="{89EB8CB1-C4A0-4BE2-B63E-50F0B27EEEAE}" type="parTrans" cxnId="{06916CDC-8993-494D-92EE-01804CA8A447}">
      <dgm:prSet/>
      <dgm:spPr/>
      <dgm:t>
        <a:bodyPr/>
        <a:lstStyle/>
        <a:p>
          <a:endParaRPr lang="zh-TW" altLang="en-US"/>
        </a:p>
      </dgm:t>
    </dgm:pt>
    <dgm:pt modelId="{E1BC0C3F-2E0D-41C8-A3EA-5A43F7AF388B}" type="sibTrans" cxnId="{06916CDC-8993-494D-92EE-01804CA8A447}">
      <dgm:prSet/>
      <dgm:spPr/>
      <dgm:t>
        <a:bodyPr/>
        <a:lstStyle/>
        <a:p>
          <a:endParaRPr lang="zh-TW" altLang="en-US"/>
        </a:p>
      </dgm:t>
    </dgm:pt>
    <dgm:pt modelId="{553E7065-7FA5-442A-89B9-44D3B62ADE13}">
      <dgm:prSet/>
      <dgm:spPr/>
      <dgm:t>
        <a:bodyPr/>
        <a:lstStyle/>
        <a:p>
          <a:pPr algn="just"/>
          <a:r>
            <a:rPr lang="zh-TW" dirty="0" smtClean="0"/>
            <a:t>農漁機械或自動化設備限供作從事農</a:t>
          </a:r>
          <a:r>
            <a:rPr lang="en-US" dirty="0" smtClean="0"/>
            <a:t>(</a:t>
          </a:r>
          <a:r>
            <a:rPr lang="zh-TW" dirty="0" smtClean="0"/>
            <a:t>漁</a:t>
          </a:r>
          <a:r>
            <a:rPr lang="en-US" dirty="0" smtClean="0"/>
            <a:t>)</a:t>
          </a:r>
          <a:r>
            <a:rPr lang="zh-TW" dirty="0" smtClean="0"/>
            <a:t>業之用，其屬於同一機種者，每一戶以貸款一台</a:t>
          </a:r>
          <a:r>
            <a:rPr lang="en-US" dirty="0" smtClean="0"/>
            <a:t>(</a:t>
          </a:r>
          <a:r>
            <a:rPr lang="zh-TW" dirty="0" smtClean="0"/>
            <a:t>套</a:t>
          </a:r>
          <a:r>
            <a:rPr lang="en-US" dirty="0" smtClean="0"/>
            <a:t>)</a:t>
          </a:r>
          <a:r>
            <a:rPr lang="zh-TW" dirty="0" smtClean="0"/>
            <a:t>為原則，同機種汰舊換新時，應將舊機有關貸款還清後始得辦理。</a:t>
          </a:r>
          <a:endParaRPr lang="zh-TW" dirty="0"/>
        </a:p>
      </dgm:t>
    </dgm:pt>
    <dgm:pt modelId="{23F9240F-327E-4CF5-98B1-C2CD488A045E}" type="parTrans" cxnId="{60A940C2-987B-4DEA-ABB9-5BDA74A4A109}">
      <dgm:prSet/>
      <dgm:spPr/>
      <dgm:t>
        <a:bodyPr/>
        <a:lstStyle/>
        <a:p>
          <a:endParaRPr lang="zh-TW" altLang="en-US"/>
        </a:p>
      </dgm:t>
    </dgm:pt>
    <dgm:pt modelId="{8E13D616-4229-424B-8774-152DADF610B1}" type="sibTrans" cxnId="{60A940C2-987B-4DEA-ABB9-5BDA74A4A109}">
      <dgm:prSet/>
      <dgm:spPr/>
      <dgm:t>
        <a:bodyPr/>
        <a:lstStyle/>
        <a:p>
          <a:endParaRPr lang="zh-TW" altLang="en-US"/>
        </a:p>
      </dgm:t>
    </dgm:pt>
    <dgm:pt modelId="{1C7E2CB9-672C-48AB-9658-51FDC3062DA8}" type="pres">
      <dgm:prSet presAssocID="{6A64E4F2-B8B0-40DE-89C2-DAEFE181DE23}" presName="linear" presStyleCnt="0">
        <dgm:presLayoutVars>
          <dgm:dir/>
          <dgm:animLvl val="lvl"/>
          <dgm:resizeHandles val="exact"/>
        </dgm:presLayoutVars>
      </dgm:prSet>
      <dgm:spPr/>
      <dgm:t>
        <a:bodyPr/>
        <a:lstStyle/>
        <a:p>
          <a:endParaRPr lang="zh-TW" altLang="en-US"/>
        </a:p>
      </dgm:t>
    </dgm:pt>
    <dgm:pt modelId="{2156698C-95AB-4D0D-A09B-8D5E69BBABDD}" type="pres">
      <dgm:prSet presAssocID="{4A4D76F8-9A4B-4D51-ADE8-96266C79C194}" presName="parentLin" presStyleCnt="0"/>
      <dgm:spPr/>
      <dgm:t>
        <a:bodyPr/>
        <a:lstStyle/>
        <a:p>
          <a:endParaRPr lang="zh-TW" altLang="en-US"/>
        </a:p>
      </dgm:t>
    </dgm:pt>
    <dgm:pt modelId="{F139C356-4D21-4B67-8D35-E6384E30C939}" type="pres">
      <dgm:prSet presAssocID="{4A4D76F8-9A4B-4D51-ADE8-96266C79C194}" presName="parentLeftMargin" presStyleLbl="node1" presStyleIdx="0" presStyleCnt="1"/>
      <dgm:spPr/>
      <dgm:t>
        <a:bodyPr/>
        <a:lstStyle/>
        <a:p>
          <a:endParaRPr lang="zh-TW" altLang="en-US"/>
        </a:p>
      </dgm:t>
    </dgm:pt>
    <dgm:pt modelId="{96533044-A4F2-4AAA-B289-BD8B95856457}" type="pres">
      <dgm:prSet presAssocID="{4A4D76F8-9A4B-4D51-ADE8-96266C79C194}" presName="parentText" presStyleLbl="node1" presStyleIdx="0" presStyleCnt="1">
        <dgm:presLayoutVars>
          <dgm:chMax val="0"/>
          <dgm:bulletEnabled val="1"/>
        </dgm:presLayoutVars>
      </dgm:prSet>
      <dgm:spPr/>
      <dgm:t>
        <a:bodyPr/>
        <a:lstStyle/>
        <a:p>
          <a:endParaRPr lang="zh-TW" altLang="en-US"/>
        </a:p>
      </dgm:t>
    </dgm:pt>
    <dgm:pt modelId="{B0F6CF35-D2A0-4B22-98FE-302A403977AA}" type="pres">
      <dgm:prSet presAssocID="{4A4D76F8-9A4B-4D51-ADE8-96266C79C194}" presName="negativeSpace" presStyleCnt="0"/>
      <dgm:spPr/>
      <dgm:t>
        <a:bodyPr/>
        <a:lstStyle/>
        <a:p>
          <a:endParaRPr lang="zh-TW" altLang="en-US"/>
        </a:p>
      </dgm:t>
    </dgm:pt>
    <dgm:pt modelId="{B2197614-B9D3-4E6E-BCC7-D7CCF7569EFA}" type="pres">
      <dgm:prSet presAssocID="{4A4D76F8-9A4B-4D51-ADE8-96266C79C194}" presName="childText" presStyleLbl="conFgAcc1" presStyleIdx="0" presStyleCnt="1">
        <dgm:presLayoutVars>
          <dgm:bulletEnabled val="1"/>
        </dgm:presLayoutVars>
      </dgm:prSet>
      <dgm:spPr/>
      <dgm:t>
        <a:bodyPr/>
        <a:lstStyle/>
        <a:p>
          <a:endParaRPr lang="zh-TW" altLang="en-US"/>
        </a:p>
      </dgm:t>
    </dgm:pt>
  </dgm:ptLst>
  <dgm:cxnLst>
    <dgm:cxn modelId="{D84CA631-6911-4C27-AE39-D7D33A63DE37}" type="presOf" srcId="{4A4D76F8-9A4B-4D51-ADE8-96266C79C194}" destId="{F139C356-4D21-4B67-8D35-E6384E30C939}" srcOrd="0" destOrd="0" presId="urn:microsoft.com/office/officeart/2005/8/layout/list1"/>
    <dgm:cxn modelId="{394EE42D-213B-477A-9950-EE5E0C0E92D2}" type="presOf" srcId="{9BC894B2-1231-4326-BD0E-10083D20F84D}" destId="{B2197614-B9D3-4E6E-BCC7-D7CCF7569EFA}" srcOrd="0" destOrd="1" presId="urn:microsoft.com/office/officeart/2005/8/layout/list1"/>
    <dgm:cxn modelId="{98DB3F9C-306E-44C7-969E-51AF2B450864}" srcId="{6A64E4F2-B8B0-40DE-89C2-DAEFE181DE23}" destId="{4A4D76F8-9A4B-4D51-ADE8-96266C79C194}" srcOrd="0" destOrd="0" parTransId="{0C790C60-0B05-41D2-B2A1-10689834EDC3}" sibTransId="{E935FE15-BBEF-416F-934B-FB9931537E54}"/>
    <dgm:cxn modelId="{B8123889-9618-457C-A035-B7D46B6B5001}" srcId="{4A4D76F8-9A4B-4D51-ADE8-96266C79C194}" destId="{2843FCB9-B2E0-4625-B061-FFD459E2F70D}" srcOrd="0" destOrd="0" parTransId="{BF83C7EC-8388-4B90-AF6D-247DF063A0C2}" sibTransId="{B98194C8-D4CB-4C28-884F-577782060220}"/>
    <dgm:cxn modelId="{06916CDC-8993-494D-92EE-01804CA8A447}" srcId="{4A4D76F8-9A4B-4D51-ADE8-96266C79C194}" destId="{9A60DE26-73C8-4EED-9FFA-0F488EB7B791}" srcOrd="2" destOrd="0" parTransId="{89EB8CB1-C4A0-4BE2-B63E-50F0B27EEEAE}" sibTransId="{E1BC0C3F-2E0D-41C8-A3EA-5A43F7AF388B}"/>
    <dgm:cxn modelId="{B4DBC38E-5188-4146-8DE8-F872A8888EA9}" type="presOf" srcId="{9A60DE26-73C8-4EED-9FFA-0F488EB7B791}" destId="{B2197614-B9D3-4E6E-BCC7-D7CCF7569EFA}" srcOrd="0" destOrd="2" presId="urn:microsoft.com/office/officeart/2005/8/layout/list1"/>
    <dgm:cxn modelId="{60A940C2-987B-4DEA-ABB9-5BDA74A4A109}" srcId="{4A4D76F8-9A4B-4D51-ADE8-96266C79C194}" destId="{553E7065-7FA5-442A-89B9-44D3B62ADE13}" srcOrd="3" destOrd="0" parTransId="{23F9240F-327E-4CF5-98B1-C2CD488A045E}" sibTransId="{8E13D616-4229-424B-8774-152DADF610B1}"/>
    <dgm:cxn modelId="{C9126BB3-051F-45B7-80A6-F6675DE8A28A}" type="presOf" srcId="{6A64E4F2-B8B0-40DE-89C2-DAEFE181DE23}" destId="{1C7E2CB9-672C-48AB-9658-51FDC3062DA8}" srcOrd="0" destOrd="0" presId="urn:microsoft.com/office/officeart/2005/8/layout/list1"/>
    <dgm:cxn modelId="{0A37986C-93F3-4E3A-A009-AC3D55FFCA8C}" srcId="{4A4D76F8-9A4B-4D51-ADE8-96266C79C194}" destId="{9BC894B2-1231-4326-BD0E-10083D20F84D}" srcOrd="1" destOrd="0" parTransId="{4ABBD51A-DA84-46F7-AA52-ECE0D6AD3F6E}" sibTransId="{ABD4F095-1D32-4915-852A-750DD5451854}"/>
    <dgm:cxn modelId="{81EE0F06-84CE-4CCF-A54C-302DD1DB0B4C}" type="presOf" srcId="{2843FCB9-B2E0-4625-B061-FFD459E2F70D}" destId="{B2197614-B9D3-4E6E-BCC7-D7CCF7569EFA}" srcOrd="0" destOrd="0" presId="urn:microsoft.com/office/officeart/2005/8/layout/list1"/>
    <dgm:cxn modelId="{3E190200-A4BA-4BA1-81F3-03555B09D02F}" type="presOf" srcId="{4A4D76F8-9A4B-4D51-ADE8-96266C79C194}" destId="{96533044-A4F2-4AAA-B289-BD8B95856457}" srcOrd="1" destOrd="0" presId="urn:microsoft.com/office/officeart/2005/8/layout/list1"/>
    <dgm:cxn modelId="{98C2BA4C-5DAB-46E0-80DD-213E73241FD8}" type="presOf" srcId="{553E7065-7FA5-442A-89B9-44D3B62ADE13}" destId="{B2197614-B9D3-4E6E-BCC7-D7CCF7569EFA}" srcOrd="0" destOrd="3" presId="urn:microsoft.com/office/officeart/2005/8/layout/list1"/>
    <dgm:cxn modelId="{01D13FC9-E07B-4A89-AD8C-242F7F289678}" type="presParOf" srcId="{1C7E2CB9-672C-48AB-9658-51FDC3062DA8}" destId="{2156698C-95AB-4D0D-A09B-8D5E69BBABDD}" srcOrd="0" destOrd="0" presId="urn:microsoft.com/office/officeart/2005/8/layout/list1"/>
    <dgm:cxn modelId="{ADF5A04A-9A2A-4055-8A6B-DD4DABAD95AC}" type="presParOf" srcId="{2156698C-95AB-4D0D-A09B-8D5E69BBABDD}" destId="{F139C356-4D21-4B67-8D35-E6384E30C939}" srcOrd="0" destOrd="0" presId="urn:microsoft.com/office/officeart/2005/8/layout/list1"/>
    <dgm:cxn modelId="{89B3A0A2-B0E3-411E-AF80-2231CC7D1618}" type="presParOf" srcId="{2156698C-95AB-4D0D-A09B-8D5E69BBABDD}" destId="{96533044-A4F2-4AAA-B289-BD8B95856457}" srcOrd="1" destOrd="0" presId="urn:microsoft.com/office/officeart/2005/8/layout/list1"/>
    <dgm:cxn modelId="{0F34BD9A-C59E-4600-A2E9-620CDEC9F0D7}" type="presParOf" srcId="{1C7E2CB9-672C-48AB-9658-51FDC3062DA8}" destId="{B0F6CF35-D2A0-4B22-98FE-302A403977AA}" srcOrd="1" destOrd="0" presId="urn:microsoft.com/office/officeart/2005/8/layout/list1"/>
    <dgm:cxn modelId="{1B4B47B2-702D-4BE3-A327-A556BBCF3D51}" type="presParOf" srcId="{1C7E2CB9-672C-48AB-9658-51FDC3062DA8}" destId="{B2197614-B9D3-4E6E-BCC7-D7CCF7569EFA}"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DAC3352-320A-4F1D-9B83-A7DF98A606ED}"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zh-TW" altLang="en-US"/>
        </a:p>
      </dgm:t>
    </dgm:pt>
    <dgm:pt modelId="{D9F0AFC9-A641-4152-90DF-AD946770194E}">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lang="zh-TW" altLang="en-US" sz="4000" b="1" i="0" dirty="0" smtClean="0">
              <a:solidFill>
                <a:schemeClr val="accent2"/>
              </a:solidFill>
            </a:rPr>
            <a:t>農機貸款</a:t>
          </a:r>
          <a:endParaRPr lang="zh-TW" altLang="en-US" sz="4000" b="1" i="0" dirty="0">
            <a:solidFill>
              <a:schemeClr val="accent2">
                <a:lumMod val="60000"/>
                <a:lumOff val="40000"/>
              </a:schemeClr>
            </a:solidFill>
          </a:endParaRPr>
        </a:p>
      </dgm:t>
    </dgm:pt>
    <dgm:pt modelId="{F99D0136-2108-476F-B69F-CBF120D059B9}" type="parTrans" cxnId="{92BB4F96-8409-4117-AF8A-359FEB5AE7BB}">
      <dgm:prSet/>
      <dgm:spPr/>
      <dgm:t>
        <a:bodyPr/>
        <a:lstStyle/>
        <a:p>
          <a:endParaRPr lang="zh-TW" altLang="en-US"/>
        </a:p>
      </dgm:t>
    </dgm:pt>
    <dgm:pt modelId="{E252C663-2AAB-480F-AC7D-AFE631C06343}" type="sibTrans" cxnId="{92BB4F96-8409-4117-AF8A-359FEB5AE7BB}">
      <dgm:prSet/>
      <dgm:spPr/>
      <dgm:t>
        <a:bodyPr/>
        <a:lstStyle/>
        <a:p>
          <a:endParaRPr lang="zh-TW" altLang="en-US"/>
        </a:p>
      </dgm:t>
    </dgm:pt>
    <dgm:pt modelId="{68C70205-D0CD-4585-9892-83303DF5FA2D}" type="pres">
      <dgm:prSet presAssocID="{6DAC3352-320A-4F1D-9B83-A7DF98A606ED}" presName="linear" presStyleCnt="0">
        <dgm:presLayoutVars>
          <dgm:animLvl val="lvl"/>
          <dgm:resizeHandles val="exact"/>
        </dgm:presLayoutVars>
      </dgm:prSet>
      <dgm:spPr/>
      <dgm:t>
        <a:bodyPr/>
        <a:lstStyle/>
        <a:p>
          <a:endParaRPr lang="zh-TW" altLang="en-US"/>
        </a:p>
      </dgm:t>
    </dgm:pt>
    <dgm:pt modelId="{08C8D7E8-9CAC-4CDB-9533-FCC801CD14F6}" type="pres">
      <dgm:prSet presAssocID="{D9F0AFC9-A641-4152-90DF-AD946770194E}" presName="parentText" presStyleLbl="node1" presStyleIdx="0" presStyleCnt="1">
        <dgm:presLayoutVars>
          <dgm:chMax val="0"/>
          <dgm:bulletEnabled val="1"/>
        </dgm:presLayoutVars>
      </dgm:prSet>
      <dgm:spPr/>
      <dgm:t>
        <a:bodyPr/>
        <a:lstStyle/>
        <a:p>
          <a:endParaRPr lang="zh-TW" altLang="en-US"/>
        </a:p>
      </dgm:t>
    </dgm:pt>
  </dgm:ptLst>
  <dgm:cxnLst>
    <dgm:cxn modelId="{F5C51C65-DAAD-4645-AE88-E85E44CA083A}" type="presOf" srcId="{D9F0AFC9-A641-4152-90DF-AD946770194E}" destId="{08C8D7E8-9CAC-4CDB-9533-FCC801CD14F6}" srcOrd="0" destOrd="0" presId="urn:microsoft.com/office/officeart/2005/8/layout/vList2"/>
    <dgm:cxn modelId="{92BB4F96-8409-4117-AF8A-359FEB5AE7BB}" srcId="{6DAC3352-320A-4F1D-9B83-A7DF98A606ED}" destId="{D9F0AFC9-A641-4152-90DF-AD946770194E}" srcOrd="0" destOrd="0" parTransId="{F99D0136-2108-476F-B69F-CBF120D059B9}" sibTransId="{E252C663-2AAB-480F-AC7D-AFE631C06343}"/>
    <dgm:cxn modelId="{5F06404D-5FB3-4354-BDEC-3F49383FEFCC}" type="presOf" srcId="{6DAC3352-320A-4F1D-9B83-A7DF98A606ED}" destId="{68C70205-D0CD-4585-9892-83303DF5FA2D}" srcOrd="0" destOrd="0" presId="urn:microsoft.com/office/officeart/2005/8/layout/vList2"/>
    <dgm:cxn modelId="{9FE96CA3-AF9C-476C-9B98-DF59ACC724F6}" type="presParOf" srcId="{68C70205-D0CD-4585-9892-83303DF5FA2D}" destId="{08C8D7E8-9CAC-4CDB-9533-FCC801CD14F6}" srcOrd="0" destOrd="0" presId="urn:microsoft.com/office/officeart/2005/8/layout/vList2"/>
  </dgm:cxnLst>
  <dgm:bg>
    <a:noFill/>
  </dgm:bg>
  <dgm:whole>
    <a:ln>
      <a:no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A0578AD-BA6B-4F3C-BAE8-0C5AFF613DC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61863DA4-CF41-4080-A673-1B7811C580CE}">
      <dgm:prSet custT="1"/>
      <dgm:spPr/>
      <dgm:t>
        <a:bodyPr/>
        <a:lstStyle/>
        <a:p>
          <a:pPr algn="l"/>
          <a:r>
            <a:rPr lang="zh-TW" altLang="en-US" sz="2800" dirty="0" smtClean="0"/>
            <a:t>貸款期限</a:t>
          </a:r>
          <a:endParaRPr lang="zh-TW" altLang="en-US" sz="2800" dirty="0"/>
        </a:p>
      </dgm:t>
    </dgm:pt>
    <dgm:pt modelId="{D6398716-8ECF-4E0E-A82D-F27E8360DB8C}" type="parTrans" cxnId="{306D5BD7-95BE-42A6-86CE-4103496D18E0}">
      <dgm:prSet/>
      <dgm:spPr/>
      <dgm:t>
        <a:bodyPr/>
        <a:lstStyle/>
        <a:p>
          <a:endParaRPr lang="zh-TW" altLang="en-US"/>
        </a:p>
      </dgm:t>
    </dgm:pt>
    <dgm:pt modelId="{B78EC85C-35D6-4BA8-8E3D-82EB157E9F20}" type="sibTrans" cxnId="{306D5BD7-95BE-42A6-86CE-4103496D18E0}">
      <dgm:prSet/>
      <dgm:spPr/>
      <dgm:t>
        <a:bodyPr/>
        <a:lstStyle/>
        <a:p>
          <a:endParaRPr lang="zh-TW" altLang="en-US"/>
        </a:p>
      </dgm:t>
    </dgm:pt>
    <dgm:pt modelId="{1442129C-7E5D-4CF4-A30D-4AA0DF60B4B5}">
      <dgm:prSet/>
      <dgm:spPr/>
      <dgm:t>
        <a:bodyPr/>
        <a:lstStyle/>
        <a:p>
          <a:r>
            <a:rPr lang="zh-TW" altLang="en-US" dirty="0" smtClean="0"/>
            <a:t>最長</a:t>
          </a:r>
          <a:r>
            <a:rPr lang="en-US" altLang="zh-TW" dirty="0" smtClean="0">
              <a:solidFill>
                <a:schemeClr val="tx1"/>
              </a:solidFill>
            </a:rPr>
            <a:t>10</a:t>
          </a:r>
          <a:r>
            <a:rPr lang="zh-TW" altLang="en-US" dirty="0" smtClean="0"/>
            <a:t>年。</a:t>
          </a:r>
          <a:endParaRPr lang="zh-TW" altLang="en-US" dirty="0"/>
        </a:p>
      </dgm:t>
    </dgm:pt>
    <dgm:pt modelId="{58FC15EF-E878-4A5F-B3E1-719523A68EA5}" type="parTrans" cxnId="{0C2A31D2-36D4-42CE-A076-93CC32C255BE}">
      <dgm:prSet/>
      <dgm:spPr/>
      <dgm:t>
        <a:bodyPr/>
        <a:lstStyle/>
        <a:p>
          <a:endParaRPr lang="zh-TW" altLang="en-US"/>
        </a:p>
      </dgm:t>
    </dgm:pt>
    <dgm:pt modelId="{979E79B8-6F3A-4966-837B-F6C32B5DA6FB}" type="sibTrans" cxnId="{0C2A31D2-36D4-42CE-A076-93CC32C255BE}">
      <dgm:prSet/>
      <dgm:spPr/>
      <dgm:t>
        <a:bodyPr/>
        <a:lstStyle/>
        <a:p>
          <a:endParaRPr lang="zh-TW" altLang="en-US"/>
        </a:p>
      </dgm:t>
    </dgm:pt>
    <dgm:pt modelId="{082CBC32-5CF4-405D-B263-6818D9D989B5}">
      <dgm:prSet/>
      <dgm:spPr/>
      <dgm:t>
        <a:bodyPr/>
        <a:lstStyle/>
        <a:p>
          <a:r>
            <a:rPr lang="zh-TW" altLang="en-US" dirty="0" smtClean="0"/>
            <a:t>貸款金額在</a:t>
          </a:r>
          <a:r>
            <a:rPr lang="en-US" altLang="zh-TW" dirty="0" smtClean="0"/>
            <a:t>40</a:t>
          </a:r>
          <a:r>
            <a:rPr lang="zh-TW" altLang="en-US" dirty="0" smtClean="0"/>
            <a:t>萬元以下，或從事代耕或出租業務為主者，最長</a:t>
          </a:r>
          <a:r>
            <a:rPr lang="en-US" altLang="zh-TW" dirty="0" smtClean="0">
              <a:solidFill>
                <a:schemeClr val="tx1"/>
              </a:solidFill>
            </a:rPr>
            <a:t>7</a:t>
          </a:r>
          <a:r>
            <a:rPr lang="zh-TW" altLang="en-US" dirty="0" smtClean="0">
              <a:solidFill>
                <a:schemeClr val="tx1"/>
              </a:solidFill>
            </a:rPr>
            <a:t>年</a:t>
          </a:r>
          <a:r>
            <a:rPr lang="zh-TW" altLang="en-US" dirty="0" smtClean="0"/>
            <a:t>。</a:t>
          </a:r>
          <a:endParaRPr lang="zh-TW" altLang="en-US" dirty="0"/>
        </a:p>
      </dgm:t>
    </dgm:pt>
    <dgm:pt modelId="{12329978-C445-44EA-B8C2-C65079CC49C5}" type="parTrans" cxnId="{2BE0F56E-09BD-4B07-ACD7-4D5560E7F0DD}">
      <dgm:prSet/>
      <dgm:spPr/>
      <dgm:t>
        <a:bodyPr/>
        <a:lstStyle/>
        <a:p>
          <a:endParaRPr lang="zh-TW" altLang="en-US"/>
        </a:p>
      </dgm:t>
    </dgm:pt>
    <dgm:pt modelId="{66561F00-A3F6-44C4-9BAE-C0D5BD0BE0D8}" type="sibTrans" cxnId="{2BE0F56E-09BD-4B07-ACD7-4D5560E7F0DD}">
      <dgm:prSet/>
      <dgm:spPr/>
      <dgm:t>
        <a:bodyPr/>
        <a:lstStyle/>
        <a:p>
          <a:endParaRPr lang="zh-TW" altLang="en-US"/>
        </a:p>
      </dgm:t>
    </dgm:pt>
    <dgm:pt modelId="{A73A3758-A506-4C41-99CC-12FF09EDD1AF}" type="pres">
      <dgm:prSet presAssocID="{FA0578AD-BA6B-4F3C-BAE8-0C5AFF613DCA}" presName="linear" presStyleCnt="0">
        <dgm:presLayoutVars>
          <dgm:dir/>
          <dgm:animLvl val="lvl"/>
          <dgm:resizeHandles val="exact"/>
        </dgm:presLayoutVars>
      </dgm:prSet>
      <dgm:spPr/>
      <dgm:t>
        <a:bodyPr/>
        <a:lstStyle/>
        <a:p>
          <a:endParaRPr lang="zh-TW" altLang="en-US"/>
        </a:p>
      </dgm:t>
    </dgm:pt>
    <dgm:pt modelId="{646F06BE-7A44-472F-BC19-960B092840D9}" type="pres">
      <dgm:prSet presAssocID="{61863DA4-CF41-4080-A673-1B7811C580CE}" presName="parentLin" presStyleCnt="0"/>
      <dgm:spPr/>
      <dgm:t>
        <a:bodyPr/>
        <a:lstStyle/>
        <a:p>
          <a:endParaRPr lang="zh-TW" altLang="en-US"/>
        </a:p>
      </dgm:t>
    </dgm:pt>
    <dgm:pt modelId="{80ED2D13-C8C6-4628-9D16-5406239F9785}" type="pres">
      <dgm:prSet presAssocID="{61863DA4-CF41-4080-A673-1B7811C580CE}" presName="parentLeftMargin" presStyleLbl="node1" presStyleIdx="0" presStyleCnt="1"/>
      <dgm:spPr/>
      <dgm:t>
        <a:bodyPr/>
        <a:lstStyle/>
        <a:p>
          <a:endParaRPr lang="zh-TW" altLang="en-US"/>
        </a:p>
      </dgm:t>
    </dgm:pt>
    <dgm:pt modelId="{2361BF45-92A8-4762-A47A-6CFC0D30A7F7}" type="pres">
      <dgm:prSet presAssocID="{61863DA4-CF41-4080-A673-1B7811C580CE}" presName="parentText" presStyleLbl="node1" presStyleIdx="0" presStyleCnt="1" custScaleX="69175" custScaleY="46461" custLinFactNeighborY="-12704">
        <dgm:presLayoutVars>
          <dgm:chMax val="0"/>
          <dgm:bulletEnabled val="1"/>
        </dgm:presLayoutVars>
      </dgm:prSet>
      <dgm:spPr/>
      <dgm:t>
        <a:bodyPr/>
        <a:lstStyle/>
        <a:p>
          <a:endParaRPr lang="zh-TW" altLang="en-US"/>
        </a:p>
      </dgm:t>
    </dgm:pt>
    <dgm:pt modelId="{43878855-0BF7-44A9-BDDB-B41731D5D6D0}" type="pres">
      <dgm:prSet presAssocID="{61863DA4-CF41-4080-A673-1B7811C580CE}" presName="negativeSpace" presStyleCnt="0"/>
      <dgm:spPr/>
      <dgm:t>
        <a:bodyPr/>
        <a:lstStyle/>
        <a:p>
          <a:endParaRPr lang="zh-TW" altLang="en-US"/>
        </a:p>
      </dgm:t>
    </dgm:pt>
    <dgm:pt modelId="{B9A9B665-D9E3-44CC-8D90-B0DF23A7CFA6}" type="pres">
      <dgm:prSet presAssocID="{61863DA4-CF41-4080-A673-1B7811C580CE}" presName="childText" presStyleLbl="conFgAcc1" presStyleIdx="0" presStyleCnt="1" custScaleY="57447">
        <dgm:presLayoutVars>
          <dgm:bulletEnabled val="1"/>
        </dgm:presLayoutVars>
      </dgm:prSet>
      <dgm:spPr/>
      <dgm:t>
        <a:bodyPr/>
        <a:lstStyle/>
        <a:p>
          <a:endParaRPr lang="zh-TW" altLang="en-US"/>
        </a:p>
      </dgm:t>
    </dgm:pt>
  </dgm:ptLst>
  <dgm:cxnLst>
    <dgm:cxn modelId="{0C2A31D2-36D4-42CE-A076-93CC32C255BE}" srcId="{61863DA4-CF41-4080-A673-1B7811C580CE}" destId="{1442129C-7E5D-4CF4-A30D-4AA0DF60B4B5}" srcOrd="0" destOrd="0" parTransId="{58FC15EF-E878-4A5F-B3E1-719523A68EA5}" sibTransId="{979E79B8-6F3A-4966-837B-F6C32B5DA6FB}"/>
    <dgm:cxn modelId="{F1368BA1-5C01-469D-AC02-17CB91CA1060}" type="presOf" srcId="{082CBC32-5CF4-405D-B263-6818D9D989B5}" destId="{B9A9B665-D9E3-44CC-8D90-B0DF23A7CFA6}" srcOrd="0" destOrd="1" presId="urn:microsoft.com/office/officeart/2005/8/layout/list1"/>
    <dgm:cxn modelId="{354F275B-8B83-4F78-92F5-585BCF530A43}" type="presOf" srcId="{61863DA4-CF41-4080-A673-1B7811C580CE}" destId="{80ED2D13-C8C6-4628-9D16-5406239F9785}" srcOrd="0" destOrd="0" presId="urn:microsoft.com/office/officeart/2005/8/layout/list1"/>
    <dgm:cxn modelId="{306D5BD7-95BE-42A6-86CE-4103496D18E0}" srcId="{FA0578AD-BA6B-4F3C-BAE8-0C5AFF613DCA}" destId="{61863DA4-CF41-4080-A673-1B7811C580CE}" srcOrd="0" destOrd="0" parTransId="{D6398716-8ECF-4E0E-A82D-F27E8360DB8C}" sibTransId="{B78EC85C-35D6-4BA8-8E3D-82EB157E9F20}"/>
    <dgm:cxn modelId="{4594249D-ED07-4F53-829D-B9A05BDFE384}" type="presOf" srcId="{FA0578AD-BA6B-4F3C-BAE8-0C5AFF613DCA}" destId="{A73A3758-A506-4C41-99CC-12FF09EDD1AF}" srcOrd="0" destOrd="0" presId="urn:microsoft.com/office/officeart/2005/8/layout/list1"/>
    <dgm:cxn modelId="{C287469C-0B9B-4E06-A89B-5305C935A95D}" type="presOf" srcId="{1442129C-7E5D-4CF4-A30D-4AA0DF60B4B5}" destId="{B9A9B665-D9E3-44CC-8D90-B0DF23A7CFA6}" srcOrd="0" destOrd="0" presId="urn:microsoft.com/office/officeart/2005/8/layout/list1"/>
    <dgm:cxn modelId="{2BE0F56E-09BD-4B07-ACD7-4D5560E7F0DD}" srcId="{61863DA4-CF41-4080-A673-1B7811C580CE}" destId="{082CBC32-5CF4-405D-B263-6818D9D989B5}" srcOrd="1" destOrd="0" parTransId="{12329978-C445-44EA-B8C2-C65079CC49C5}" sibTransId="{66561F00-A3F6-44C4-9BAE-C0D5BD0BE0D8}"/>
    <dgm:cxn modelId="{AD786316-ADDC-4820-A29C-3A95A06BE86F}" type="presOf" srcId="{61863DA4-CF41-4080-A673-1B7811C580CE}" destId="{2361BF45-92A8-4762-A47A-6CFC0D30A7F7}" srcOrd="1" destOrd="0" presId="urn:microsoft.com/office/officeart/2005/8/layout/list1"/>
    <dgm:cxn modelId="{F181042D-B6C7-47AC-92C5-390B40AD56AC}" type="presParOf" srcId="{A73A3758-A506-4C41-99CC-12FF09EDD1AF}" destId="{646F06BE-7A44-472F-BC19-960B092840D9}" srcOrd="0" destOrd="0" presId="urn:microsoft.com/office/officeart/2005/8/layout/list1"/>
    <dgm:cxn modelId="{6B94D151-D3B8-4D6E-8435-475A9085FA85}" type="presParOf" srcId="{646F06BE-7A44-472F-BC19-960B092840D9}" destId="{80ED2D13-C8C6-4628-9D16-5406239F9785}" srcOrd="0" destOrd="0" presId="urn:microsoft.com/office/officeart/2005/8/layout/list1"/>
    <dgm:cxn modelId="{5C80A7B8-5C2B-42E5-A8FA-641FC594717E}" type="presParOf" srcId="{646F06BE-7A44-472F-BC19-960B092840D9}" destId="{2361BF45-92A8-4762-A47A-6CFC0D30A7F7}" srcOrd="1" destOrd="0" presId="urn:microsoft.com/office/officeart/2005/8/layout/list1"/>
    <dgm:cxn modelId="{999EAEE5-54BC-49AD-B538-31F9C43B7559}" type="presParOf" srcId="{A73A3758-A506-4C41-99CC-12FF09EDD1AF}" destId="{43878855-0BF7-44A9-BDDB-B41731D5D6D0}" srcOrd="1" destOrd="0" presId="urn:microsoft.com/office/officeart/2005/8/layout/list1"/>
    <dgm:cxn modelId="{3A3212E6-A6E4-4EC5-981D-4DEC72451B5A}" type="presParOf" srcId="{A73A3758-A506-4C41-99CC-12FF09EDD1AF}" destId="{B9A9B665-D9E3-44CC-8D90-B0DF23A7CFA6}"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CA0DA23-38C4-4AFD-A326-7A5B0E6649DD}"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zh-TW" altLang="en-US"/>
        </a:p>
      </dgm:t>
    </dgm:pt>
    <dgm:pt modelId="{D1D926CC-760A-4ADF-B2A5-A628C75ED998}">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lang="zh-TW" altLang="en-US" sz="4000" b="1" dirty="0" smtClean="0">
              <a:solidFill>
                <a:schemeClr val="accent2"/>
              </a:solidFill>
            </a:rPr>
            <a:t>農機貸款</a:t>
          </a:r>
          <a:endParaRPr kumimoji="1" lang="zh-TW" altLang="en-US" sz="4000" b="1" dirty="0"/>
        </a:p>
      </dgm:t>
    </dgm:pt>
    <dgm:pt modelId="{C570CBDD-33D9-4447-AA8B-E67F16BF0658}" type="parTrans" cxnId="{0350EA76-9332-4AC8-8EB9-7BDDA83ED6E8}">
      <dgm:prSet/>
      <dgm:spPr/>
      <dgm:t>
        <a:bodyPr/>
        <a:lstStyle/>
        <a:p>
          <a:endParaRPr lang="zh-TW" altLang="en-US" sz="4000" b="1"/>
        </a:p>
      </dgm:t>
    </dgm:pt>
    <dgm:pt modelId="{4EA39DA2-63D6-47A2-8A4B-A5AD6769D530}" type="sibTrans" cxnId="{0350EA76-9332-4AC8-8EB9-7BDDA83ED6E8}">
      <dgm:prSet/>
      <dgm:spPr/>
      <dgm:t>
        <a:bodyPr/>
        <a:lstStyle/>
        <a:p>
          <a:endParaRPr lang="zh-TW" altLang="en-US" sz="4000" b="1"/>
        </a:p>
      </dgm:t>
    </dgm:pt>
    <dgm:pt modelId="{51D3D1D6-45A9-4E19-B2C7-783A8EAB9982}" type="pres">
      <dgm:prSet presAssocID="{CCA0DA23-38C4-4AFD-A326-7A5B0E6649DD}" presName="linear" presStyleCnt="0">
        <dgm:presLayoutVars>
          <dgm:animLvl val="lvl"/>
          <dgm:resizeHandles val="exact"/>
        </dgm:presLayoutVars>
      </dgm:prSet>
      <dgm:spPr/>
      <dgm:t>
        <a:bodyPr/>
        <a:lstStyle/>
        <a:p>
          <a:endParaRPr lang="zh-TW" altLang="en-US"/>
        </a:p>
      </dgm:t>
    </dgm:pt>
    <dgm:pt modelId="{48B999AA-F6DF-4EED-93D7-446146C21A58}" type="pres">
      <dgm:prSet presAssocID="{D1D926CC-760A-4ADF-B2A5-A628C75ED998}" presName="parentText" presStyleLbl="node1" presStyleIdx="0" presStyleCnt="1">
        <dgm:presLayoutVars>
          <dgm:chMax val="0"/>
          <dgm:bulletEnabled val="1"/>
        </dgm:presLayoutVars>
      </dgm:prSet>
      <dgm:spPr/>
      <dgm:t>
        <a:bodyPr/>
        <a:lstStyle/>
        <a:p>
          <a:endParaRPr lang="zh-TW" altLang="en-US"/>
        </a:p>
      </dgm:t>
    </dgm:pt>
  </dgm:ptLst>
  <dgm:cxnLst>
    <dgm:cxn modelId="{268D12C7-27B3-4048-98B5-CF34EDE112DF}" type="presOf" srcId="{D1D926CC-760A-4ADF-B2A5-A628C75ED998}" destId="{48B999AA-F6DF-4EED-93D7-446146C21A58}" srcOrd="0" destOrd="0" presId="urn:microsoft.com/office/officeart/2005/8/layout/vList2"/>
    <dgm:cxn modelId="{0350EA76-9332-4AC8-8EB9-7BDDA83ED6E8}" srcId="{CCA0DA23-38C4-4AFD-A326-7A5B0E6649DD}" destId="{D1D926CC-760A-4ADF-B2A5-A628C75ED998}" srcOrd="0" destOrd="0" parTransId="{C570CBDD-33D9-4447-AA8B-E67F16BF0658}" sibTransId="{4EA39DA2-63D6-47A2-8A4B-A5AD6769D530}"/>
    <dgm:cxn modelId="{FD4EB099-6491-41B9-96C1-07AFBA8965D4}" type="presOf" srcId="{CCA0DA23-38C4-4AFD-A326-7A5B0E6649DD}" destId="{51D3D1D6-45A9-4E19-B2C7-783A8EAB9982}" srcOrd="0" destOrd="0" presId="urn:microsoft.com/office/officeart/2005/8/layout/vList2"/>
    <dgm:cxn modelId="{25A3246F-2F34-42E0-94C8-4572CA7388B9}" type="presParOf" srcId="{51D3D1D6-45A9-4E19-B2C7-783A8EAB9982}" destId="{48B999AA-F6DF-4EED-93D7-446146C21A58}"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0DF388C-210E-4CFA-BCD1-E8DE4F686DE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822B94D7-B5A4-4BAC-A064-D797A9E53D40}">
      <dgm:prSet/>
      <dgm:spPr/>
      <dgm:t>
        <a:bodyPr/>
        <a:lstStyle/>
        <a:p>
          <a:r>
            <a:rPr lang="zh-TW" dirty="0" smtClean="0"/>
            <a:t>每一借款人最高貸款額度為</a:t>
          </a:r>
          <a:r>
            <a:rPr lang="en-US" altLang="zh-TW" dirty="0" smtClean="0"/>
            <a:t>2,000</a:t>
          </a:r>
          <a:r>
            <a:rPr lang="zh-TW" dirty="0" smtClean="0"/>
            <a:t>萬元；畜牧部分為</a:t>
          </a:r>
          <a:r>
            <a:rPr lang="en-US" altLang="zh-TW" dirty="0" smtClean="0"/>
            <a:t>3,000</a:t>
          </a:r>
          <a:r>
            <a:rPr lang="zh-TW" dirty="0" smtClean="0"/>
            <a:t>萬元。</a:t>
          </a:r>
          <a:endParaRPr lang="zh-TW" altLang="en-US" dirty="0"/>
        </a:p>
      </dgm:t>
    </dgm:pt>
    <dgm:pt modelId="{C1477EE3-0A70-457C-8FC7-A800E47EB8C7}" type="parTrans" cxnId="{9A3FBDDC-3E66-470C-A9F5-499CC1C73927}">
      <dgm:prSet/>
      <dgm:spPr/>
      <dgm:t>
        <a:bodyPr/>
        <a:lstStyle/>
        <a:p>
          <a:endParaRPr lang="zh-TW" altLang="en-US"/>
        </a:p>
      </dgm:t>
    </dgm:pt>
    <dgm:pt modelId="{96E8B853-7992-4530-B1F3-283F947485E0}" type="sibTrans" cxnId="{9A3FBDDC-3E66-470C-A9F5-499CC1C73927}">
      <dgm:prSet/>
      <dgm:spPr/>
      <dgm:t>
        <a:bodyPr/>
        <a:lstStyle/>
        <a:p>
          <a:endParaRPr lang="zh-TW" altLang="en-US"/>
        </a:p>
      </dgm:t>
    </dgm:pt>
    <dgm:pt modelId="{A4D6EFF0-9B06-4052-BD26-8F611DBF6916}">
      <dgm:prSet/>
      <dgm:spPr/>
      <dgm:t>
        <a:bodyPr/>
        <a:lstStyle/>
        <a:p>
          <a:r>
            <a:rPr lang="zh-TW" dirty="0" smtClean="0"/>
            <a:t>貸款額度以購置或投資實際需要金額</a:t>
          </a:r>
          <a:r>
            <a:rPr lang="en-US" altLang="zh-TW" dirty="0" smtClean="0"/>
            <a:t>90</a:t>
          </a:r>
          <a:r>
            <a:rPr lang="zh-TW" altLang="zh-TW" dirty="0" smtClean="0"/>
            <a:t>％</a:t>
          </a:r>
          <a:r>
            <a:rPr lang="zh-TW" dirty="0" smtClean="0"/>
            <a:t>為限。</a:t>
          </a:r>
          <a:endParaRPr lang="zh-TW" dirty="0"/>
        </a:p>
      </dgm:t>
    </dgm:pt>
    <dgm:pt modelId="{93BFFCD5-AC65-4218-8479-C40A317DB00A}" type="parTrans" cxnId="{DD1B2F03-25CB-4427-AC94-589635F9FC96}">
      <dgm:prSet/>
      <dgm:spPr/>
      <dgm:t>
        <a:bodyPr/>
        <a:lstStyle/>
        <a:p>
          <a:endParaRPr lang="zh-TW" altLang="en-US"/>
        </a:p>
      </dgm:t>
    </dgm:pt>
    <dgm:pt modelId="{7A8D1FB7-4F5A-4311-BE01-630C1CBC0AEC}" type="sibTrans" cxnId="{DD1B2F03-25CB-4427-AC94-589635F9FC96}">
      <dgm:prSet/>
      <dgm:spPr/>
      <dgm:t>
        <a:bodyPr/>
        <a:lstStyle/>
        <a:p>
          <a:endParaRPr lang="zh-TW" altLang="en-US"/>
        </a:p>
      </dgm:t>
    </dgm:pt>
    <dgm:pt modelId="{062123E2-038B-481C-B1C0-A7B792005269}">
      <dgm:prSet/>
      <dgm:spPr/>
      <dgm:t>
        <a:bodyPr/>
        <a:lstStyle/>
        <a:p>
          <a:r>
            <a:rPr lang="zh-TW" dirty="0" smtClean="0"/>
            <a:t>購置或投資設備經農委會另定有最高貸款金額者，不得超過該限制。</a:t>
          </a:r>
          <a:endParaRPr lang="zh-TW" dirty="0"/>
        </a:p>
      </dgm:t>
    </dgm:pt>
    <dgm:pt modelId="{62036DE5-40E6-4DEF-8B45-E2F082F77B9F}" type="parTrans" cxnId="{01806CAD-24E7-4FCF-BA13-4B53B38D0C0D}">
      <dgm:prSet/>
      <dgm:spPr/>
      <dgm:t>
        <a:bodyPr/>
        <a:lstStyle/>
        <a:p>
          <a:endParaRPr lang="zh-TW" altLang="en-US"/>
        </a:p>
      </dgm:t>
    </dgm:pt>
    <dgm:pt modelId="{31ED820F-0A40-4C8D-952C-7A744F39579A}" type="sibTrans" cxnId="{01806CAD-24E7-4FCF-BA13-4B53B38D0C0D}">
      <dgm:prSet/>
      <dgm:spPr/>
      <dgm:t>
        <a:bodyPr/>
        <a:lstStyle/>
        <a:p>
          <a:endParaRPr lang="zh-TW" altLang="en-US"/>
        </a:p>
      </dgm:t>
    </dgm:pt>
    <dgm:pt modelId="{9DAD4E71-3CFA-46B6-A1F9-081D3BF4D51D}">
      <dgm:prSet phldrT="[文字]" custT="1"/>
      <dgm:spPr/>
      <dgm:t>
        <a:bodyPr/>
        <a:lstStyle/>
        <a:p>
          <a:r>
            <a:rPr lang="zh-TW" altLang="en-US" sz="2400" dirty="0" smtClean="0"/>
            <a:t>貸款額度</a:t>
          </a:r>
          <a:endParaRPr lang="zh-TW" altLang="en-US" sz="2400" dirty="0"/>
        </a:p>
      </dgm:t>
    </dgm:pt>
    <dgm:pt modelId="{A1207565-4B79-4AD8-BFEA-35C946D81913}" type="sibTrans" cxnId="{FA6C3717-2118-417B-A352-AFF134049139}">
      <dgm:prSet/>
      <dgm:spPr/>
      <dgm:t>
        <a:bodyPr/>
        <a:lstStyle/>
        <a:p>
          <a:endParaRPr lang="zh-TW" altLang="en-US"/>
        </a:p>
      </dgm:t>
    </dgm:pt>
    <dgm:pt modelId="{329706E8-AA56-4FBF-AFD1-CD348006EE64}" type="parTrans" cxnId="{FA6C3717-2118-417B-A352-AFF134049139}">
      <dgm:prSet/>
      <dgm:spPr/>
      <dgm:t>
        <a:bodyPr/>
        <a:lstStyle/>
        <a:p>
          <a:endParaRPr lang="zh-TW" altLang="en-US"/>
        </a:p>
      </dgm:t>
    </dgm:pt>
    <dgm:pt modelId="{AC06995F-7468-4248-BB63-D93C0777A979}" type="pres">
      <dgm:prSet presAssocID="{C0DF388C-210E-4CFA-BCD1-E8DE4F686DEE}" presName="linear" presStyleCnt="0">
        <dgm:presLayoutVars>
          <dgm:dir/>
          <dgm:animLvl val="lvl"/>
          <dgm:resizeHandles val="exact"/>
        </dgm:presLayoutVars>
      </dgm:prSet>
      <dgm:spPr/>
      <dgm:t>
        <a:bodyPr/>
        <a:lstStyle/>
        <a:p>
          <a:endParaRPr lang="zh-TW" altLang="en-US"/>
        </a:p>
      </dgm:t>
    </dgm:pt>
    <dgm:pt modelId="{EF640297-4EDA-4459-B6D6-45A356E23DBB}" type="pres">
      <dgm:prSet presAssocID="{9DAD4E71-3CFA-46B6-A1F9-081D3BF4D51D}" presName="parentLin" presStyleCnt="0"/>
      <dgm:spPr/>
      <dgm:t>
        <a:bodyPr/>
        <a:lstStyle/>
        <a:p>
          <a:endParaRPr lang="zh-TW" altLang="en-US"/>
        </a:p>
      </dgm:t>
    </dgm:pt>
    <dgm:pt modelId="{C1A42E63-B045-421F-AD16-D62515AD8FFC}" type="pres">
      <dgm:prSet presAssocID="{9DAD4E71-3CFA-46B6-A1F9-081D3BF4D51D}" presName="parentLeftMargin" presStyleLbl="node1" presStyleIdx="0" presStyleCnt="1"/>
      <dgm:spPr/>
      <dgm:t>
        <a:bodyPr/>
        <a:lstStyle/>
        <a:p>
          <a:endParaRPr lang="zh-TW" altLang="en-US"/>
        </a:p>
      </dgm:t>
    </dgm:pt>
    <dgm:pt modelId="{CC62A3B6-127A-4529-AECB-4488C0A7878B}" type="pres">
      <dgm:prSet presAssocID="{9DAD4E71-3CFA-46B6-A1F9-081D3BF4D51D}" presName="parentText" presStyleLbl="node1" presStyleIdx="0" presStyleCnt="1" custScaleY="84091">
        <dgm:presLayoutVars>
          <dgm:chMax val="0"/>
          <dgm:bulletEnabled val="1"/>
        </dgm:presLayoutVars>
      </dgm:prSet>
      <dgm:spPr/>
      <dgm:t>
        <a:bodyPr/>
        <a:lstStyle/>
        <a:p>
          <a:endParaRPr lang="zh-TW" altLang="en-US"/>
        </a:p>
      </dgm:t>
    </dgm:pt>
    <dgm:pt modelId="{17EDB098-DF7E-4359-A46B-E20E2EC09B49}" type="pres">
      <dgm:prSet presAssocID="{9DAD4E71-3CFA-46B6-A1F9-081D3BF4D51D}" presName="negativeSpace" presStyleCnt="0"/>
      <dgm:spPr/>
      <dgm:t>
        <a:bodyPr/>
        <a:lstStyle/>
        <a:p>
          <a:endParaRPr lang="zh-TW" altLang="en-US"/>
        </a:p>
      </dgm:t>
    </dgm:pt>
    <dgm:pt modelId="{CB26105B-799E-4E1F-BC67-B5FD2A149E98}" type="pres">
      <dgm:prSet presAssocID="{9DAD4E71-3CFA-46B6-A1F9-081D3BF4D51D}" presName="childText" presStyleLbl="conFgAcc1" presStyleIdx="0" presStyleCnt="1">
        <dgm:presLayoutVars>
          <dgm:bulletEnabled val="1"/>
        </dgm:presLayoutVars>
      </dgm:prSet>
      <dgm:spPr/>
      <dgm:t>
        <a:bodyPr/>
        <a:lstStyle/>
        <a:p>
          <a:endParaRPr lang="zh-TW" altLang="en-US"/>
        </a:p>
      </dgm:t>
    </dgm:pt>
  </dgm:ptLst>
  <dgm:cxnLst>
    <dgm:cxn modelId="{4BEA156F-F10A-4DE1-A47E-33FDEA0DC662}" type="presOf" srcId="{C0DF388C-210E-4CFA-BCD1-E8DE4F686DEE}" destId="{AC06995F-7468-4248-BB63-D93C0777A979}" srcOrd="0" destOrd="0" presId="urn:microsoft.com/office/officeart/2005/8/layout/list1"/>
    <dgm:cxn modelId="{DD1B2F03-25CB-4427-AC94-589635F9FC96}" srcId="{9DAD4E71-3CFA-46B6-A1F9-081D3BF4D51D}" destId="{A4D6EFF0-9B06-4052-BD26-8F611DBF6916}" srcOrd="1" destOrd="0" parTransId="{93BFFCD5-AC65-4218-8479-C40A317DB00A}" sibTransId="{7A8D1FB7-4F5A-4311-BE01-630C1CBC0AEC}"/>
    <dgm:cxn modelId="{3780DDE1-E483-48E1-8BF3-FF22F8F5E335}" type="presOf" srcId="{9DAD4E71-3CFA-46B6-A1F9-081D3BF4D51D}" destId="{CC62A3B6-127A-4529-AECB-4488C0A7878B}" srcOrd="1" destOrd="0" presId="urn:microsoft.com/office/officeart/2005/8/layout/list1"/>
    <dgm:cxn modelId="{A4E8F1DF-22A3-473E-B517-1832801C4D48}" type="presOf" srcId="{9DAD4E71-3CFA-46B6-A1F9-081D3BF4D51D}" destId="{C1A42E63-B045-421F-AD16-D62515AD8FFC}" srcOrd="0" destOrd="0" presId="urn:microsoft.com/office/officeart/2005/8/layout/list1"/>
    <dgm:cxn modelId="{62666B0E-15C1-46DD-B3FB-243AA462C842}" type="presOf" srcId="{822B94D7-B5A4-4BAC-A064-D797A9E53D40}" destId="{CB26105B-799E-4E1F-BC67-B5FD2A149E98}" srcOrd="0" destOrd="0" presId="urn:microsoft.com/office/officeart/2005/8/layout/list1"/>
    <dgm:cxn modelId="{D3916D43-BFFD-4831-9276-4A9DE072EE3A}" type="presOf" srcId="{A4D6EFF0-9B06-4052-BD26-8F611DBF6916}" destId="{CB26105B-799E-4E1F-BC67-B5FD2A149E98}" srcOrd="0" destOrd="1" presId="urn:microsoft.com/office/officeart/2005/8/layout/list1"/>
    <dgm:cxn modelId="{9A3FBDDC-3E66-470C-A9F5-499CC1C73927}" srcId="{9DAD4E71-3CFA-46B6-A1F9-081D3BF4D51D}" destId="{822B94D7-B5A4-4BAC-A064-D797A9E53D40}" srcOrd="0" destOrd="0" parTransId="{C1477EE3-0A70-457C-8FC7-A800E47EB8C7}" sibTransId="{96E8B853-7992-4530-B1F3-283F947485E0}"/>
    <dgm:cxn modelId="{01806CAD-24E7-4FCF-BA13-4B53B38D0C0D}" srcId="{9DAD4E71-3CFA-46B6-A1F9-081D3BF4D51D}" destId="{062123E2-038B-481C-B1C0-A7B792005269}" srcOrd="2" destOrd="0" parTransId="{62036DE5-40E6-4DEF-8B45-E2F082F77B9F}" sibTransId="{31ED820F-0A40-4C8D-952C-7A744F39579A}"/>
    <dgm:cxn modelId="{FA6C3717-2118-417B-A352-AFF134049139}" srcId="{C0DF388C-210E-4CFA-BCD1-E8DE4F686DEE}" destId="{9DAD4E71-3CFA-46B6-A1F9-081D3BF4D51D}" srcOrd="0" destOrd="0" parTransId="{329706E8-AA56-4FBF-AFD1-CD348006EE64}" sibTransId="{A1207565-4B79-4AD8-BFEA-35C946D81913}"/>
    <dgm:cxn modelId="{015D2005-6960-4C6E-8F7E-E458532B1366}" type="presOf" srcId="{062123E2-038B-481C-B1C0-A7B792005269}" destId="{CB26105B-799E-4E1F-BC67-B5FD2A149E98}" srcOrd="0" destOrd="2" presId="urn:microsoft.com/office/officeart/2005/8/layout/list1"/>
    <dgm:cxn modelId="{629DE428-DE1A-4017-82E0-92A3D7FD6765}" type="presParOf" srcId="{AC06995F-7468-4248-BB63-D93C0777A979}" destId="{EF640297-4EDA-4459-B6D6-45A356E23DBB}" srcOrd="0" destOrd="0" presId="urn:microsoft.com/office/officeart/2005/8/layout/list1"/>
    <dgm:cxn modelId="{536D16B7-BD48-46B2-9EA6-C3B599F5EBA6}" type="presParOf" srcId="{EF640297-4EDA-4459-B6D6-45A356E23DBB}" destId="{C1A42E63-B045-421F-AD16-D62515AD8FFC}" srcOrd="0" destOrd="0" presId="urn:microsoft.com/office/officeart/2005/8/layout/list1"/>
    <dgm:cxn modelId="{4D361F66-FB51-45A1-B6BF-B11BB6004279}" type="presParOf" srcId="{EF640297-4EDA-4459-B6D6-45A356E23DBB}" destId="{CC62A3B6-127A-4529-AECB-4488C0A7878B}" srcOrd="1" destOrd="0" presId="urn:microsoft.com/office/officeart/2005/8/layout/list1"/>
    <dgm:cxn modelId="{DDFD83C8-D0E4-4D6B-A647-DD42652C75AE}" type="presParOf" srcId="{AC06995F-7468-4248-BB63-D93C0777A979}" destId="{17EDB098-DF7E-4359-A46B-E20E2EC09B49}" srcOrd="1" destOrd="0" presId="urn:microsoft.com/office/officeart/2005/8/layout/list1"/>
    <dgm:cxn modelId="{F4337292-EB7B-4DF7-8DFF-00BB50ABA31B}" type="presParOf" srcId="{AC06995F-7468-4248-BB63-D93C0777A979}" destId="{CB26105B-799E-4E1F-BC67-B5FD2A149E98}"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7AADA69-4206-48FC-A505-17245483640E}"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zh-TW" altLang="en-US"/>
        </a:p>
      </dgm:t>
    </dgm:pt>
    <dgm:pt modelId="{B00486C9-233E-4462-979C-34670EBE8519}">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lang="zh-TW" altLang="en-US" sz="4000" b="1" dirty="0" smtClean="0">
              <a:solidFill>
                <a:schemeClr val="accent2"/>
              </a:solidFill>
            </a:rPr>
            <a:t>農機貸款</a:t>
          </a:r>
          <a:endParaRPr kumimoji="1" lang="zh-TW" altLang="en-US" sz="4000" b="1" dirty="0">
            <a:solidFill>
              <a:schemeClr val="accent6">
                <a:lumMod val="60000"/>
                <a:lumOff val="40000"/>
              </a:schemeClr>
            </a:solidFill>
          </a:endParaRPr>
        </a:p>
      </dgm:t>
    </dgm:pt>
    <dgm:pt modelId="{F3D3004F-0E0D-4DE3-9321-055F8758D4BB}" type="parTrans" cxnId="{D1EAC0E5-8134-444B-8051-E05AD8173619}">
      <dgm:prSet/>
      <dgm:spPr/>
      <dgm:t>
        <a:bodyPr/>
        <a:lstStyle/>
        <a:p>
          <a:endParaRPr lang="zh-TW" altLang="en-US" b="1"/>
        </a:p>
      </dgm:t>
    </dgm:pt>
    <dgm:pt modelId="{58DC0E2E-4092-4887-AAF1-E0ADAC65BEC5}" type="sibTrans" cxnId="{D1EAC0E5-8134-444B-8051-E05AD8173619}">
      <dgm:prSet/>
      <dgm:spPr/>
      <dgm:t>
        <a:bodyPr/>
        <a:lstStyle/>
        <a:p>
          <a:endParaRPr lang="zh-TW" altLang="en-US" b="1"/>
        </a:p>
      </dgm:t>
    </dgm:pt>
    <dgm:pt modelId="{73B6ECCF-381E-47F8-BC40-125412C2C236}" type="pres">
      <dgm:prSet presAssocID="{37AADA69-4206-48FC-A505-17245483640E}" presName="linear" presStyleCnt="0">
        <dgm:presLayoutVars>
          <dgm:animLvl val="lvl"/>
          <dgm:resizeHandles val="exact"/>
        </dgm:presLayoutVars>
      </dgm:prSet>
      <dgm:spPr/>
      <dgm:t>
        <a:bodyPr/>
        <a:lstStyle/>
        <a:p>
          <a:endParaRPr lang="zh-TW" altLang="en-US"/>
        </a:p>
      </dgm:t>
    </dgm:pt>
    <dgm:pt modelId="{9C5217D9-05BB-4B37-B229-1E0897B35927}" type="pres">
      <dgm:prSet presAssocID="{B00486C9-233E-4462-979C-34670EBE8519}" presName="parentText" presStyleLbl="node1" presStyleIdx="0" presStyleCnt="1">
        <dgm:presLayoutVars>
          <dgm:chMax val="0"/>
          <dgm:bulletEnabled val="1"/>
        </dgm:presLayoutVars>
      </dgm:prSet>
      <dgm:spPr/>
      <dgm:t>
        <a:bodyPr/>
        <a:lstStyle/>
        <a:p>
          <a:endParaRPr lang="zh-TW" altLang="en-US"/>
        </a:p>
      </dgm:t>
    </dgm:pt>
  </dgm:ptLst>
  <dgm:cxnLst>
    <dgm:cxn modelId="{D1EAC0E5-8134-444B-8051-E05AD8173619}" srcId="{37AADA69-4206-48FC-A505-17245483640E}" destId="{B00486C9-233E-4462-979C-34670EBE8519}" srcOrd="0" destOrd="0" parTransId="{F3D3004F-0E0D-4DE3-9321-055F8758D4BB}" sibTransId="{58DC0E2E-4092-4887-AAF1-E0ADAC65BEC5}"/>
    <dgm:cxn modelId="{79043FAE-76B9-491A-A42C-3BFE6473CD65}" type="presOf" srcId="{37AADA69-4206-48FC-A505-17245483640E}" destId="{73B6ECCF-381E-47F8-BC40-125412C2C236}" srcOrd="0" destOrd="0" presId="urn:microsoft.com/office/officeart/2005/8/layout/vList2"/>
    <dgm:cxn modelId="{AA0462C5-A0BA-46F8-8948-0BB0BA6858EF}" type="presOf" srcId="{B00486C9-233E-4462-979C-34670EBE8519}" destId="{9C5217D9-05BB-4B37-B229-1E0897B35927}" srcOrd="0" destOrd="0" presId="urn:microsoft.com/office/officeart/2005/8/layout/vList2"/>
    <dgm:cxn modelId="{7B6AB1C0-BFC4-4759-BC55-15FEECD47154}" type="presParOf" srcId="{73B6ECCF-381E-47F8-BC40-125412C2C236}" destId="{9C5217D9-05BB-4B37-B229-1E0897B35927}"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8176DBE-2BB9-4481-B523-97296DB91CE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E40795C0-CCCB-4922-9F93-9008360408A3}">
      <dgm:prSet phldrT="[文字]"/>
      <dgm:spPr/>
      <dgm:t>
        <a:bodyPr/>
        <a:lstStyle/>
        <a:p>
          <a:r>
            <a:rPr lang="zh-TW" altLang="en-US" dirty="0" smtClean="0"/>
            <a:t>農糧署網站</a:t>
          </a:r>
          <a:r>
            <a:rPr lang="en-US" altLang="zh-TW" dirty="0" smtClean="0"/>
            <a:t>(http://www.afa.gov.tw)</a:t>
          </a:r>
          <a:endParaRPr lang="zh-TW" altLang="en-US" dirty="0"/>
        </a:p>
      </dgm:t>
    </dgm:pt>
    <dgm:pt modelId="{88C01D88-3831-4A14-9DE2-AA0AA4332680}" type="parTrans" cxnId="{CCB66BE5-0E6D-4EA5-A18F-7C191AC036C9}">
      <dgm:prSet/>
      <dgm:spPr/>
      <dgm:t>
        <a:bodyPr/>
        <a:lstStyle/>
        <a:p>
          <a:endParaRPr lang="zh-TW" altLang="en-US"/>
        </a:p>
      </dgm:t>
    </dgm:pt>
    <dgm:pt modelId="{3328D673-26F6-44C7-9203-348DCA756B54}" type="sibTrans" cxnId="{CCB66BE5-0E6D-4EA5-A18F-7C191AC036C9}">
      <dgm:prSet/>
      <dgm:spPr/>
      <dgm:t>
        <a:bodyPr/>
        <a:lstStyle/>
        <a:p>
          <a:endParaRPr lang="zh-TW" altLang="en-US"/>
        </a:p>
      </dgm:t>
    </dgm:pt>
    <dgm:pt modelId="{20FD86D5-F0DE-4709-86AF-91D18A558D0C}">
      <dgm:prSet/>
      <dgm:spPr/>
      <dgm:t>
        <a:bodyPr/>
        <a:lstStyle/>
        <a:p>
          <a:r>
            <a:rPr lang="zh-TW" altLang="en-US" dirty="0" smtClean="0"/>
            <a:t>農糧業務資訊 </a:t>
          </a:r>
          <a:r>
            <a:rPr lang="en-US" altLang="zh-TW" dirty="0" smtClean="0"/>
            <a:t>/ </a:t>
          </a:r>
          <a:r>
            <a:rPr lang="zh-TW" altLang="en-US" dirty="0" smtClean="0"/>
            <a:t>農業機械及自動化 </a:t>
          </a:r>
          <a:r>
            <a:rPr lang="en-US" altLang="zh-TW" dirty="0" smtClean="0"/>
            <a:t>/ </a:t>
          </a:r>
          <a:r>
            <a:rPr lang="zh-TW" altLang="en-US" dirty="0" smtClean="0"/>
            <a:t>農機貸款及補助 </a:t>
          </a:r>
          <a:r>
            <a:rPr lang="en-US" altLang="zh-TW" dirty="0" smtClean="0"/>
            <a:t>/ </a:t>
          </a:r>
          <a:r>
            <a:rPr lang="zh-TW" altLang="en-US" dirty="0" smtClean="0"/>
            <a:t>列入農業發展基金農機貸款機型廠牌</a:t>
          </a:r>
          <a:endParaRPr lang="zh-TW" altLang="en-US" dirty="0"/>
        </a:p>
      </dgm:t>
    </dgm:pt>
    <dgm:pt modelId="{E2DA03B5-90D9-4DA6-9767-12260BD45431}" type="parTrans" cxnId="{ACD4F51C-F1C1-49A2-8695-5A4146999754}">
      <dgm:prSet/>
      <dgm:spPr/>
      <dgm:t>
        <a:bodyPr/>
        <a:lstStyle/>
        <a:p>
          <a:endParaRPr lang="zh-TW" altLang="en-US"/>
        </a:p>
      </dgm:t>
    </dgm:pt>
    <dgm:pt modelId="{24A975D2-92CD-4235-ACDE-E89D8768D969}" type="sibTrans" cxnId="{ACD4F51C-F1C1-49A2-8695-5A4146999754}">
      <dgm:prSet/>
      <dgm:spPr/>
      <dgm:t>
        <a:bodyPr/>
        <a:lstStyle/>
        <a:p>
          <a:endParaRPr lang="zh-TW" altLang="en-US"/>
        </a:p>
      </dgm:t>
    </dgm:pt>
    <dgm:pt modelId="{A9DA4836-A299-4EBD-BE9E-90AE85266708}">
      <dgm:prSet/>
      <dgm:spPr/>
      <dgm:t>
        <a:bodyPr/>
        <a:lstStyle/>
        <a:p>
          <a:r>
            <a:rPr lang="zh-TW" altLang="en-US" dirty="0" smtClean="0"/>
            <a:t>漁業署</a:t>
          </a:r>
          <a:endParaRPr lang="zh-TW" altLang="en-US" dirty="0"/>
        </a:p>
      </dgm:t>
    </dgm:pt>
    <dgm:pt modelId="{B6DE1F6B-F2DF-4EE7-9293-A3304E0E1266}" type="parTrans" cxnId="{4E165765-2868-4C11-9C2E-A3AADC26DAD8}">
      <dgm:prSet/>
      <dgm:spPr/>
      <dgm:t>
        <a:bodyPr/>
        <a:lstStyle/>
        <a:p>
          <a:endParaRPr lang="zh-TW" altLang="en-US"/>
        </a:p>
      </dgm:t>
    </dgm:pt>
    <dgm:pt modelId="{298492D3-D36F-4F27-BE96-F18E50D2BBD8}" type="sibTrans" cxnId="{4E165765-2868-4C11-9C2E-A3AADC26DAD8}">
      <dgm:prSet/>
      <dgm:spPr/>
      <dgm:t>
        <a:bodyPr/>
        <a:lstStyle/>
        <a:p>
          <a:endParaRPr lang="zh-TW" altLang="en-US"/>
        </a:p>
      </dgm:t>
    </dgm:pt>
    <dgm:pt modelId="{F77A0576-E1FD-48C4-AC72-6201498980D1}">
      <dgm:prSet/>
      <dgm:spPr/>
      <dgm:t>
        <a:bodyPr/>
        <a:lstStyle/>
        <a:p>
          <a:r>
            <a:rPr lang="zh-TW" altLang="en-US" dirty="0" smtClean="0"/>
            <a:t>電話：</a:t>
          </a:r>
          <a:r>
            <a:rPr lang="en-US" altLang="zh-TW" dirty="0" smtClean="0"/>
            <a:t>02-23835678 </a:t>
          </a:r>
          <a:endParaRPr lang="zh-TW" altLang="en-US" dirty="0"/>
        </a:p>
      </dgm:t>
    </dgm:pt>
    <dgm:pt modelId="{07DA541E-6AD4-4B34-93A3-D8D341E8EDC8}" type="parTrans" cxnId="{09538E38-70FA-44DC-B458-F6C7D430A824}">
      <dgm:prSet/>
      <dgm:spPr/>
      <dgm:t>
        <a:bodyPr/>
        <a:lstStyle/>
        <a:p>
          <a:endParaRPr lang="zh-TW" altLang="en-US"/>
        </a:p>
      </dgm:t>
    </dgm:pt>
    <dgm:pt modelId="{2A86EB91-AA30-4A4D-B91A-A78D7E83C455}" type="sibTrans" cxnId="{09538E38-70FA-44DC-B458-F6C7D430A824}">
      <dgm:prSet/>
      <dgm:spPr/>
      <dgm:t>
        <a:bodyPr/>
        <a:lstStyle/>
        <a:p>
          <a:endParaRPr lang="zh-TW" altLang="en-US"/>
        </a:p>
      </dgm:t>
    </dgm:pt>
    <dgm:pt modelId="{CFA9BBDF-76EA-468B-A999-0BA33AEA85BF}" type="pres">
      <dgm:prSet presAssocID="{58176DBE-2BB9-4481-B523-97296DB91CEA}" presName="linear" presStyleCnt="0">
        <dgm:presLayoutVars>
          <dgm:dir/>
          <dgm:animLvl val="lvl"/>
          <dgm:resizeHandles val="exact"/>
        </dgm:presLayoutVars>
      </dgm:prSet>
      <dgm:spPr/>
      <dgm:t>
        <a:bodyPr/>
        <a:lstStyle/>
        <a:p>
          <a:endParaRPr lang="zh-TW" altLang="en-US"/>
        </a:p>
      </dgm:t>
    </dgm:pt>
    <dgm:pt modelId="{64A9B74F-6395-492F-85CF-5B49117242B6}" type="pres">
      <dgm:prSet presAssocID="{E40795C0-CCCB-4922-9F93-9008360408A3}" presName="parentLin" presStyleCnt="0"/>
      <dgm:spPr/>
    </dgm:pt>
    <dgm:pt modelId="{8B19BC9F-B269-4493-A6B3-134634D3AB68}" type="pres">
      <dgm:prSet presAssocID="{E40795C0-CCCB-4922-9F93-9008360408A3}" presName="parentLeftMargin" presStyleLbl="node1" presStyleIdx="0" presStyleCnt="2"/>
      <dgm:spPr/>
      <dgm:t>
        <a:bodyPr/>
        <a:lstStyle/>
        <a:p>
          <a:endParaRPr lang="zh-TW" altLang="en-US"/>
        </a:p>
      </dgm:t>
    </dgm:pt>
    <dgm:pt modelId="{ECC2A764-B749-4F93-AE95-13A1E0613CFA}" type="pres">
      <dgm:prSet presAssocID="{E40795C0-CCCB-4922-9F93-9008360408A3}" presName="parentText" presStyleLbl="node1" presStyleIdx="0" presStyleCnt="2">
        <dgm:presLayoutVars>
          <dgm:chMax val="0"/>
          <dgm:bulletEnabled val="1"/>
        </dgm:presLayoutVars>
      </dgm:prSet>
      <dgm:spPr/>
      <dgm:t>
        <a:bodyPr/>
        <a:lstStyle/>
        <a:p>
          <a:endParaRPr lang="zh-TW" altLang="en-US"/>
        </a:p>
      </dgm:t>
    </dgm:pt>
    <dgm:pt modelId="{FFEEE244-F360-460E-9841-D0AE73EBB36F}" type="pres">
      <dgm:prSet presAssocID="{E40795C0-CCCB-4922-9F93-9008360408A3}" presName="negativeSpace" presStyleCnt="0"/>
      <dgm:spPr/>
    </dgm:pt>
    <dgm:pt modelId="{83822C72-2A21-4A0E-A9CB-E5B8B2BD0AE4}" type="pres">
      <dgm:prSet presAssocID="{E40795C0-CCCB-4922-9F93-9008360408A3}" presName="childText" presStyleLbl="conFgAcc1" presStyleIdx="0" presStyleCnt="2">
        <dgm:presLayoutVars>
          <dgm:bulletEnabled val="1"/>
        </dgm:presLayoutVars>
      </dgm:prSet>
      <dgm:spPr/>
      <dgm:t>
        <a:bodyPr/>
        <a:lstStyle/>
        <a:p>
          <a:endParaRPr lang="zh-TW" altLang="en-US"/>
        </a:p>
      </dgm:t>
    </dgm:pt>
    <dgm:pt modelId="{BD5B2477-312C-4B20-B5B6-01945DCDA02B}" type="pres">
      <dgm:prSet presAssocID="{3328D673-26F6-44C7-9203-348DCA756B54}" presName="spaceBetweenRectangles" presStyleCnt="0"/>
      <dgm:spPr/>
    </dgm:pt>
    <dgm:pt modelId="{916C8555-C26D-4C7F-A59B-1C4E4C4E86CC}" type="pres">
      <dgm:prSet presAssocID="{A9DA4836-A299-4EBD-BE9E-90AE85266708}" presName="parentLin" presStyleCnt="0"/>
      <dgm:spPr/>
    </dgm:pt>
    <dgm:pt modelId="{3CA2C591-91AC-4685-A41F-603B419BBDF1}" type="pres">
      <dgm:prSet presAssocID="{A9DA4836-A299-4EBD-BE9E-90AE85266708}" presName="parentLeftMargin" presStyleLbl="node1" presStyleIdx="0" presStyleCnt="2"/>
      <dgm:spPr/>
      <dgm:t>
        <a:bodyPr/>
        <a:lstStyle/>
        <a:p>
          <a:endParaRPr lang="zh-TW" altLang="en-US"/>
        </a:p>
      </dgm:t>
    </dgm:pt>
    <dgm:pt modelId="{E70DCF0B-11A6-4FC2-BC83-B2E70F097010}" type="pres">
      <dgm:prSet presAssocID="{A9DA4836-A299-4EBD-BE9E-90AE85266708}" presName="parentText" presStyleLbl="node1" presStyleIdx="1" presStyleCnt="2">
        <dgm:presLayoutVars>
          <dgm:chMax val="0"/>
          <dgm:bulletEnabled val="1"/>
        </dgm:presLayoutVars>
      </dgm:prSet>
      <dgm:spPr/>
      <dgm:t>
        <a:bodyPr/>
        <a:lstStyle/>
        <a:p>
          <a:endParaRPr lang="zh-TW" altLang="en-US"/>
        </a:p>
      </dgm:t>
    </dgm:pt>
    <dgm:pt modelId="{B9140300-9C63-4E42-84DE-8FDC1432AD72}" type="pres">
      <dgm:prSet presAssocID="{A9DA4836-A299-4EBD-BE9E-90AE85266708}" presName="negativeSpace" presStyleCnt="0"/>
      <dgm:spPr/>
    </dgm:pt>
    <dgm:pt modelId="{0C387873-D4B1-4B66-819A-1715BE2741AB}" type="pres">
      <dgm:prSet presAssocID="{A9DA4836-A299-4EBD-BE9E-90AE85266708}" presName="childText" presStyleLbl="conFgAcc1" presStyleIdx="1" presStyleCnt="2">
        <dgm:presLayoutVars>
          <dgm:bulletEnabled val="1"/>
        </dgm:presLayoutVars>
      </dgm:prSet>
      <dgm:spPr/>
      <dgm:t>
        <a:bodyPr/>
        <a:lstStyle/>
        <a:p>
          <a:endParaRPr lang="zh-TW" altLang="en-US"/>
        </a:p>
      </dgm:t>
    </dgm:pt>
  </dgm:ptLst>
  <dgm:cxnLst>
    <dgm:cxn modelId="{09538E38-70FA-44DC-B458-F6C7D430A824}" srcId="{A9DA4836-A299-4EBD-BE9E-90AE85266708}" destId="{F77A0576-E1FD-48C4-AC72-6201498980D1}" srcOrd="0" destOrd="0" parTransId="{07DA541E-6AD4-4B34-93A3-D8D341E8EDC8}" sibTransId="{2A86EB91-AA30-4A4D-B91A-A78D7E83C455}"/>
    <dgm:cxn modelId="{ACD4F51C-F1C1-49A2-8695-5A4146999754}" srcId="{E40795C0-CCCB-4922-9F93-9008360408A3}" destId="{20FD86D5-F0DE-4709-86AF-91D18A558D0C}" srcOrd="0" destOrd="0" parTransId="{E2DA03B5-90D9-4DA6-9767-12260BD45431}" sibTransId="{24A975D2-92CD-4235-ACDE-E89D8768D969}"/>
    <dgm:cxn modelId="{CCB66BE5-0E6D-4EA5-A18F-7C191AC036C9}" srcId="{58176DBE-2BB9-4481-B523-97296DB91CEA}" destId="{E40795C0-CCCB-4922-9F93-9008360408A3}" srcOrd="0" destOrd="0" parTransId="{88C01D88-3831-4A14-9DE2-AA0AA4332680}" sibTransId="{3328D673-26F6-44C7-9203-348DCA756B54}"/>
    <dgm:cxn modelId="{A73CB860-F05E-476F-A11C-FE8647917C1B}" type="presOf" srcId="{F77A0576-E1FD-48C4-AC72-6201498980D1}" destId="{0C387873-D4B1-4B66-819A-1715BE2741AB}" srcOrd="0" destOrd="0" presId="urn:microsoft.com/office/officeart/2005/8/layout/list1"/>
    <dgm:cxn modelId="{8C0DF30E-EE53-46F0-A185-BAC472386E4B}" type="presOf" srcId="{E40795C0-CCCB-4922-9F93-9008360408A3}" destId="{ECC2A764-B749-4F93-AE95-13A1E0613CFA}" srcOrd="1" destOrd="0" presId="urn:microsoft.com/office/officeart/2005/8/layout/list1"/>
    <dgm:cxn modelId="{6D06903E-2101-4E64-8C0A-729CCB1A3C7F}" type="presOf" srcId="{A9DA4836-A299-4EBD-BE9E-90AE85266708}" destId="{E70DCF0B-11A6-4FC2-BC83-B2E70F097010}" srcOrd="1" destOrd="0" presId="urn:microsoft.com/office/officeart/2005/8/layout/list1"/>
    <dgm:cxn modelId="{44178CB3-3468-493D-A7A9-D94D14FEC558}" type="presOf" srcId="{20FD86D5-F0DE-4709-86AF-91D18A558D0C}" destId="{83822C72-2A21-4A0E-A9CB-E5B8B2BD0AE4}" srcOrd="0" destOrd="0" presId="urn:microsoft.com/office/officeart/2005/8/layout/list1"/>
    <dgm:cxn modelId="{4E165765-2868-4C11-9C2E-A3AADC26DAD8}" srcId="{58176DBE-2BB9-4481-B523-97296DB91CEA}" destId="{A9DA4836-A299-4EBD-BE9E-90AE85266708}" srcOrd="1" destOrd="0" parTransId="{B6DE1F6B-F2DF-4EE7-9293-A3304E0E1266}" sibTransId="{298492D3-D36F-4F27-BE96-F18E50D2BBD8}"/>
    <dgm:cxn modelId="{66D2CAF5-B2F4-4A74-B6A3-B27EAAF39730}" type="presOf" srcId="{E40795C0-CCCB-4922-9F93-9008360408A3}" destId="{8B19BC9F-B269-4493-A6B3-134634D3AB68}" srcOrd="0" destOrd="0" presId="urn:microsoft.com/office/officeart/2005/8/layout/list1"/>
    <dgm:cxn modelId="{C3773F34-65D7-4832-87C6-A0CC3F8A5640}" type="presOf" srcId="{A9DA4836-A299-4EBD-BE9E-90AE85266708}" destId="{3CA2C591-91AC-4685-A41F-603B419BBDF1}" srcOrd="0" destOrd="0" presId="urn:microsoft.com/office/officeart/2005/8/layout/list1"/>
    <dgm:cxn modelId="{F7CD833E-10EC-40C3-B442-4BF117B8CF28}" type="presOf" srcId="{58176DBE-2BB9-4481-B523-97296DB91CEA}" destId="{CFA9BBDF-76EA-468B-A999-0BA33AEA85BF}" srcOrd="0" destOrd="0" presId="urn:microsoft.com/office/officeart/2005/8/layout/list1"/>
    <dgm:cxn modelId="{B9633781-DB7C-441F-A56E-B9A82006A3E9}" type="presParOf" srcId="{CFA9BBDF-76EA-468B-A999-0BA33AEA85BF}" destId="{64A9B74F-6395-492F-85CF-5B49117242B6}" srcOrd="0" destOrd="0" presId="urn:microsoft.com/office/officeart/2005/8/layout/list1"/>
    <dgm:cxn modelId="{778A711D-B19D-47BE-A22D-BBFA2EA8971A}" type="presParOf" srcId="{64A9B74F-6395-492F-85CF-5B49117242B6}" destId="{8B19BC9F-B269-4493-A6B3-134634D3AB68}" srcOrd="0" destOrd="0" presId="urn:microsoft.com/office/officeart/2005/8/layout/list1"/>
    <dgm:cxn modelId="{A87D9CB5-0658-4DBF-82DD-539C58E85142}" type="presParOf" srcId="{64A9B74F-6395-492F-85CF-5B49117242B6}" destId="{ECC2A764-B749-4F93-AE95-13A1E0613CFA}" srcOrd="1" destOrd="0" presId="urn:microsoft.com/office/officeart/2005/8/layout/list1"/>
    <dgm:cxn modelId="{8C16C79B-39C0-4A54-8130-1F5432882141}" type="presParOf" srcId="{CFA9BBDF-76EA-468B-A999-0BA33AEA85BF}" destId="{FFEEE244-F360-460E-9841-D0AE73EBB36F}" srcOrd="1" destOrd="0" presId="urn:microsoft.com/office/officeart/2005/8/layout/list1"/>
    <dgm:cxn modelId="{258DBF3E-2BB0-45E2-B39C-3B440E27D172}" type="presParOf" srcId="{CFA9BBDF-76EA-468B-A999-0BA33AEA85BF}" destId="{83822C72-2A21-4A0E-A9CB-E5B8B2BD0AE4}" srcOrd="2" destOrd="0" presId="urn:microsoft.com/office/officeart/2005/8/layout/list1"/>
    <dgm:cxn modelId="{D1461AE5-B060-4669-9FC1-2C04C985A81B}" type="presParOf" srcId="{CFA9BBDF-76EA-468B-A999-0BA33AEA85BF}" destId="{BD5B2477-312C-4B20-B5B6-01945DCDA02B}" srcOrd="3" destOrd="0" presId="urn:microsoft.com/office/officeart/2005/8/layout/list1"/>
    <dgm:cxn modelId="{A5745C50-EC54-4B48-97F8-BB4C08AB5689}" type="presParOf" srcId="{CFA9BBDF-76EA-468B-A999-0BA33AEA85BF}" destId="{916C8555-C26D-4C7F-A59B-1C4E4C4E86CC}" srcOrd="4" destOrd="0" presId="urn:microsoft.com/office/officeart/2005/8/layout/list1"/>
    <dgm:cxn modelId="{4E8080E7-C34F-40FC-876C-BFB7F4D2954E}" type="presParOf" srcId="{916C8555-C26D-4C7F-A59B-1C4E4C4E86CC}" destId="{3CA2C591-91AC-4685-A41F-603B419BBDF1}" srcOrd="0" destOrd="0" presId="urn:microsoft.com/office/officeart/2005/8/layout/list1"/>
    <dgm:cxn modelId="{EE827A60-6399-4368-90A8-163EDD77239D}" type="presParOf" srcId="{916C8555-C26D-4C7F-A59B-1C4E4C4E86CC}" destId="{E70DCF0B-11A6-4FC2-BC83-B2E70F097010}" srcOrd="1" destOrd="0" presId="urn:microsoft.com/office/officeart/2005/8/layout/list1"/>
    <dgm:cxn modelId="{45BED76D-7932-40BD-8512-2D9B6D8EA389}" type="presParOf" srcId="{CFA9BBDF-76EA-468B-A999-0BA33AEA85BF}" destId="{B9140300-9C63-4E42-84DE-8FDC1432AD72}" srcOrd="5" destOrd="0" presId="urn:microsoft.com/office/officeart/2005/8/layout/list1"/>
    <dgm:cxn modelId="{72BB5A22-059C-4B85-8196-DFC707F5B533}" type="presParOf" srcId="{CFA9BBDF-76EA-468B-A999-0BA33AEA85BF}" destId="{0C387873-D4B1-4B66-819A-1715BE2741AB}" srcOrd="6"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5B3B513-FB6B-4586-82E8-268E7E67F0A1}"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zh-TW" altLang="en-US"/>
        </a:p>
      </dgm:t>
    </dgm:pt>
    <dgm:pt modelId="{9E14E355-2B58-4435-B7EC-3B4C000A3452}">
      <dgm:prSet/>
      <dgm: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dgm:spPr>
      <dgm:t>
        <a:bodyPr/>
        <a:lstStyle/>
        <a:p>
          <a:pPr rtl="0"/>
          <a:r>
            <a:rPr kumimoji="1" lang="en-US" b="1" i="0" baseline="0" dirty="0" smtClean="0"/>
            <a:t> </a:t>
          </a:r>
          <a:r>
            <a:rPr kumimoji="1" lang="zh-TW" b="1" i="0" baseline="0" dirty="0" smtClean="0"/>
            <a:t>何處可查詢農委會核定之機種、機型或牌型</a:t>
          </a:r>
          <a:endParaRPr kumimoji="1" lang="en-US" b="1" i="0" baseline="0" dirty="0"/>
        </a:p>
      </dgm:t>
    </dgm:pt>
    <dgm:pt modelId="{F8656A39-2126-4765-AF33-9E03A6820855}" type="parTrans" cxnId="{4079F26C-2D17-455C-AA0A-A68D31F05BA7}">
      <dgm:prSet/>
      <dgm:spPr/>
      <dgm:t>
        <a:bodyPr/>
        <a:lstStyle/>
        <a:p>
          <a:endParaRPr lang="zh-TW" altLang="en-US"/>
        </a:p>
      </dgm:t>
    </dgm:pt>
    <dgm:pt modelId="{7E4F0F01-1545-4AFB-B977-C4BBDFEEA4F2}" type="sibTrans" cxnId="{4079F26C-2D17-455C-AA0A-A68D31F05BA7}">
      <dgm:prSet/>
      <dgm:spPr/>
      <dgm:t>
        <a:bodyPr/>
        <a:lstStyle/>
        <a:p>
          <a:endParaRPr lang="zh-TW" altLang="en-US"/>
        </a:p>
      </dgm:t>
    </dgm:pt>
    <dgm:pt modelId="{FA3E2711-8CC1-44C7-8C7F-1C46F5996333}" type="pres">
      <dgm:prSet presAssocID="{F5B3B513-FB6B-4586-82E8-268E7E67F0A1}" presName="linear" presStyleCnt="0">
        <dgm:presLayoutVars>
          <dgm:animLvl val="lvl"/>
          <dgm:resizeHandles val="exact"/>
        </dgm:presLayoutVars>
      </dgm:prSet>
      <dgm:spPr/>
      <dgm:t>
        <a:bodyPr/>
        <a:lstStyle/>
        <a:p>
          <a:endParaRPr lang="zh-TW" altLang="en-US"/>
        </a:p>
      </dgm:t>
    </dgm:pt>
    <dgm:pt modelId="{7E68BE30-C6DF-45D6-9D66-80ED70AC0F3C}" type="pres">
      <dgm:prSet presAssocID="{9E14E355-2B58-4435-B7EC-3B4C000A3452}" presName="parentText" presStyleLbl="node1" presStyleIdx="0" presStyleCnt="1">
        <dgm:presLayoutVars>
          <dgm:chMax val="0"/>
          <dgm:bulletEnabled val="1"/>
        </dgm:presLayoutVars>
      </dgm:prSet>
      <dgm:spPr/>
      <dgm:t>
        <a:bodyPr/>
        <a:lstStyle/>
        <a:p>
          <a:endParaRPr lang="zh-TW" altLang="en-US"/>
        </a:p>
      </dgm:t>
    </dgm:pt>
  </dgm:ptLst>
  <dgm:cxnLst>
    <dgm:cxn modelId="{31AF4B55-8115-4CF6-A572-8670B02A3EB5}" type="presOf" srcId="{F5B3B513-FB6B-4586-82E8-268E7E67F0A1}" destId="{FA3E2711-8CC1-44C7-8C7F-1C46F5996333}" srcOrd="0" destOrd="0" presId="urn:microsoft.com/office/officeart/2005/8/layout/vList2"/>
    <dgm:cxn modelId="{4079F26C-2D17-455C-AA0A-A68D31F05BA7}" srcId="{F5B3B513-FB6B-4586-82E8-268E7E67F0A1}" destId="{9E14E355-2B58-4435-B7EC-3B4C000A3452}" srcOrd="0" destOrd="0" parTransId="{F8656A39-2126-4765-AF33-9E03A6820855}" sibTransId="{7E4F0F01-1545-4AFB-B977-C4BBDFEEA4F2}"/>
    <dgm:cxn modelId="{65E7341F-5051-4E43-9628-41633ED41CE7}" type="presOf" srcId="{9E14E355-2B58-4435-B7EC-3B4C000A3452}" destId="{7E68BE30-C6DF-45D6-9D66-80ED70AC0F3C}" srcOrd="0" destOrd="0" presId="urn:microsoft.com/office/officeart/2005/8/layout/vList2"/>
    <dgm:cxn modelId="{F9487F0A-53BC-4296-914A-FACF89D3046B}" type="presParOf" srcId="{FA3E2711-8CC1-44C7-8C7F-1C46F5996333}" destId="{7E68BE30-C6DF-45D6-9D66-80ED70AC0F3C}" srcOrd="0" destOrd="0" presId="urn:microsoft.com/office/officeart/2005/8/layout/vList2"/>
  </dgm:cxnLst>
  <dgm:bg/>
  <dgm:whole/>
  <dgm:extLst>
    <a:ext uri="http://schemas.microsoft.com/office/drawing/2008/diagram">
      <dsp:dataModelExt xmlns:dsp="http://schemas.microsoft.com/office/drawing/2008/diagram" xmlns="" relId="rId1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D38593A-7A97-403C-9884-6690DA620490}"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zh-TW" altLang="en-US"/>
        </a:p>
      </dgm:t>
    </dgm:pt>
    <dgm:pt modelId="{3E4A10BC-7CC6-471C-9E92-B3506B67D763}">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lang="zh-TW" altLang="en-US" sz="4000" b="1" dirty="0" smtClean="0">
              <a:solidFill>
                <a:schemeClr val="accent2"/>
              </a:solidFill>
            </a:rPr>
            <a:t>農機貸款</a:t>
          </a:r>
          <a:endParaRPr kumimoji="1" lang="zh-TW" altLang="en-US" sz="4000" b="1" dirty="0"/>
        </a:p>
      </dgm:t>
    </dgm:pt>
    <dgm:pt modelId="{8F14BD5B-5647-4392-A216-39794F7EFE97}" type="parTrans" cxnId="{AF2D5CD8-E5DC-4C78-BA71-6B786D7FAF14}">
      <dgm:prSet/>
      <dgm:spPr/>
      <dgm:t>
        <a:bodyPr/>
        <a:lstStyle/>
        <a:p>
          <a:endParaRPr lang="zh-TW" altLang="en-US" b="1"/>
        </a:p>
      </dgm:t>
    </dgm:pt>
    <dgm:pt modelId="{C7E89A5B-79AC-47CA-8374-C989992218E8}" type="sibTrans" cxnId="{AF2D5CD8-E5DC-4C78-BA71-6B786D7FAF14}">
      <dgm:prSet/>
      <dgm:spPr/>
      <dgm:t>
        <a:bodyPr/>
        <a:lstStyle/>
        <a:p>
          <a:endParaRPr lang="zh-TW" altLang="en-US" b="1"/>
        </a:p>
      </dgm:t>
    </dgm:pt>
    <dgm:pt modelId="{42E528C1-D9F0-4841-9631-7DAB740DF182}" type="pres">
      <dgm:prSet presAssocID="{5D38593A-7A97-403C-9884-6690DA620490}" presName="linear" presStyleCnt="0">
        <dgm:presLayoutVars>
          <dgm:animLvl val="lvl"/>
          <dgm:resizeHandles val="exact"/>
        </dgm:presLayoutVars>
      </dgm:prSet>
      <dgm:spPr/>
      <dgm:t>
        <a:bodyPr/>
        <a:lstStyle/>
        <a:p>
          <a:endParaRPr lang="zh-TW" altLang="en-US"/>
        </a:p>
      </dgm:t>
    </dgm:pt>
    <dgm:pt modelId="{D86BC9C5-690A-4AD8-86DC-270ECC05E793}" type="pres">
      <dgm:prSet presAssocID="{3E4A10BC-7CC6-471C-9E92-B3506B67D763}" presName="parentText" presStyleLbl="node1" presStyleIdx="0" presStyleCnt="1">
        <dgm:presLayoutVars>
          <dgm:chMax val="0"/>
          <dgm:bulletEnabled val="1"/>
        </dgm:presLayoutVars>
      </dgm:prSet>
      <dgm:spPr/>
      <dgm:t>
        <a:bodyPr/>
        <a:lstStyle/>
        <a:p>
          <a:endParaRPr lang="zh-TW" altLang="en-US"/>
        </a:p>
      </dgm:t>
    </dgm:pt>
  </dgm:ptLst>
  <dgm:cxnLst>
    <dgm:cxn modelId="{AF2D5CD8-E5DC-4C78-BA71-6B786D7FAF14}" srcId="{5D38593A-7A97-403C-9884-6690DA620490}" destId="{3E4A10BC-7CC6-471C-9E92-B3506B67D763}" srcOrd="0" destOrd="0" parTransId="{8F14BD5B-5647-4392-A216-39794F7EFE97}" sibTransId="{C7E89A5B-79AC-47CA-8374-C989992218E8}"/>
    <dgm:cxn modelId="{9C275763-DBA5-48A6-82B7-3F39ECD30F5F}" type="presOf" srcId="{3E4A10BC-7CC6-471C-9E92-B3506B67D763}" destId="{D86BC9C5-690A-4AD8-86DC-270ECC05E793}" srcOrd="0" destOrd="0" presId="urn:microsoft.com/office/officeart/2005/8/layout/vList2"/>
    <dgm:cxn modelId="{EB26BBB3-AE13-40C3-BAB2-9564C5871F21}" type="presOf" srcId="{5D38593A-7A97-403C-9884-6690DA620490}" destId="{42E528C1-D9F0-4841-9631-7DAB740DF182}" srcOrd="0" destOrd="0" presId="urn:microsoft.com/office/officeart/2005/8/layout/vList2"/>
    <dgm:cxn modelId="{EE0EE638-950D-4D00-949D-1ACC3A548143}" type="presParOf" srcId="{42E528C1-D9F0-4841-9631-7DAB740DF182}" destId="{D86BC9C5-690A-4AD8-86DC-270ECC05E793}"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B528282-BE2F-46A0-902E-8D0383718C6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A4F59658-7611-41CD-A6AC-D313F45C8A4F}">
      <dgm:prSet phldrT="[文字]"/>
      <dgm:spPr/>
      <dgm:t>
        <a:bodyPr/>
        <a:lstStyle/>
        <a:p>
          <a:r>
            <a:rPr lang="zh-TW" altLang="en-US" dirty="0" smtClean="0"/>
            <a:t>同一機種</a:t>
          </a:r>
          <a:endParaRPr lang="zh-TW" altLang="en-US" dirty="0"/>
        </a:p>
      </dgm:t>
    </dgm:pt>
    <dgm:pt modelId="{5FB67668-B633-4B8E-9B3A-2404C07F2BCD}" type="parTrans" cxnId="{8B496D2F-4A5E-4E46-A443-EAE8951C1752}">
      <dgm:prSet/>
      <dgm:spPr/>
      <dgm:t>
        <a:bodyPr/>
        <a:lstStyle/>
        <a:p>
          <a:endParaRPr lang="zh-TW" altLang="en-US"/>
        </a:p>
      </dgm:t>
    </dgm:pt>
    <dgm:pt modelId="{A038B47E-E3F4-4DBD-AC39-4A5277A7A074}" type="sibTrans" cxnId="{8B496D2F-4A5E-4E46-A443-EAE8951C1752}">
      <dgm:prSet/>
      <dgm:spPr/>
      <dgm:t>
        <a:bodyPr/>
        <a:lstStyle/>
        <a:p>
          <a:endParaRPr lang="zh-TW" altLang="en-US"/>
        </a:p>
      </dgm:t>
    </dgm:pt>
    <dgm:pt modelId="{387B98CC-67B4-4256-887C-59F0A1916570}">
      <dgm:prSet/>
      <dgm:spPr/>
      <dgm:t>
        <a:bodyPr/>
        <a:lstStyle/>
        <a:p>
          <a:pPr algn="just"/>
          <a:r>
            <a:rPr lang="zh-TW" altLang="en-US" dirty="0" smtClean="0"/>
            <a:t>農機貸款要點第</a:t>
          </a:r>
          <a:r>
            <a:rPr lang="en-US" altLang="zh-TW" dirty="0" smtClean="0"/>
            <a:t>4</a:t>
          </a:r>
          <a:r>
            <a:rPr lang="zh-TW" altLang="en-US" dirty="0" smtClean="0"/>
            <a:t>點第</a:t>
          </a:r>
          <a:r>
            <a:rPr lang="en-US" altLang="zh-TW" dirty="0" smtClean="0"/>
            <a:t>2</a:t>
          </a:r>
          <a:r>
            <a:rPr lang="zh-TW" altLang="en-US" dirty="0" smtClean="0"/>
            <a:t>項規定</a:t>
          </a:r>
          <a:endParaRPr lang="zh-TW" altLang="en-US" dirty="0"/>
        </a:p>
      </dgm:t>
    </dgm:pt>
    <dgm:pt modelId="{2AC3AE9C-2D9A-421A-BCDB-FFAE683B9B29}" type="parTrans" cxnId="{386FA88A-E5A9-4B74-AF6E-4A16BF2C79EC}">
      <dgm:prSet/>
      <dgm:spPr/>
      <dgm:t>
        <a:bodyPr/>
        <a:lstStyle/>
        <a:p>
          <a:endParaRPr lang="zh-TW" altLang="en-US"/>
        </a:p>
      </dgm:t>
    </dgm:pt>
    <dgm:pt modelId="{776788BD-0CDA-425B-B9A1-13B3548F79D6}" type="sibTrans" cxnId="{386FA88A-E5A9-4B74-AF6E-4A16BF2C79EC}">
      <dgm:prSet/>
      <dgm:spPr/>
      <dgm:t>
        <a:bodyPr/>
        <a:lstStyle/>
        <a:p>
          <a:endParaRPr lang="zh-TW" altLang="en-US"/>
        </a:p>
      </dgm:t>
    </dgm:pt>
    <dgm:pt modelId="{2DF0F02E-9799-4B29-8C48-467AC86DA2A6}">
      <dgm:prSet/>
      <dgm:spPr/>
      <dgm:t>
        <a:bodyPr/>
        <a:lstStyle/>
        <a:p>
          <a:pPr algn="just"/>
          <a:r>
            <a:rPr lang="zh-TW" altLang="en-US" dirty="0" smtClean="0"/>
            <a:t>所稱「每一戶」係指每一借款人</a:t>
          </a:r>
          <a:endParaRPr lang="zh-TW" altLang="en-US" dirty="0"/>
        </a:p>
      </dgm:t>
    </dgm:pt>
    <dgm:pt modelId="{9359DCD9-11CB-4B1C-8519-BDE2674BED28}" type="parTrans" cxnId="{952F23D1-56F3-4EC4-B561-53D18946D770}">
      <dgm:prSet/>
      <dgm:spPr/>
      <dgm:t>
        <a:bodyPr/>
        <a:lstStyle/>
        <a:p>
          <a:endParaRPr lang="zh-TW" altLang="en-US"/>
        </a:p>
      </dgm:t>
    </dgm:pt>
    <dgm:pt modelId="{AA20EE3D-1585-4E85-9606-0D93DF346DAA}" type="sibTrans" cxnId="{952F23D1-56F3-4EC4-B561-53D18946D770}">
      <dgm:prSet/>
      <dgm:spPr/>
      <dgm:t>
        <a:bodyPr/>
        <a:lstStyle/>
        <a:p>
          <a:endParaRPr lang="zh-TW" altLang="en-US"/>
        </a:p>
      </dgm:t>
    </dgm:pt>
    <dgm:pt modelId="{C0CDBA3E-5327-4B19-976B-B91CB9F0A0D2}">
      <dgm:prSet/>
      <dgm:spPr/>
      <dgm:t>
        <a:bodyPr/>
        <a:lstStyle/>
        <a:p>
          <a:pPr algn="just"/>
          <a:r>
            <a:rPr lang="zh-TW" altLang="en-US" dirty="0" smtClean="0"/>
            <a:t>所稱「同一機種」係指提供相同功能之農</a:t>
          </a:r>
          <a:r>
            <a:rPr lang="en-US" altLang="zh-TW" dirty="0" smtClean="0"/>
            <a:t>(</a:t>
          </a:r>
          <a:r>
            <a:rPr lang="zh-TW" altLang="en-US" dirty="0" smtClean="0"/>
            <a:t>漁</a:t>
          </a:r>
          <a:r>
            <a:rPr lang="en-US" altLang="zh-TW" dirty="0" smtClean="0"/>
            <a:t>)</a:t>
          </a:r>
          <a:r>
            <a:rPr lang="zh-TW" altLang="en-US" dirty="0" smtClean="0"/>
            <a:t>機械或自動化設備</a:t>
          </a:r>
          <a:endParaRPr lang="zh-TW" altLang="en-US" dirty="0"/>
        </a:p>
      </dgm:t>
    </dgm:pt>
    <dgm:pt modelId="{C9CC2D4F-EC1E-426E-A011-B645F4F5BDB6}" type="parTrans" cxnId="{2D31F075-7A99-4412-85F0-7DB230E37CAA}">
      <dgm:prSet/>
      <dgm:spPr/>
      <dgm:t>
        <a:bodyPr/>
        <a:lstStyle/>
        <a:p>
          <a:endParaRPr lang="zh-TW" altLang="en-US"/>
        </a:p>
      </dgm:t>
    </dgm:pt>
    <dgm:pt modelId="{17C6F5C2-CE73-4B1F-86C2-62121F26E274}" type="sibTrans" cxnId="{2D31F075-7A99-4412-85F0-7DB230E37CAA}">
      <dgm:prSet/>
      <dgm:spPr/>
      <dgm:t>
        <a:bodyPr/>
        <a:lstStyle/>
        <a:p>
          <a:endParaRPr lang="zh-TW" altLang="en-US"/>
        </a:p>
      </dgm:t>
    </dgm:pt>
    <dgm:pt modelId="{AEDB8F50-FB7C-408B-B7EF-D9F0A5096417}">
      <dgm:prSet/>
      <dgm:spPr/>
      <dgm:t>
        <a:bodyPr/>
        <a:lstStyle/>
        <a:p>
          <a:pPr algn="just"/>
          <a:r>
            <a:rPr lang="zh-TW" altLang="en-US" dirty="0" smtClean="0"/>
            <a:t>例如借款人先後購置</a:t>
          </a:r>
          <a:r>
            <a:rPr lang="en-US" altLang="zh-TW" dirty="0" smtClean="0"/>
            <a:t>2</a:t>
          </a:r>
          <a:r>
            <a:rPr lang="zh-TW" altLang="en-US" dirty="0" smtClean="0"/>
            <a:t>艘延繩釣漁船，不論其廠牌及機型，視為同一機種，應將舊機有關貸款清償後始得辦理。</a:t>
          </a:r>
          <a:endParaRPr lang="zh-TW" altLang="en-US" dirty="0"/>
        </a:p>
      </dgm:t>
    </dgm:pt>
    <dgm:pt modelId="{F287A080-8DE9-4077-AA51-16780B83AF03}" type="parTrans" cxnId="{CC44FF14-68E8-4E2F-B9E8-0A42185FECA0}">
      <dgm:prSet/>
      <dgm:spPr/>
      <dgm:t>
        <a:bodyPr/>
        <a:lstStyle/>
        <a:p>
          <a:endParaRPr lang="zh-TW" altLang="en-US"/>
        </a:p>
      </dgm:t>
    </dgm:pt>
    <dgm:pt modelId="{A0EB7A34-02B7-449F-BF36-A92EC0C21BAB}" type="sibTrans" cxnId="{CC44FF14-68E8-4E2F-B9E8-0A42185FECA0}">
      <dgm:prSet/>
      <dgm:spPr/>
      <dgm:t>
        <a:bodyPr/>
        <a:lstStyle/>
        <a:p>
          <a:endParaRPr lang="zh-TW" altLang="en-US"/>
        </a:p>
      </dgm:t>
    </dgm:pt>
    <dgm:pt modelId="{4794FD43-1D5D-437B-9CA8-FDE6DE565158}">
      <dgm:prSet/>
      <dgm:spPr/>
      <dgm:t>
        <a:bodyPr/>
        <a:lstStyle/>
        <a:p>
          <a:pPr algn="just"/>
          <a:r>
            <a:rPr lang="zh-TW" altLang="en-US" dirty="0" smtClean="0"/>
            <a:t>至購置個別農</a:t>
          </a:r>
          <a:r>
            <a:rPr lang="en-US" altLang="zh-TW" dirty="0" smtClean="0"/>
            <a:t>(</a:t>
          </a:r>
          <a:r>
            <a:rPr lang="zh-TW" altLang="en-US" dirty="0" smtClean="0"/>
            <a:t>漁</a:t>
          </a:r>
          <a:r>
            <a:rPr lang="en-US" altLang="zh-TW" dirty="0" smtClean="0"/>
            <a:t>)</a:t>
          </a:r>
          <a:r>
            <a:rPr lang="zh-TW" altLang="en-US" dirty="0" smtClean="0"/>
            <a:t>機械或自動化設備零組件，則以其機型作為是否為同一機種之判別標準。</a:t>
          </a:r>
          <a:r>
            <a:rPr lang="en-US" altLang="zh-TW" dirty="0" smtClean="0"/>
            <a:t>(95</a:t>
          </a:r>
          <a:r>
            <a:rPr lang="zh-TW" altLang="en-US" dirty="0" smtClean="0"/>
            <a:t>年</a:t>
          </a:r>
          <a:r>
            <a:rPr lang="en-US" altLang="zh-TW" dirty="0" smtClean="0"/>
            <a:t>12</a:t>
          </a:r>
          <a:r>
            <a:rPr lang="zh-TW" altLang="en-US" dirty="0" smtClean="0"/>
            <a:t>月</a:t>
          </a:r>
          <a:r>
            <a:rPr lang="en-US" altLang="zh-TW" dirty="0" smtClean="0"/>
            <a:t>22</a:t>
          </a:r>
          <a:r>
            <a:rPr lang="zh-TW" altLang="en-US" dirty="0" smtClean="0"/>
            <a:t>日農授金字第</a:t>
          </a:r>
          <a:r>
            <a:rPr lang="en-US" altLang="zh-TW" dirty="0" smtClean="0"/>
            <a:t>0955016617</a:t>
          </a:r>
          <a:r>
            <a:rPr lang="zh-TW" altLang="en-US" dirty="0" smtClean="0"/>
            <a:t>號函</a:t>
          </a:r>
          <a:r>
            <a:rPr lang="en-US" altLang="zh-TW" dirty="0" smtClean="0"/>
            <a:t>)</a:t>
          </a:r>
          <a:endParaRPr lang="zh-TW" altLang="en-US" dirty="0"/>
        </a:p>
      </dgm:t>
    </dgm:pt>
    <dgm:pt modelId="{AB4F9FF4-2859-46B4-BA1C-DAF592EB7F10}" type="parTrans" cxnId="{2DF9437D-2B25-42A4-B851-34BD90C64DFA}">
      <dgm:prSet/>
      <dgm:spPr/>
      <dgm:t>
        <a:bodyPr/>
        <a:lstStyle/>
        <a:p>
          <a:endParaRPr lang="zh-TW" altLang="en-US"/>
        </a:p>
      </dgm:t>
    </dgm:pt>
    <dgm:pt modelId="{B53ABCBA-A50E-4673-990C-EE83CD59C8BC}" type="sibTrans" cxnId="{2DF9437D-2B25-42A4-B851-34BD90C64DFA}">
      <dgm:prSet/>
      <dgm:spPr/>
      <dgm:t>
        <a:bodyPr/>
        <a:lstStyle/>
        <a:p>
          <a:endParaRPr lang="zh-TW" altLang="en-US"/>
        </a:p>
      </dgm:t>
    </dgm:pt>
    <dgm:pt modelId="{1475A6E8-326D-47A5-A7A2-759EB8D2EDA2}" type="pres">
      <dgm:prSet presAssocID="{1B528282-BE2F-46A0-902E-8D0383718C65}" presName="linear" presStyleCnt="0">
        <dgm:presLayoutVars>
          <dgm:dir/>
          <dgm:animLvl val="lvl"/>
          <dgm:resizeHandles val="exact"/>
        </dgm:presLayoutVars>
      </dgm:prSet>
      <dgm:spPr/>
      <dgm:t>
        <a:bodyPr/>
        <a:lstStyle/>
        <a:p>
          <a:endParaRPr lang="zh-TW" altLang="en-US"/>
        </a:p>
      </dgm:t>
    </dgm:pt>
    <dgm:pt modelId="{8F523161-458D-4D9C-AEB6-308A15C03CA0}" type="pres">
      <dgm:prSet presAssocID="{A4F59658-7611-41CD-A6AC-D313F45C8A4F}" presName="parentLin" presStyleCnt="0"/>
      <dgm:spPr/>
    </dgm:pt>
    <dgm:pt modelId="{7BD7201A-7C63-4DE9-ADC4-E19870A10284}" type="pres">
      <dgm:prSet presAssocID="{A4F59658-7611-41CD-A6AC-D313F45C8A4F}" presName="parentLeftMargin" presStyleLbl="node1" presStyleIdx="0" presStyleCnt="1"/>
      <dgm:spPr/>
      <dgm:t>
        <a:bodyPr/>
        <a:lstStyle/>
        <a:p>
          <a:endParaRPr lang="zh-TW" altLang="en-US"/>
        </a:p>
      </dgm:t>
    </dgm:pt>
    <dgm:pt modelId="{50D666AF-1D4C-4876-92BD-16248B86CF77}" type="pres">
      <dgm:prSet presAssocID="{A4F59658-7611-41CD-A6AC-D313F45C8A4F}" presName="parentText" presStyleLbl="node1" presStyleIdx="0" presStyleCnt="1">
        <dgm:presLayoutVars>
          <dgm:chMax val="0"/>
          <dgm:bulletEnabled val="1"/>
        </dgm:presLayoutVars>
      </dgm:prSet>
      <dgm:spPr/>
      <dgm:t>
        <a:bodyPr/>
        <a:lstStyle/>
        <a:p>
          <a:endParaRPr lang="zh-TW" altLang="en-US"/>
        </a:p>
      </dgm:t>
    </dgm:pt>
    <dgm:pt modelId="{8436AC6E-447E-498E-99B2-60876E711B4F}" type="pres">
      <dgm:prSet presAssocID="{A4F59658-7611-41CD-A6AC-D313F45C8A4F}" presName="negativeSpace" presStyleCnt="0"/>
      <dgm:spPr/>
    </dgm:pt>
    <dgm:pt modelId="{3CC9EA5D-B39A-4C51-BFD6-91E53E7C517D}" type="pres">
      <dgm:prSet presAssocID="{A4F59658-7611-41CD-A6AC-D313F45C8A4F}" presName="childText" presStyleLbl="conFgAcc1" presStyleIdx="0" presStyleCnt="1">
        <dgm:presLayoutVars>
          <dgm:bulletEnabled val="1"/>
        </dgm:presLayoutVars>
      </dgm:prSet>
      <dgm:spPr/>
      <dgm:t>
        <a:bodyPr/>
        <a:lstStyle/>
        <a:p>
          <a:endParaRPr lang="zh-TW" altLang="en-US"/>
        </a:p>
      </dgm:t>
    </dgm:pt>
  </dgm:ptLst>
  <dgm:cxnLst>
    <dgm:cxn modelId="{B0333BE0-2B2B-40FB-AEFF-7D741E6247FA}" type="presOf" srcId="{2DF0F02E-9799-4B29-8C48-467AC86DA2A6}" destId="{3CC9EA5D-B39A-4C51-BFD6-91E53E7C517D}" srcOrd="0" destOrd="1" presId="urn:microsoft.com/office/officeart/2005/8/layout/list1"/>
    <dgm:cxn modelId="{8B496D2F-4A5E-4E46-A443-EAE8951C1752}" srcId="{1B528282-BE2F-46A0-902E-8D0383718C65}" destId="{A4F59658-7611-41CD-A6AC-D313F45C8A4F}" srcOrd="0" destOrd="0" parTransId="{5FB67668-B633-4B8E-9B3A-2404C07F2BCD}" sibTransId="{A038B47E-E3F4-4DBD-AC39-4A5277A7A074}"/>
    <dgm:cxn modelId="{386FA88A-E5A9-4B74-AF6E-4A16BF2C79EC}" srcId="{A4F59658-7611-41CD-A6AC-D313F45C8A4F}" destId="{387B98CC-67B4-4256-887C-59F0A1916570}" srcOrd="0" destOrd="0" parTransId="{2AC3AE9C-2D9A-421A-BCDB-FFAE683B9B29}" sibTransId="{776788BD-0CDA-425B-B9A1-13B3548F79D6}"/>
    <dgm:cxn modelId="{CA29B397-2AA6-46C1-97ED-8EF96760BA5D}" type="presOf" srcId="{AEDB8F50-FB7C-408B-B7EF-D9F0A5096417}" destId="{3CC9EA5D-B39A-4C51-BFD6-91E53E7C517D}" srcOrd="0" destOrd="3" presId="urn:microsoft.com/office/officeart/2005/8/layout/list1"/>
    <dgm:cxn modelId="{CC44FF14-68E8-4E2F-B9E8-0A42185FECA0}" srcId="{C0CDBA3E-5327-4B19-976B-B91CB9F0A0D2}" destId="{AEDB8F50-FB7C-408B-B7EF-D9F0A5096417}" srcOrd="0" destOrd="0" parTransId="{F287A080-8DE9-4077-AA51-16780B83AF03}" sibTransId="{A0EB7A34-02B7-449F-BF36-A92EC0C21BAB}"/>
    <dgm:cxn modelId="{84A222C5-A4D4-499F-80C9-19AB644A5079}" type="presOf" srcId="{4794FD43-1D5D-437B-9CA8-FDE6DE565158}" destId="{3CC9EA5D-B39A-4C51-BFD6-91E53E7C517D}" srcOrd="0" destOrd="4" presId="urn:microsoft.com/office/officeart/2005/8/layout/list1"/>
    <dgm:cxn modelId="{7C43BABF-D118-4F70-9A3E-610571EE8BB3}" type="presOf" srcId="{C0CDBA3E-5327-4B19-976B-B91CB9F0A0D2}" destId="{3CC9EA5D-B39A-4C51-BFD6-91E53E7C517D}" srcOrd="0" destOrd="2" presId="urn:microsoft.com/office/officeart/2005/8/layout/list1"/>
    <dgm:cxn modelId="{2D31F075-7A99-4412-85F0-7DB230E37CAA}" srcId="{387B98CC-67B4-4256-887C-59F0A1916570}" destId="{C0CDBA3E-5327-4B19-976B-B91CB9F0A0D2}" srcOrd="1" destOrd="0" parTransId="{C9CC2D4F-EC1E-426E-A011-B645F4F5BDB6}" sibTransId="{17C6F5C2-CE73-4B1F-86C2-62121F26E274}"/>
    <dgm:cxn modelId="{2DF9437D-2B25-42A4-B851-34BD90C64DFA}" srcId="{C0CDBA3E-5327-4B19-976B-B91CB9F0A0D2}" destId="{4794FD43-1D5D-437B-9CA8-FDE6DE565158}" srcOrd="1" destOrd="0" parTransId="{AB4F9FF4-2859-46B4-BA1C-DAF592EB7F10}" sibTransId="{B53ABCBA-A50E-4673-990C-EE83CD59C8BC}"/>
    <dgm:cxn modelId="{FB611DE8-63F4-4D07-933F-F582B0C1D034}" type="presOf" srcId="{1B528282-BE2F-46A0-902E-8D0383718C65}" destId="{1475A6E8-326D-47A5-A7A2-759EB8D2EDA2}" srcOrd="0" destOrd="0" presId="urn:microsoft.com/office/officeart/2005/8/layout/list1"/>
    <dgm:cxn modelId="{19099482-1DCC-4BD9-BEEA-6AEA158FEA38}" type="presOf" srcId="{387B98CC-67B4-4256-887C-59F0A1916570}" destId="{3CC9EA5D-B39A-4C51-BFD6-91E53E7C517D}" srcOrd="0" destOrd="0" presId="urn:microsoft.com/office/officeart/2005/8/layout/list1"/>
    <dgm:cxn modelId="{A3C18064-4914-4CDB-B002-6F2FF1706867}" type="presOf" srcId="{A4F59658-7611-41CD-A6AC-D313F45C8A4F}" destId="{7BD7201A-7C63-4DE9-ADC4-E19870A10284}" srcOrd="0" destOrd="0" presId="urn:microsoft.com/office/officeart/2005/8/layout/list1"/>
    <dgm:cxn modelId="{952F23D1-56F3-4EC4-B561-53D18946D770}" srcId="{387B98CC-67B4-4256-887C-59F0A1916570}" destId="{2DF0F02E-9799-4B29-8C48-467AC86DA2A6}" srcOrd="0" destOrd="0" parTransId="{9359DCD9-11CB-4B1C-8519-BDE2674BED28}" sibTransId="{AA20EE3D-1585-4E85-9606-0D93DF346DAA}"/>
    <dgm:cxn modelId="{B1F64138-B5F3-4C3E-8754-69FE5BEA7F6D}" type="presOf" srcId="{A4F59658-7611-41CD-A6AC-D313F45C8A4F}" destId="{50D666AF-1D4C-4876-92BD-16248B86CF77}" srcOrd="1" destOrd="0" presId="urn:microsoft.com/office/officeart/2005/8/layout/list1"/>
    <dgm:cxn modelId="{F7F1FF31-9A7A-4A3F-8FEF-4090F768DC1E}" type="presParOf" srcId="{1475A6E8-326D-47A5-A7A2-759EB8D2EDA2}" destId="{8F523161-458D-4D9C-AEB6-308A15C03CA0}" srcOrd="0" destOrd="0" presId="urn:microsoft.com/office/officeart/2005/8/layout/list1"/>
    <dgm:cxn modelId="{8A12D4A7-92B0-4F5E-AE60-FF2B1A8DE3CB}" type="presParOf" srcId="{8F523161-458D-4D9C-AEB6-308A15C03CA0}" destId="{7BD7201A-7C63-4DE9-ADC4-E19870A10284}" srcOrd="0" destOrd="0" presId="urn:microsoft.com/office/officeart/2005/8/layout/list1"/>
    <dgm:cxn modelId="{613EB07C-657F-4A9A-88D7-F70DF402C40D}" type="presParOf" srcId="{8F523161-458D-4D9C-AEB6-308A15C03CA0}" destId="{50D666AF-1D4C-4876-92BD-16248B86CF77}" srcOrd="1" destOrd="0" presId="urn:microsoft.com/office/officeart/2005/8/layout/list1"/>
    <dgm:cxn modelId="{01865F36-1C0F-4CA4-BBB0-AECF6C745654}" type="presParOf" srcId="{1475A6E8-326D-47A5-A7A2-759EB8D2EDA2}" destId="{8436AC6E-447E-498E-99B2-60876E711B4F}" srcOrd="1" destOrd="0" presId="urn:microsoft.com/office/officeart/2005/8/layout/list1"/>
    <dgm:cxn modelId="{E4E9625B-BA2E-44C2-932F-8A2188D5B13B}" type="presParOf" srcId="{1475A6E8-326D-47A5-A7A2-759EB8D2EDA2}" destId="{3CC9EA5D-B39A-4C51-BFD6-91E53E7C517D}"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5CAD75D-1624-44FB-91C8-FC102B14C3A1}"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zh-TW" altLang="en-US"/>
        </a:p>
      </dgm:t>
    </dgm:pt>
    <dgm:pt modelId="{8FF6EBD1-F52D-41B2-8E34-9E248631F3F0}">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lang="zh-TW" altLang="en-US" sz="4000" b="1" dirty="0" smtClean="0">
              <a:solidFill>
                <a:schemeClr val="accent2"/>
              </a:solidFill>
            </a:rPr>
            <a:t>農機貸款</a:t>
          </a:r>
          <a:endParaRPr kumimoji="1" lang="zh-TW" altLang="en-US" sz="4000" b="1" dirty="0"/>
        </a:p>
      </dgm:t>
    </dgm:pt>
    <dgm:pt modelId="{040D7A60-62CB-45A5-BE66-F92CA411E818}" type="parTrans" cxnId="{FF471C1F-A2AE-484E-BD10-34B1A0089A92}">
      <dgm:prSet/>
      <dgm:spPr/>
      <dgm:t>
        <a:bodyPr/>
        <a:lstStyle/>
        <a:p>
          <a:endParaRPr lang="zh-TW" altLang="en-US" b="1"/>
        </a:p>
      </dgm:t>
    </dgm:pt>
    <dgm:pt modelId="{DEE41014-6C19-4020-8928-E2BDFCD4EF4A}" type="sibTrans" cxnId="{FF471C1F-A2AE-484E-BD10-34B1A0089A92}">
      <dgm:prSet/>
      <dgm:spPr/>
      <dgm:t>
        <a:bodyPr/>
        <a:lstStyle/>
        <a:p>
          <a:endParaRPr lang="zh-TW" altLang="en-US" b="1"/>
        </a:p>
      </dgm:t>
    </dgm:pt>
    <dgm:pt modelId="{E95881E5-7AC2-492B-9AC3-48BD39915A7C}" type="pres">
      <dgm:prSet presAssocID="{A5CAD75D-1624-44FB-91C8-FC102B14C3A1}" presName="linear" presStyleCnt="0">
        <dgm:presLayoutVars>
          <dgm:animLvl val="lvl"/>
          <dgm:resizeHandles val="exact"/>
        </dgm:presLayoutVars>
      </dgm:prSet>
      <dgm:spPr/>
      <dgm:t>
        <a:bodyPr/>
        <a:lstStyle/>
        <a:p>
          <a:endParaRPr lang="zh-TW" altLang="en-US"/>
        </a:p>
      </dgm:t>
    </dgm:pt>
    <dgm:pt modelId="{B92843E1-E9F4-4364-898A-BDFAEACD8605}" type="pres">
      <dgm:prSet presAssocID="{8FF6EBD1-F52D-41B2-8E34-9E248631F3F0}" presName="parentText" presStyleLbl="node1" presStyleIdx="0" presStyleCnt="1">
        <dgm:presLayoutVars>
          <dgm:chMax val="0"/>
          <dgm:bulletEnabled val="1"/>
        </dgm:presLayoutVars>
      </dgm:prSet>
      <dgm:spPr/>
      <dgm:t>
        <a:bodyPr/>
        <a:lstStyle/>
        <a:p>
          <a:endParaRPr lang="zh-TW" altLang="en-US"/>
        </a:p>
      </dgm:t>
    </dgm:pt>
  </dgm:ptLst>
  <dgm:cxnLst>
    <dgm:cxn modelId="{2E1E726E-0F86-4BCC-9FF8-79727B80CE4A}" type="presOf" srcId="{8FF6EBD1-F52D-41B2-8E34-9E248631F3F0}" destId="{B92843E1-E9F4-4364-898A-BDFAEACD8605}" srcOrd="0" destOrd="0" presId="urn:microsoft.com/office/officeart/2005/8/layout/vList2"/>
    <dgm:cxn modelId="{FF471C1F-A2AE-484E-BD10-34B1A0089A92}" srcId="{A5CAD75D-1624-44FB-91C8-FC102B14C3A1}" destId="{8FF6EBD1-F52D-41B2-8E34-9E248631F3F0}" srcOrd="0" destOrd="0" parTransId="{040D7A60-62CB-45A5-BE66-F92CA411E818}" sibTransId="{DEE41014-6C19-4020-8928-E2BDFCD4EF4A}"/>
    <dgm:cxn modelId="{753B387B-98E2-41D2-AA1B-2638E2B083F4}" type="presOf" srcId="{A5CAD75D-1624-44FB-91C8-FC102B14C3A1}" destId="{E95881E5-7AC2-492B-9AC3-48BD39915A7C}" srcOrd="0" destOrd="0" presId="urn:microsoft.com/office/officeart/2005/8/layout/vList2"/>
    <dgm:cxn modelId="{8B53B0A5-3815-4DA4-870E-7C77ACDB1BBB}" type="presParOf" srcId="{E95881E5-7AC2-492B-9AC3-48BD39915A7C}" destId="{B92843E1-E9F4-4364-898A-BDFAEACD8605}"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6E2F2D9-272A-465B-996D-37BEC83CA7E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1040F97-6ACF-4530-B937-289C3BB5F310}">
      <dgm:prSet phldrT="[文字]"/>
      <dgm:spPr/>
      <dgm:t>
        <a:bodyPr/>
        <a:lstStyle/>
        <a:p>
          <a:r>
            <a:rPr lang="zh-TW" altLang="en-US" dirty="0" smtClean="0"/>
            <a:t>貸款申請期限</a:t>
          </a:r>
          <a:endParaRPr lang="zh-TW" altLang="en-US" dirty="0"/>
        </a:p>
      </dgm:t>
    </dgm:pt>
    <dgm:pt modelId="{C03DD5D1-263F-426F-824D-E33F04A28BE7}" type="parTrans" cxnId="{D1C2C833-06F9-4251-9299-1A78E3259CD3}">
      <dgm:prSet/>
      <dgm:spPr/>
      <dgm:t>
        <a:bodyPr/>
        <a:lstStyle/>
        <a:p>
          <a:endParaRPr lang="zh-TW" altLang="en-US"/>
        </a:p>
      </dgm:t>
    </dgm:pt>
    <dgm:pt modelId="{21F29717-08A4-4791-AB05-45270DD4AA8C}" type="sibTrans" cxnId="{D1C2C833-06F9-4251-9299-1A78E3259CD3}">
      <dgm:prSet/>
      <dgm:spPr/>
      <dgm:t>
        <a:bodyPr/>
        <a:lstStyle/>
        <a:p>
          <a:endParaRPr lang="zh-TW" altLang="en-US"/>
        </a:p>
      </dgm:t>
    </dgm:pt>
    <dgm:pt modelId="{2BE01748-F7AA-4A54-AA6A-A71A163BBED5}">
      <dgm:prSet/>
      <dgm:spPr/>
      <dgm:t>
        <a:bodyPr/>
        <a:lstStyle/>
        <a:p>
          <a:pPr algn="just"/>
          <a:r>
            <a:rPr lang="zh-TW" altLang="en-US" dirty="0" smtClean="0"/>
            <a:t>購置全新農漁機械或自動化設備部分，申請貸款應在購買之前或其後</a:t>
          </a:r>
          <a:r>
            <a:rPr lang="en-US" altLang="zh-TW" dirty="0" smtClean="0"/>
            <a:t>60</a:t>
          </a:r>
          <a:r>
            <a:rPr lang="zh-TW" altLang="en-US" dirty="0" smtClean="0"/>
            <a:t>日內為之。</a:t>
          </a:r>
          <a:endParaRPr lang="zh-TW" altLang="en-US" dirty="0"/>
        </a:p>
      </dgm:t>
    </dgm:pt>
    <dgm:pt modelId="{9D694E8C-3B22-4D93-906F-1D4C29C89314}" type="parTrans" cxnId="{726D20B8-5FD5-4D8D-92E0-4DBA67769345}">
      <dgm:prSet/>
      <dgm:spPr/>
      <dgm:t>
        <a:bodyPr/>
        <a:lstStyle/>
        <a:p>
          <a:endParaRPr lang="zh-TW" altLang="en-US"/>
        </a:p>
      </dgm:t>
    </dgm:pt>
    <dgm:pt modelId="{D657CFD7-40B3-424B-AF11-39802366959C}" type="sibTrans" cxnId="{726D20B8-5FD5-4D8D-92E0-4DBA67769345}">
      <dgm:prSet/>
      <dgm:spPr/>
      <dgm:t>
        <a:bodyPr/>
        <a:lstStyle/>
        <a:p>
          <a:endParaRPr lang="zh-TW" altLang="en-US"/>
        </a:p>
      </dgm:t>
    </dgm:pt>
    <dgm:pt modelId="{FB8952EA-216D-42D2-B800-374D8974FDE6}">
      <dgm:prSet/>
      <dgm:spPr/>
      <dgm:t>
        <a:bodyPr/>
        <a:lstStyle/>
        <a:p>
          <a:pPr algn="just"/>
          <a:r>
            <a:rPr lang="zh-TW" altLang="en-US" dirty="0" smtClean="0"/>
            <a:t>投資改造</a:t>
          </a:r>
          <a:r>
            <a:rPr lang="en-US" altLang="zh-TW" dirty="0" smtClean="0"/>
            <a:t>(</a:t>
          </a:r>
          <a:r>
            <a:rPr lang="zh-TW" altLang="en-US" dirty="0" smtClean="0"/>
            <a:t>改裝</a:t>
          </a:r>
          <a:r>
            <a:rPr lang="en-US" altLang="zh-TW" dirty="0" smtClean="0"/>
            <a:t>)</a:t>
          </a:r>
          <a:r>
            <a:rPr lang="zh-TW" altLang="en-US" dirty="0" smtClean="0"/>
            <a:t>傳統農業設備為自動化設備部分，申請貸款應在有關投資計畫自農委會核定日起</a:t>
          </a:r>
          <a:r>
            <a:rPr lang="en-US" altLang="zh-TW" dirty="0" smtClean="0"/>
            <a:t>60</a:t>
          </a:r>
          <a:r>
            <a:rPr lang="zh-TW" altLang="en-US" dirty="0" smtClean="0"/>
            <a:t>日以內為之，逾期不予受理。</a:t>
          </a:r>
          <a:endParaRPr lang="zh-TW" altLang="en-US" dirty="0"/>
        </a:p>
      </dgm:t>
    </dgm:pt>
    <dgm:pt modelId="{1C6F34A6-E0F1-478E-BE3A-90C9D194F625}" type="parTrans" cxnId="{ED9F164E-39D5-43C6-93C6-31434E7B688C}">
      <dgm:prSet/>
      <dgm:spPr/>
      <dgm:t>
        <a:bodyPr/>
        <a:lstStyle/>
        <a:p>
          <a:endParaRPr lang="zh-TW" altLang="en-US"/>
        </a:p>
      </dgm:t>
    </dgm:pt>
    <dgm:pt modelId="{DE6B3A92-F81C-45F0-9BD6-AE68B7EB03BA}" type="sibTrans" cxnId="{ED9F164E-39D5-43C6-93C6-31434E7B688C}">
      <dgm:prSet/>
      <dgm:spPr/>
      <dgm:t>
        <a:bodyPr/>
        <a:lstStyle/>
        <a:p>
          <a:endParaRPr lang="zh-TW" altLang="en-US"/>
        </a:p>
      </dgm:t>
    </dgm:pt>
    <dgm:pt modelId="{1C0D10F1-7324-43A2-B41B-6E9F80BB7AAC}">
      <dgm:prSet/>
      <dgm:spPr/>
      <dgm:t>
        <a:bodyPr/>
        <a:lstStyle/>
        <a:p>
          <a:pPr algn="just"/>
          <a:r>
            <a:rPr lang="zh-TW" altLang="en-US" dirty="0" smtClean="0"/>
            <a:t>但於購買後</a:t>
          </a:r>
          <a:r>
            <a:rPr lang="en-US" altLang="zh-TW" dirty="0" smtClean="0"/>
            <a:t>60</a:t>
          </a:r>
          <a:r>
            <a:rPr lang="zh-TW" altLang="en-US" dirty="0" smtClean="0"/>
            <a:t>日內申請者，提出申請時本貸款額度已用罄，借款人應另循其他方式籌措所需資金。</a:t>
          </a:r>
          <a:endParaRPr lang="zh-TW" altLang="en-US" dirty="0"/>
        </a:p>
      </dgm:t>
    </dgm:pt>
    <dgm:pt modelId="{CFC9132F-70E7-4DA0-AFEC-FB222CFE3891}" type="parTrans" cxnId="{28A5C7F6-D904-4368-9C61-CE102662718D}">
      <dgm:prSet/>
      <dgm:spPr/>
      <dgm:t>
        <a:bodyPr/>
        <a:lstStyle/>
        <a:p>
          <a:endParaRPr lang="zh-TW" altLang="en-US"/>
        </a:p>
      </dgm:t>
    </dgm:pt>
    <dgm:pt modelId="{2405BE4A-E271-4BCE-B5A4-BE28F8096EB5}" type="sibTrans" cxnId="{28A5C7F6-D904-4368-9C61-CE102662718D}">
      <dgm:prSet/>
      <dgm:spPr/>
      <dgm:t>
        <a:bodyPr/>
        <a:lstStyle/>
        <a:p>
          <a:endParaRPr lang="zh-TW" altLang="en-US"/>
        </a:p>
      </dgm:t>
    </dgm:pt>
    <dgm:pt modelId="{99EB73AD-D64C-41B5-8BD3-AE0C5B239AF0}">
      <dgm:prSet/>
      <dgm:spPr/>
      <dgm:t>
        <a:bodyPr/>
        <a:lstStyle/>
        <a:p>
          <a:pPr algn="just"/>
          <a:r>
            <a:rPr lang="zh-TW" altLang="en-US" dirty="0" smtClean="0"/>
            <a:t>購買事實日期之認定以統一發票記載日期、輸入許可證或海關進口證明書核發日為準。</a:t>
          </a:r>
          <a:endParaRPr lang="zh-TW" altLang="en-US" dirty="0"/>
        </a:p>
      </dgm:t>
    </dgm:pt>
    <dgm:pt modelId="{A5E79E5F-97BC-4D26-8B4E-368B3ED32D63}" type="parTrans" cxnId="{94CE947D-4C20-4A2A-87DE-92B8791DF742}">
      <dgm:prSet/>
      <dgm:spPr/>
      <dgm:t>
        <a:bodyPr/>
        <a:lstStyle/>
        <a:p>
          <a:endParaRPr lang="zh-TW" altLang="en-US"/>
        </a:p>
      </dgm:t>
    </dgm:pt>
    <dgm:pt modelId="{ADE7AF27-8BB4-4055-A5FD-3640219B166F}" type="sibTrans" cxnId="{94CE947D-4C20-4A2A-87DE-92B8791DF742}">
      <dgm:prSet/>
      <dgm:spPr/>
      <dgm:t>
        <a:bodyPr/>
        <a:lstStyle/>
        <a:p>
          <a:endParaRPr lang="zh-TW" altLang="en-US"/>
        </a:p>
      </dgm:t>
    </dgm:pt>
    <dgm:pt modelId="{BCFCD834-F4D5-487F-B50C-D164D656BDAF}" type="pres">
      <dgm:prSet presAssocID="{56E2F2D9-272A-465B-996D-37BEC83CA7EB}" presName="linear" presStyleCnt="0">
        <dgm:presLayoutVars>
          <dgm:dir/>
          <dgm:animLvl val="lvl"/>
          <dgm:resizeHandles val="exact"/>
        </dgm:presLayoutVars>
      </dgm:prSet>
      <dgm:spPr/>
      <dgm:t>
        <a:bodyPr/>
        <a:lstStyle/>
        <a:p>
          <a:endParaRPr lang="zh-TW" altLang="en-US"/>
        </a:p>
      </dgm:t>
    </dgm:pt>
    <dgm:pt modelId="{8C0EE917-507A-40DA-8A9B-231509515DA1}" type="pres">
      <dgm:prSet presAssocID="{C1040F97-6ACF-4530-B937-289C3BB5F310}" presName="parentLin" presStyleCnt="0"/>
      <dgm:spPr/>
    </dgm:pt>
    <dgm:pt modelId="{52DE76CD-5649-448F-82F7-40A02D835396}" type="pres">
      <dgm:prSet presAssocID="{C1040F97-6ACF-4530-B937-289C3BB5F310}" presName="parentLeftMargin" presStyleLbl="node1" presStyleIdx="0" presStyleCnt="1"/>
      <dgm:spPr/>
      <dgm:t>
        <a:bodyPr/>
        <a:lstStyle/>
        <a:p>
          <a:endParaRPr lang="zh-TW" altLang="en-US"/>
        </a:p>
      </dgm:t>
    </dgm:pt>
    <dgm:pt modelId="{D99DDBB4-FB7E-4E6B-AE51-E1F2CC8D177C}" type="pres">
      <dgm:prSet presAssocID="{C1040F97-6ACF-4530-B937-289C3BB5F310}" presName="parentText" presStyleLbl="node1" presStyleIdx="0" presStyleCnt="1">
        <dgm:presLayoutVars>
          <dgm:chMax val="0"/>
          <dgm:bulletEnabled val="1"/>
        </dgm:presLayoutVars>
      </dgm:prSet>
      <dgm:spPr/>
      <dgm:t>
        <a:bodyPr/>
        <a:lstStyle/>
        <a:p>
          <a:endParaRPr lang="zh-TW" altLang="en-US"/>
        </a:p>
      </dgm:t>
    </dgm:pt>
    <dgm:pt modelId="{46DC7D5B-409B-47D3-98EC-5DE16F6B85E4}" type="pres">
      <dgm:prSet presAssocID="{C1040F97-6ACF-4530-B937-289C3BB5F310}" presName="negativeSpace" presStyleCnt="0"/>
      <dgm:spPr/>
    </dgm:pt>
    <dgm:pt modelId="{7DA0B6D4-D2B5-434E-8A2F-DE57899759D7}" type="pres">
      <dgm:prSet presAssocID="{C1040F97-6ACF-4530-B937-289C3BB5F310}" presName="childText" presStyleLbl="conFgAcc1" presStyleIdx="0" presStyleCnt="1">
        <dgm:presLayoutVars>
          <dgm:bulletEnabled val="1"/>
        </dgm:presLayoutVars>
      </dgm:prSet>
      <dgm:spPr/>
      <dgm:t>
        <a:bodyPr/>
        <a:lstStyle/>
        <a:p>
          <a:endParaRPr lang="zh-TW" altLang="en-US"/>
        </a:p>
      </dgm:t>
    </dgm:pt>
  </dgm:ptLst>
  <dgm:cxnLst>
    <dgm:cxn modelId="{94CE947D-4C20-4A2A-87DE-92B8791DF742}" srcId="{C1040F97-6ACF-4530-B937-289C3BB5F310}" destId="{99EB73AD-D64C-41B5-8BD3-AE0C5B239AF0}" srcOrd="2" destOrd="0" parTransId="{A5E79E5F-97BC-4D26-8B4E-368B3ED32D63}" sibTransId="{ADE7AF27-8BB4-4055-A5FD-3640219B166F}"/>
    <dgm:cxn modelId="{28A5C7F6-D904-4368-9C61-CE102662718D}" srcId="{C1040F97-6ACF-4530-B937-289C3BB5F310}" destId="{1C0D10F1-7324-43A2-B41B-6E9F80BB7AAC}" srcOrd="1" destOrd="0" parTransId="{CFC9132F-70E7-4DA0-AFEC-FB222CFE3891}" sibTransId="{2405BE4A-E271-4BCE-B5A4-BE28F8096EB5}"/>
    <dgm:cxn modelId="{2FCB4231-A09B-45B1-BAC8-D105461EDE22}" type="presOf" srcId="{C1040F97-6ACF-4530-B937-289C3BB5F310}" destId="{D99DDBB4-FB7E-4E6B-AE51-E1F2CC8D177C}" srcOrd="1" destOrd="0" presId="urn:microsoft.com/office/officeart/2005/8/layout/list1"/>
    <dgm:cxn modelId="{EDC0D2E2-9AA5-48B2-8DE5-5A2EA5714493}" type="presOf" srcId="{1C0D10F1-7324-43A2-B41B-6E9F80BB7AAC}" destId="{7DA0B6D4-D2B5-434E-8A2F-DE57899759D7}" srcOrd="0" destOrd="1" presId="urn:microsoft.com/office/officeart/2005/8/layout/list1"/>
    <dgm:cxn modelId="{D1C2C833-06F9-4251-9299-1A78E3259CD3}" srcId="{56E2F2D9-272A-465B-996D-37BEC83CA7EB}" destId="{C1040F97-6ACF-4530-B937-289C3BB5F310}" srcOrd="0" destOrd="0" parTransId="{C03DD5D1-263F-426F-824D-E33F04A28BE7}" sibTransId="{21F29717-08A4-4791-AB05-45270DD4AA8C}"/>
    <dgm:cxn modelId="{1F5E1738-7F3C-423E-9C1B-92AC4779CEFE}" type="presOf" srcId="{56E2F2D9-272A-465B-996D-37BEC83CA7EB}" destId="{BCFCD834-F4D5-487F-B50C-D164D656BDAF}" srcOrd="0" destOrd="0" presId="urn:microsoft.com/office/officeart/2005/8/layout/list1"/>
    <dgm:cxn modelId="{61EC35DA-A3B6-4F0A-AB74-CF9529FB365D}" type="presOf" srcId="{C1040F97-6ACF-4530-B937-289C3BB5F310}" destId="{52DE76CD-5649-448F-82F7-40A02D835396}" srcOrd="0" destOrd="0" presId="urn:microsoft.com/office/officeart/2005/8/layout/list1"/>
    <dgm:cxn modelId="{726D20B8-5FD5-4D8D-92E0-4DBA67769345}" srcId="{C1040F97-6ACF-4530-B937-289C3BB5F310}" destId="{2BE01748-F7AA-4A54-AA6A-A71A163BBED5}" srcOrd="0" destOrd="0" parTransId="{9D694E8C-3B22-4D93-906F-1D4C29C89314}" sibTransId="{D657CFD7-40B3-424B-AF11-39802366959C}"/>
    <dgm:cxn modelId="{8927F88F-C03B-4E99-BBAF-54E8A15469F3}" type="presOf" srcId="{2BE01748-F7AA-4A54-AA6A-A71A163BBED5}" destId="{7DA0B6D4-D2B5-434E-8A2F-DE57899759D7}" srcOrd="0" destOrd="0" presId="urn:microsoft.com/office/officeart/2005/8/layout/list1"/>
    <dgm:cxn modelId="{ED9F164E-39D5-43C6-93C6-31434E7B688C}" srcId="{C1040F97-6ACF-4530-B937-289C3BB5F310}" destId="{FB8952EA-216D-42D2-B800-374D8974FDE6}" srcOrd="3" destOrd="0" parTransId="{1C6F34A6-E0F1-478E-BE3A-90C9D194F625}" sibTransId="{DE6B3A92-F81C-45F0-9BD6-AE68B7EB03BA}"/>
    <dgm:cxn modelId="{B4A8F28C-C05E-4756-A3BF-03B869B11308}" type="presOf" srcId="{FB8952EA-216D-42D2-B800-374D8974FDE6}" destId="{7DA0B6D4-D2B5-434E-8A2F-DE57899759D7}" srcOrd="0" destOrd="3" presId="urn:microsoft.com/office/officeart/2005/8/layout/list1"/>
    <dgm:cxn modelId="{49807132-8FB0-4D19-99B1-ED4BA77E8FD6}" type="presOf" srcId="{99EB73AD-D64C-41B5-8BD3-AE0C5B239AF0}" destId="{7DA0B6D4-D2B5-434E-8A2F-DE57899759D7}" srcOrd="0" destOrd="2" presId="urn:microsoft.com/office/officeart/2005/8/layout/list1"/>
    <dgm:cxn modelId="{FB385559-E931-4484-839E-305C82E76F07}" type="presParOf" srcId="{BCFCD834-F4D5-487F-B50C-D164D656BDAF}" destId="{8C0EE917-507A-40DA-8A9B-231509515DA1}" srcOrd="0" destOrd="0" presId="urn:microsoft.com/office/officeart/2005/8/layout/list1"/>
    <dgm:cxn modelId="{2C34639A-80CF-416D-A257-86BE983267D5}" type="presParOf" srcId="{8C0EE917-507A-40DA-8A9B-231509515DA1}" destId="{52DE76CD-5649-448F-82F7-40A02D835396}" srcOrd="0" destOrd="0" presId="urn:microsoft.com/office/officeart/2005/8/layout/list1"/>
    <dgm:cxn modelId="{82BD1076-A9C7-475B-AF05-979117AEE457}" type="presParOf" srcId="{8C0EE917-507A-40DA-8A9B-231509515DA1}" destId="{D99DDBB4-FB7E-4E6B-AE51-E1F2CC8D177C}" srcOrd="1" destOrd="0" presId="urn:microsoft.com/office/officeart/2005/8/layout/list1"/>
    <dgm:cxn modelId="{7213F27D-2CAA-468D-9AC5-CF8A908B9EE6}" type="presParOf" srcId="{BCFCD834-F4D5-487F-B50C-D164D656BDAF}" destId="{46DC7D5B-409B-47D3-98EC-5DE16F6B85E4}" srcOrd="1" destOrd="0" presId="urn:microsoft.com/office/officeart/2005/8/layout/list1"/>
    <dgm:cxn modelId="{2BEB01E1-B281-48EE-933F-4ECEB71F8EFE}" type="presParOf" srcId="{BCFCD834-F4D5-487F-B50C-D164D656BDAF}" destId="{7DA0B6D4-D2B5-434E-8A2F-DE57899759D7}"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DDD6EDB9-DEBE-4A56-A34F-46BF7D9C01B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472559A1-F848-47B4-949C-D4BD6D0511D8}">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輔導農糧業經營貸款</a:t>
          </a:r>
          <a:endParaRPr lang="zh-TW" altLang="en-US" sz="4000" b="1" dirty="0">
            <a:solidFill>
              <a:schemeClr val="accent2"/>
            </a:solidFill>
          </a:endParaRPr>
        </a:p>
      </dgm:t>
    </dgm:pt>
    <dgm:pt modelId="{D360A76A-7EFB-4702-85AB-731B2DF5E422}" type="parTrans" cxnId="{2696E0B3-9AB3-4114-86C4-F662DAA07A8A}">
      <dgm:prSet/>
      <dgm:spPr/>
      <dgm:t>
        <a:bodyPr/>
        <a:lstStyle/>
        <a:p>
          <a:endParaRPr lang="zh-TW" altLang="en-US" b="1"/>
        </a:p>
      </dgm:t>
    </dgm:pt>
    <dgm:pt modelId="{26CDF925-DC75-48A5-91E6-ECDD8A5E7014}" type="sibTrans" cxnId="{2696E0B3-9AB3-4114-86C4-F662DAA07A8A}">
      <dgm:prSet/>
      <dgm:spPr/>
      <dgm:t>
        <a:bodyPr/>
        <a:lstStyle/>
        <a:p>
          <a:endParaRPr lang="zh-TW" altLang="en-US" b="1"/>
        </a:p>
      </dgm:t>
    </dgm:pt>
    <dgm:pt modelId="{460E422B-3286-4330-A4AA-E1794DAEFC34}" type="pres">
      <dgm:prSet presAssocID="{DDD6EDB9-DEBE-4A56-A34F-46BF7D9C01B0}" presName="linear" presStyleCnt="0">
        <dgm:presLayoutVars>
          <dgm:animLvl val="lvl"/>
          <dgm:resizeHandles val="exact"/>
        </dgm:presLayoutVars>
      </dgm:prSet>
      <dgm:spPr/>
      <dgm:t>
        <a:bodyPr/>
        <a:lstStyle/>
        <a:p>
          <a:endParaRPr lang="zh-TW" altLang="en-US"/>
        </a:p>
      </dgm:t>
    </dgm:pt>
    <dgm:pt modelId="{5C292C03-E784-4C23-9FF4-9E14CB25E8A5}" type="pres">
      <dgm:prSet presAssocID="{472559A1-F848-47B4-949C-D4BD6D0511D8}" presName="parentText" presStyleLbl="node1" presStyleIdx="0" presStyleCnt="1">
        <dgm:presLayoutVars>
          <dgm:chMax val="0"/>
          <dgm:bulletEnabled val="1"/>
        </dgm:presLayoutVars>
      </dgm:prSet>
      <dgm:spPr/>
      <dgm:t>
        <a:bodyPr/>
        <a:lstStyle/>
        <a:p>
          <a:endParaRPr lang="zh-TW" altLang="en-US"/>
        </a:p>
      </dgm:t>
    </dgm:pt>
  </dgm:ptLst>
  <dgm:cxnLst>
    <dgm:cxn modelId="{167A2349-E034-45D3-B3E1-6C66801D127C}" type="presOf" srcId="{472559A1-F848-47B4-949C-D4BD6D0511D8}" destId="{5C292C03-E784-4C23-9FF4-9E14CB25E8A5}" srcOrd="0" destOrd="0" presId="urn:microsoft.com/office/officeart/2005/8/layout/vList2"/>
    <dgm:cxn modelId="{7FB305EA-2DB7-44D2-96B4-47AA645C22E8}" type="presOf" srcId="{DDD6EDB9-DEBE-4A56-A34F-46BF7D9C01B0}" destId="{460E422B-3286-4330-A4AA-E1794DAEFC34}" srcOrd="0" destOrd="0" presId="urn:microsoft.com/office/officeart/2005/8/layout/vList2"/>
    <dgm:cxn modelId="{2696E0B3-9AB3-4114-86C4-F662DAA07A8A}" srcId="{DDD6EDB9-DEBE-4A56-A34F-46BF7D9C01B0}" destId="{472559A1-F848-47B4-949C-D4BD6D0511D8}" srcOrd="0" destOrd="0" parTransId="{D360A76A-7EFB-4702-85AB-731B2DF5E422}" sibTransId="{26CDF925-DC75-48A5-91E6-ECDD8A5E7014}"/>
    <dgm:cxn modelId="{7A47B30F-5D8B-42A7-ADAC-8E60D855AEC3}" type="presParOf" srcId="{460E422B-3286-4330-A4AA-E1794DAEFC34}" destId="{5C292C03-E784-4C23-9FF4-9E14CB25E8A5}"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F32B028-CB6F-4E58-9C9B-977EFB379DE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6DD24DA-A722-4FA2-AF03-DA142ED4AAA9}">
      <dgm:prSet phldrT="[文字]"/>
      <dgm:spPr/>
      <dgm:t>
        <a:bodyPr/>
        <a:lstStyle/>
        <a:p>
          <a:r>
            <a:rPr lang="zh-TW" altLang="en-US" dirty="0" smtClean="0"/>
            <a:t>貸款對象</a:t>
          </a:r>
          <a:endParaRPr lang="zh-TW" altLang="en-US" dirty="0"/>
        </a:p>
      </dgm:t>
    </dgm:pt>
    <dgm:pt modelId="{16CBCE7A-04AE-4A39-97F8-FB1620D77563}" type="parTrans" cxnId="{70F8E0B4-075C-4C6C-92DB-8AFDEDDE2A52}">
      <dgm:prSet/>
      <dgm:spPr/>
      <dgm:t>
        <a:bodyPr/>
        <a:lstStyle/>
        <a:p>
          <a:endParaRPr lang="zh-TW" altLang="en-US"/>
        </a:p>
      </dgm:t>
    </dgm:pt>
    <dgm:pt modelId="{DCD87D4C-7E0F-4AB0-8653-C8DC48CBE11E}" type="sibTrans" cxnId="{70F8E0B4-075C-4C6C-92DB-8AFDEDDE2A52}">
      <dgm:prSet/>
      <dgm:spPr/>
      <dgm:t>
        <a:bodyPr/>
        <a:lstStyle/>
        <a:p>
          <a:endParaRPr lang="zh-TW" altLang="en-US"/>
        </a:p>
      </dgm:t>
    </dgm:pt>
    <dgm:pt modelId="{E764BD36-1BB9-43F1-9A3C-DA8535D82767}">
      <dgm:prSet/>
      <dgm:spPr/>
      <dgm:t>
        <a:bodyPr/>
        <a:lstStyle/>
        <a:p>
          <a:r>
            <a:rPr lang="zh-TW" dirty="0" smtClean="0"/>
            <a:t>參加水稻育苗相關協會之水稻育苗中心。</a:t>
          </a:r>
          <a:endParaRPr lang="zh-TW" altLang="en-US" dirty="0"/>
        </a:p>
      </dgm:t>
    </dgm:pt>
    <dgm:pt modelId="{5BDC7B61-FE65-4657-BD07-73BEADFA9D47}" type="parTrans" cxnId="{18CB8CCA-5204-47A6-8A55-1D1691740B8B}">
      <dgm:prSet/>
      <dgm:spPr/>
    </dgm:pt>
    <dgm:pt modelId="{DDBE0A48-D865-412A-A8F5-89BEDC77B861}" type="sibTrans" cxnId="{18CB8CCA-5204-47A6-8A55-1D1691740B8B}">
      <dgm:prSet/>
      <dgm:spPr/>
    </dgm:pt>
    <dgm:pt modelId="{94D3C392-F969-4E29-AEE5-1075417BE253}">
      <dgm:prSet/>
      <dgm:spPr/>
      <dgm:t>
        <a:bodyPr/>
        <a:lstStyle/>
        <a:p>
          <a:r>
            <a:rPr lang="zh-TW" dirty="0" smtClean="0"/>
            <a:t>領有種苗業登記證之種子繁殖及苗木繁殖業者。</a:t>
          </a:r>
          <a:endParaRPr lang="zh-TW" dirty="0"/>
        </a:p>
      </dgm:t>
    </dgm:pt>
    <dgm:pt modelId="{C172E440-41FB-435F-81DA-A32E5D8F4C0D}" type="parTrans" cxnId="{37C3B3AE-B251-4FF1-87E7-EEF4DFEC86E0}">
      <dgm:prSet/>
      <dgm:spPr/>
      <dgm:t>
        <a:bodyPr/>
        <a:lstStyle/>
        <a:p>
          <a:endParaRPr lang="zh-TW" altLang="en-US"/>
        </a:p>
      </dgm:t>
    </dgm:pt>
    <dgm:pt modelId="{7EBCF686-4D7F-495F-92DF-BE65C4D13A2A}" type="sibTrans" cxnId="{37C3B3AE-B251-4FF1-87E7-EEF4DFEC86E0}">
      <dgm:prSet/>
      <dgm:spPr/>
      <dgm:t>
        <a:bodyPr/>
        <a:lstStyle/>
        <a:p>
          <a:endParaRPr lang="zh-TW" altLang="en-US"/>
        </a:p>
      </dgm:t>
    </dgm:pt>
    <dgm:pt modelId="{8D1A5165-8DC5-46C3-A803-47BE1E28A306}">
      <dgm:prSet/>
      <dgm:spPr/>
      <dgm:t>
        <a:bodyPr/>
        <a:lstStyle/>
        <a:p>
          <a:r>
            <a:rPr lang="zh-TW" dirty="0" smtClean="0"/>
            <a:t>依農場登記規則完成農場登記之農場負責人。</a:t>
          </a:r>
          <a:endParaRPr lang="zh-TW" dirty="0"/>
        </a:p>
      </dgm:t>
    </dgm:pt>
    <dgm:pt modelId="{FB64AE47-6751-4581-A6AF-B9B790DA1055}" type="parTrans" cxnId="{FD4AFC9E-9782-47DF-9799-2FDA898302C6}">
      <dgm:prSet/>
      <dgm:spPr/>
      <dgm:t>
        <a:bodyPr/>
        <a:lstStyle/>
        <a:p>
          <a:endParaRPr lang="zh-TW" altLang="en-US"/>
        </a:p>
      </dgm:t>
    </dgm:pt>
    <dgm:pt modelId="{4759A164-64B6-4C13-B3D9-35BF6693D6A8}" type="sibTrans" cxnId="{FD4AFC9E-9782-47DF-9799-2FDA898302C6}">
      <dgm:prSet/>
      <dgm:spPr/>
      <dgm:t>
        <a:bodyPr/>
        <a:lstStyle/>
        <a:p>
          <a:endParaRPr lang="zh-TW" altLang="en-US"/>
        </a:p>
      </dgm:t>
    </dgm:pt>
    <dgm:pt modelId="{16C6B4F3-B166-490A-BAAA-FAD0578D1B43}">
      <dgm:prSet/>
      <dgm:spPr/>
      <dgm:t>
        <a:bodyPr/>
        <a:lstStyle/>
        <a:p>
          <a:r>
            <a:rPr lang="zh-TW" dirty="0" smtClean="0"/>
            <a:t>符合農產品市場交易法第</a:t>
          </a:r>
          <a:r>
            <a:rPr lang="en-US" altLang="zh-TW" dirty="0" smtClean="0"/>
            <a:t>13</a:t>
          </a:r>
          <a:r>
            <a:rPr lang="zh-TW" dirty="0" smtClean="0"/>
            <a:t>條第</a:t>
          </a:r>
          <a:r>
            <a:rPr lang="en-US" altLang="zh-TW" dirty="0" smtClean="0"/>
            <a:t>1</a:t>
          </a:r>
          <a:r>
            <a:rPr lang="zh-TW" dirty="0" smtClean="0"/>
            <a:t>項第</a:t>
          </a:r>
          <a:r>
            <a:rPr lang="en-US" altLang="zh-TW" dirty="0" smtClean="0"/>
            <a:t>1</a:t>
          </a:r>
          <a:r>
            <a:rPr lang="zh-TW" dirty="0" smtClean="0"/>
            <a:t>款至第</a:t>
          </a:r>
          <a:r>
            <a:rPr lang="en-US" altLang="zh-TW" dirty="0" smtClean="0"/>
            <a:t>3</a:t>
          </a:r>
          <a:r>
            <a:rPr lang="zh-TW" dirty="0" smtClean="0"/>
            <a:t>款、第</a:t>
          </a:r>
          <a:r>
            <a:rPr lang="en-US" altLang="zh-TW" dirty="0" smtClean="0"/>
            <a:t>5</a:t>
          </a:r>
          <a:r>
            <a:rPr lang="zh-TW" dirty="0" smtClean="0"/>
            <a:t>款或第</a:t>
          </a:r>
          <a:r>
            <a:rPr lang="en-US" altLang="zh-TW" dirty="0" smtClean="0"/>
            <a:t>6</a:t>
          </a:r>
          <a:r>
            <a:rPr lang="zh-TW" dirty="0" smtClean="0"/>
            <a:t>款規定之農產品批發市場經營主體。</a:t>
          </a:r>
          <a:endParaRPr lang="zh-TW" dirty="0"/>
        </a:p>
      </dgm:t>
    </dgm:pt>
    <dgm:pt modelId="{B5BFEB9B-FF8C-4B88-AB42-9769D0A19EF3}" type="parTrans" cxnId="{5A019AE1-C157-4D49-A28C-DE28C02DF504}">
      <dgm:prSet/>
      <dgm:spPr/>
      <dgm:t>
        <a:bodyPr/>
        <a:lstStyle/>
        <a:p>
          <a:endParaRPr lang="zh-TW" altLang="en-US"/>
        </a:p>
      </dgm:t>
    </dgm:pt>
    <dgm:pt modelId="{491F7145-D6DE-435C-92BE-18AB0E2B4E88}" type="sibTrans" cxnId="{5A019AE1-C157-4D49-A28C-DE28C02DF504}">
      <dgm:prSet/>
      <dgm:spPr/>
      <dgm:t>
        <a:bodyPr/>
        <a:lstStyle/>
        <a:p>
          <a:endParaRPr lang="zh-TW" altLang="en-US"/>
        </a:p>
      </dgm:t>
    </dgm:pt>
    <dgm:pt modelId="{F4231F82-EB48-49E0-93CE-CD3BB45734D9}">
      <dgm:prSet/>
      <dgm:spPr/>
      <dgm:t>
        <a:bodyPr/>
        <a:lstStyle/>
        <a:p>
          <a:r>
            <a:rPr lang="zh-TW" dirty="0" smtClean="0"/>
            <a:t>取得酒製造業許可執照之農民團體、農業產銷班、農場或休閒農場。</a:t>
          </a:r>
          <a:endParaRPr lang="zh-TW" dirty="0"/>
        </a:p>
      </dgm:t>
    </dgm:pt>
    <dgm:pt modelId="{51B55253-3487-4CE1-8318-C940D0C3FD3F}" type="parTrans" cxnId="{F8C60867-5306-4C9C-8D5B-7EB1D77F3C79}">
      <dgm:prSet/>
      <dgm:spPr/>
      <dgm:t>
        <a:bodyPr/>
        <a:lstStyle/>
        <a:p>
          <a:endParaRPr lang="zh-TW" altLang="en-US"/>
        </a:p>
      </dgm:t>
    </dgm:pt>
    <dgm:pt modelId="{9AC78D66-A577-4128-B01E-D9FE4A6FA54F}" type="sibTrans" cxnId="{F8C60867-5306-4C9C-8D5B-7EB1D77F3C79}">
      <dgm:prSet/>
      <dgm:spPr/>
      <dgm:t>
        <a:bodyPr/>
        <a:lstStyle/>
        <a:p>
          <a:endParaRPr lang="zh-TW" altLang="en-US"/>
        </a:p>
      </dgm:t>
    </dgm:pt>
    <dgm:pt modelId="{0C14A3BC-1DE1-4DB4-8DF8-C05FFED99738}">
      <dgm:prSet/>
      <dgm:spPr/>
      <dgm:t>
        <a:bodyPr/>
        <a:lstStyle/>
        <a:p>
          <a:r>
            <a:rPr lang="zh-TW" dirty="0" smtClean="0"/>
            <a:t>協助洋蔥購貯之農民團體。</a:t>
          </a:r>
          <a:endParaRPr lang="zh-TW" dirty="0"/>
        </a:p>
      </dgm:t>
    </dgm:pt>
    <dgm:pt modelId="{34CFC36A-E7D0-493F-8FD7-22C629CDDD48}" type="parTrans" cxnId="{F8FCEA2D-E0FC-41C4-B555-615B9F03A1FA}">
      <dgm:prSet/>
      <dgm:spPr/>
      <dgm:t>
        <a:bodyPr/>
        <a:lstStyle/>
        <a:p>
          <a:endParaRPr lang="zh-TW" altLang="en-US"/>
        </a:p>
      </dgm:t>
    </dgm:pt>
    <dgm:pt modelId="{2BA86FC7-F867-4318-B75F-B198D235CD46}" type="sibTrans" cxnId="{F8FCEA2D-E0FC-41C4-B555-615B9F03A1FA}">
      <dgm:prSet/>
      <dgm:spPr/>
      <dgm:t>
        <a:bodyPr/>
        <a:lstStyle/>
        <a:p>
          <a:endParaRPr lang="zh-TW" altLang="en-US"/>
        </a:p>
      </dgm:t>
    </dgm:pt>
    <dgm:pt modelId="{DAEBF12A-102E-4E31-99E7-483BB9945E50}">
      <dgm:prSet/>
      <dgm:spPr/>
      <dgm:t>
        <a:bodyPr/>
        <a:lstStyle/>
        <a:p>
          <a:r>
            <a:rPr lang="zh-TW" dirty="0" smtClean="0"/>
            <a:t>實際從事茶葉生產、製造、加工之農民或農民團體。</a:t>
          </a:r>
          <a:endParaRPr lang="zh-TW" dirty="0"/>
        </a:p>
      </dgm:t>
    </dgm:pt>
    <dgm:pt modelId="{4397BA49-FA47-4B6D-98A3-830CEDD3F5B1}" type="parTrans" cxnId="{1FCDAF51-736F-4E46-9CBA-CBB9B292B09C}">
      <dgm:prSet/>
      <dgm:spPr/>
      <dgm:t>
        <a:bodyPr/>
        <a:lstStyle/>
        <a:p>
          <a:endParaRPr lang="zh-TW" altLang="en-US"/>
        </a:p>
      </dgm:t>
    </dgm:pt>
    <dgm:pt modelId="{6091A92F-009F-4933-864C-360367A894F5}" type="sibTrans" cxnId="{1FCDAF51-736F-4E46-9CBA-CBB9B292B09C}">
      <dgm:prSet/>
      <dgm:spPr/>
      <dgm:t>
        <a:bodyPr/>
        <a:lstStyle/>
        <a:p>
          <a:endParaRPr lang="zh-TW" altLang="en-US"/>
        </a:p>
      </dgm:t>
    </dgm:pt>
    <dgm:pt modelId="{62711E92-ED3E-4ABA-934A-82A2F22EFB94}" type="pres">
      <dgm:prSet presAssocID="{6F32B028-CB6F-4E58-9C9B-977EFB379DE0}" presName="linear" presStyleCnt="0">
        <dgm:presLayoutVars>
          <dgm:dir/>
          <dgm:animLvl val="lvl"/>
          <dgm:resizeHandles val="exact"/>
        </dgm:presLayoutVars>
      </dgm:prSet>
      <dgm:spPr/>
      <dgm:t>
        <a:bodyPr/>
        <a:lstStyle/>
        <a:p>
          <a:endParaRPr lang="zh-TW" altLang="en-US"/>
        </a:p>
      </dgm:t>
    </dgm:pt>
    <dgm:pt modelId="{98E29819-2B03-4E3E-B0B4-5591A5D5BA83}" type="pres">
      <dgm:prSet presAssocID="{C6DD24DA-A722-4FA2-AF03-DA142ED4AAA9}" presName="parentLin" presStyleCnt="0"/>
      <dgm:spPr/>
    </dgm:pt>
    <dgm:pt modelId="{4D887704-9ECB-45F5-8D41-3C8B54C23266}" type="pres">
      <dgm:prSet presAssocID="{C6DD24DA-A722-4FA2-AF03-DA142ED4AAA9}" presName="parentLeftMargin" presStyleLbl="node1" presStyleIdx="0" presStyleCnt="1"/>
      <dgm:spPr/>
      <dgm:t>
        <a:bodyPr/>
        <a:lstStyle/>
        <a:p>
          <a:endParaRPr lang="zh-TW" altLang="en-US"/>
        </a:p>
      </dgm:t>
    </dgm:pt>
    <dgm:pt modelId="{148654CB-E597-45C6-B3D0-356A41D027D2}" type="pres">
      <dgm:prSet presAssocID="{C6DD24DA-A722-4FA2-AF03-DA142ED4AAA9}" presName="parentText" presStyleLbl="node1" presStyleIdx="0" presStyleCnt="1">
        <dgm:presLayoutVars>
          <dgm:chMax val="0"/>
          <dgm:bulletEnabled val="1"/>
        </dgm:presLayoutVars>
      </dgm:prSet>
      <dgm:spPr/>
      <dgm:t>
        <a:bodyPr/>
        <a:lstStyle/>
        <a:p>
          <a:endParaRPr lang="zh-TW" altLang="en-US"/>
        </a:p>
      </dgm:t>
    </dgm:pt>
    <dgm:pt modelId="{FF7AF38B-2ACC-439F-8792-61FB67A260E9}" type="pres">
      <dgm:prSet presAssocID="{C6DD24DA-A722-4FA2-AF03-DA142ED4AAA9}" presName="negativeSpace" presStyleCnt="0"/>
      <dgm:spPr/>
    </dgm:pt>
    <dgm:pt modelId="{6D56D835-BE98-4A7F-A423-60409AED35F4}" type="pres">
      <dgm:prSet presAssocID="{C6DD24DA-A722-4FA2-AF03-DA142ED4AAA9}" presName="childText" presStyleLbl="conFgAcc1" presStyleIdx="0" presStyleCnt="1">
        <dgm:presLayoutVars>
          <dgm:bulletEnabled val="1"/>
        </dgm:presLayoutVars>
      </dgm:prSet>
      <dgm:spPr/>
      <dgm:t>
        <a:bodyPr/>
        <a:lstStyle/>
        <a:p>
          <a:endParaRPr lang="zh-TW" altLang="en-US"/>
        </a:p>
      </dgm:t>
    </dgm:pt>
  </dgm:ptLst>
  <dgm:cxnLst>
    <dgm:cxn modelId="{F8C60867-5306-4C9C-8D5B-7EB1D77F3C79}" srcId="{C6DD24DA-A722-4FA2-AF03-DA142ED4AAA9}" destId="{F4231F82-EB48-49E0-93CE-CD3BB45734D9}" srcOrd="4" destOrd="0" parTransId="{51B55253-3487-4CE1-8318-C940D0C3FD3F}" sibTransId="{9AC78D66-A577-4128-B01E-D9FE4A6FA54F}"/>
    <dgm:cxn modelId="{FFBC9D6D-C078-456B-A63D-0F6243041150}" type="presOf" srcId="{DAEBF12A-102E-4E31-99E7-483BB9945E50}" destId="{6D56D835-BE98-4A7F-A423-60409AED35F4}" srcOrd="0" destOrd="6" presId="urn:microsoft.com/office/officeart/2005/8/layout/list1"/>
    <dgm:cxn modelId="{F8FCEA2D-E0FC-41C4-B555-615B9F03A1FA}" srcId="{C6DD24DA-A722-4FA2-AF03-DA142ED4AAA9}" destId="{0C14A3BC-1DE1-4DB4-8DF8-C05FFED99738}" srcOrd="5" destOrd="0" parTransId="{34CFC36A-E7D0-493F-8FD7-22C629CDDD48}" sibTransId="{2BA86FC7-F867-4318-B75F-B198D235CD46}"/>
    <dgm:cxn modelId="{375871DD-5826-4920-A01D-5AB90D274EF7}" type="presOf" srcId="{C6DD24DA-A722-4FA2-AF03-DA142ED4AAA9}" destId="{4D887704-9ECB-45F5-8D41-3C8B54C23266}" srcOrd="0" destOrd="0" presId="urn:microsoft.com/office/officeart/2005/8/layout/list1"/>
    <dgm:cxn modelId="{5B1602DF-B70C-40FA-8EE2-97B6810249F4}" type="presOf" srcId="{8D1A5165-8DC5-46C3-A803-47BE1E28A306}" destId="{6D56D835-BE98-4A7F-A423-60409AED35F4}" srcOrd="0" destOrd="2" presId="urn:microsoft.com/office/officeart/2005/8/layout/list1"/>
    <dgm:cxn modelId="{9454B7B6-D91C-44DB-B902-B30B3B3617CB}" type="presOf" srcId="{0C14A3BC-1DE1-4DB4-8DF8-C05FFED99738}" destId="{6D56D835-BE98-4A7F-A423-60409AED35F4}" srcOrd="0" destOrd="5" presId="urn:microsoft.com/office/officeart/2005/8/layout/list1"/>
    <dgm:cxn modelId="{4E62C00A-6AFF-448F-BC6D-7AA838AE9B95}" type="presOf" srcId="{6F32B028-CB6F-4E58-9C9B-977EFB379DE0}" destId="{62711E92-ED3E-4ABA-934A-82A2F22EFB94}" srcOrd="0" destOrd="0" presId="urn:microsoft.com/office/officeart/2005/8/layout/list1"/>
    <dgm:cxn modelId="{70F8E0B4-075C-4C6C-92DB-8AFDEDDE2A52}" srcId="{6F32B028-CB6F-4E58-9C9B-977EFB379DE0}" destId="{C6DD24DA-A722-4FA2-AF03-DA142ED4AAA9}" srcOrd="0" destOrd="0" parTransId="{16CBCE7A-04AE-4A39-97F8-FB1620D77563}" sibTransId="{DCD87D4C-7E0F-4AB0-8653-C8DC48CBE11E}"/>
    <dgm:cxn modelId="{18CB8CCA-5204-47A6-8A55-1D1691740B8B}" srcId="{C6DD24DA-A722-4FA2-AF03-DA142ED4AAA9}" destId="{E764BD36-1BB9-43F1-9A3C-DA8535D82767}" srcOrd="0" destOrd="0" parTransId="{5BDC7B61-FE65-4657-BD07-73BEADFA9D47}" sibTransId="{DDBE0A48-D865-412A-A8F5-89BEDC77B861}"/>
    <dgm:cxn modelId="{E939CDE8-5B7D-40E6-9D63-D517D848F07A}" type="presOf" srcId="{16C6B4F3-B166-490A-BAAA-FAD0578D1B43}" destId="{6D56D835-BE98-4A7F-A423-60409AED35F4}" srcOrd="0" destOrd="3" presId="urn:microsoft.com/office/officeart/2005/8/layout/list1"/>
    <dgm:cxn modelId="{FD4AFC9E-9782-47DF-9799-2FDA898302C6}" srcId="{C6DD24DA-A722-4FA2-AF03-DA142ED4AAA9}" destId="{8D1A5165-8DC5-46C3-A803-47BE1E28A306}" srcOrd="2" destOrd="0" parTransId="{FB64AE47-6751-4581-A6AF-B9B790DA1055}" sibTransId="{4759A164-64B6-4C13-B3D9-35BF6693D6A8}"/>
    <dgm:cxn modelId="{3617FB3B-BA17-47DA-ACA8-0912B5C99CD9}" type="presOf" srcId="{F4231F82-EB48-49E0-93CE-CD3BB45734D9}" destId="{6D56D835-BE98-4A7F-A423-60409AED35F4}" srcOrd="0" destOrd="4" presId="urn:microsoft.com/office/officeart/2005/8/layout/list1"/>
    <dgm:cxn modelId="{37C3B3AE-B251-4FF1-87E7-EEF4DFEC86E0}" srcId="{C6DD24DA-A722-4FA2-AF03-DA142ED4AAA9}" destId="{94D3C392-F969-4E29-AEE5-1075417BE253}" srcOrd="1" destOrd="0" parTransId="{C172E440-41FB-435F-81DA-A32E5D8F4C0D}" sibTransId="{7EBCF686-4D7F-495F-92DF-BE65C4D13A2A}"/>
    <dgm:cxn modelId="{9F1FD9C8-15F4-4DF1-803D-4E8CF9387DB6}" type="presOf" srcId="{E764BD36-1BB9-43F1-9A3C-DA8535D82767}" destId="{6D56D835-BE98-4A7F-A423-60409AED35F4}" srcOrd="0" destOrd="0" presId="urn:microsoft.com/office/officeart/2005/8/layout/list1"/>
    <dgm:cxn modelId="{22F79BD0-853A-4B8F-8E0E-68F80FD67EED}" type="presOf" srcId="{94D3C392-F969-4E29-AEE5-1075417BE253}" destId="{6D56D835-BE98-4A7F-A423-60409AED35F4}" srcOrd="0" destOrd="1" presId="urn:microsoft.com/office/officeart/2005/8/layout/list1"/>
    <dgm:cxn modelId="{4D8D6ECE-973C-4ECE-A8D1-F32896E5D02C}" type="presOf" srcId="{C6DD24DA-A722-4FA2-AF03-DA142ED4AAA9}" destId="{148654CB-E597-45C6-B3D0-356A41D027D2}" srcOrd="1" destOrd="0" presId="urn:microsoft.com/office/officeart/2005/8/layout/list1"/>
    <dgm:cxn modelId="{5A019AE1-C157-4D49-A28C-DE28C02DF504}" srcId="{C6DD24DA-A722-4FA2-AF03-DA142ED4AAA9}" destId="{16C6B4F3-B166-490A-BAAA-FAD0578D1B43}" srcOrd="3" destOrd="0" parTransId="{B5BFEB9B-FF8C-4B88-AB42-9769D0A19EF3}" sibTransId="{491F7145-D6DE-435C-92BE-18AB0E2B4E88}"/>
    <dgm:cxn modelId="{1FCDAF51-736F-4E46-9CBA-CBB9B292B09C}" srcId="{C6DD24DA-A722-4FA2-AF03-DA142ED4AAA9}" destId="{DAEBF12A-102E-4E31-99E7-483BB9945E50}" srcOrd="6" destOrd="0" parTransId="{4397BA49-FA47-4B6D-98A3-830CEDD3F5B1}" sibTransId="{6091A92F-009F-4933-864C-360367A894F5}"/>
    <dgm:cxn modelId="{EB9D6EBC-8C3A-417C-B87C-9C8D4F3CA91A}" type="presParOf" srcId="{62711E92-ED3E-4ABA-934A-82A2F22EFB94}" destId="{98E29819-2B03-4E3E-B0B4-5591A5D5BA83}" srcOrd="0" destOrd="0" presId="urn:microsoft.com/office/officeart/2005/8/layout/list1"/>
    <dgm:cxn modelId="{2BAC73E6-D655-482B-9712-64E875B254A5}" type="presParOf" srcId="{98E29819-2B03-4E3E-B0B4-5591A5D5BA83}" destId="{4D887704-9ECB-45F5-8D41-3C8B54C23266}" srcOrd="0" destOrd="0" presId="urn:microsoft.com/office/officeart/2005/8/layout/list1"/>
    <dgm:cxn modelId="{787CC699-600B-4A10-8232-2D5D8A80E06D}" type="presParOf" srcId="{98E29819-2B03-4E3E-B0B4-5591A5D5BA83}" destId="{148654CB-E597-45C6-B3D0-356A41D027D2}" srcOrd="1" destOrd="0" presId="urn:microsoft.com/office/officeart/2005/8/layout/list1"/>
    <dgm:cxn modelId="{00AA626E-4C66-419C-AEE8-46B08233A48C}" type="presParOf" srcId="{62711E92-ED3E-4ABA-934A-82A2F22EFB94}" destId="{FF7AF38B-2ACC-439F-8792-61FB67A260E9}" srcOrd="1" destOrd="0" presId="urn:microsoft.com/office/officeart/2005/8/layout/list1"/>
    <dgm:cxn modelId="{AABF3326-7883-49DF-A8EB-370B3E0E8815}" type="presParOf" srcId="{62711E92-ED3E-4ABA-934A-82A2F22EFB94}" destId="{6D56D835-BE98-4A7F-A423-60409AED35F4}"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DA7C99C-511A-418D-B2D3-9547E7A00E9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72FBF119-6531-445F-A5B4-27EE8DCA91CF}">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輔導農糧業經營貸款</a:t>
          </a:r>
          <a:endParaRPr kumimoji="1" lang="zh-TW" altLang="en-US" sz="4000" b="1" dirty="0">
            <a:solidFill>
              <a:schemeClr val="accent2"/>
            </a:solidFill>
          </a:endParaRPr>
        </a:p>
      </dgm:t>
    </dgm:pt>
    <dgm:pt modelId="{C06358A3-2834-4AA7-826D-8CA7FFF3594F}" type="parTrans" cxnId="{638F4EC8-1CC8-4EDE-A35E-9CD2D4A8BA64}">
      <dgm:prSet/>
      <dgm:spPr/>
      <dgm:t>
        <a:bodyPr/>
        <a:lstStyle/>
        <a:p>
          <a:endParaRPr lang="zh-TW" altLang="en-US" b="1"/>
        </a:p>
      </dgm:t>
    </dgm:pt>
    <dgm:pt modelId="{0B85FD6D-947A-4B63-9D10-7EEEB60D646F}" type="sibTrans" cxnId="{638F4EC8-1CC8-4EDE-A35E-9CD2D4A8BA64}">
      <dgm:prSet/>
      <dgm:spPr/>
      <dgm:t>
        <a:bodyPr/>
        <a:lstStyle/>
        <a:p>
          <a:endParaRPr lang="zh-TW" altLang="en-US" b="1"/>
        </a:p>
      </dgm:t>
    </dgm:pt>
    <dgm:pt modelId="{EFF834E4-8116-4D58-80B4-1F94B9E13A49}" type="pres">
      <dgm:prSet presAssocID="{5DA7C99C-511A-418D-B2D3-9547E7A00E9F}" presName="linear" presStyleCnt="0">
        <dgm:presLayoutVars>
          <dgm:animLvl val="lvl"/>
          <dgm:resizeHandles val="exact"/>
        </dgm:presLayoutVars>
      </dgm:prSet>
      <dgm:spPr/>
      <dgm:t>
        <a:bodyPr/>
        <a:lstStyle/>
        <a:p>
          <a:endParaRPr lang="zh-TW" altLang="en-US"/>
        </a:p>
      </dgm:t>
    </dgm:pt>
    <dgm:pt modelId="{F2B6D180-A985-46D9-BC07-1982CAF6C255}" type="pres">
      <dgm:prSet presAssocID="{72FBF119-6531-445F-A5B4-27EE8DCA91CF}" presName="parentText" presStyleLbl="node1" presStyleIdx="0" presStyleCnt="1" custLinFactNeighborX="127" custLinFactNeighborY="3204">
        <dgm:presLayoutVars>
          <dgm:chMax val="0"/>
          <dgm:bulletEnabled val="1"/>
        </dgm:presLayoutVars>
      </dgm:prSet>
      <dgm:spPr/>
      <dgm:t>
        <a:bodyPr/>
        <a:lstStyle/>
        <a:p>
          <a:endParaRPr lang="zh-TW" altLang="en-US"/>
        </a:p>
      </dgm:t>
    </dgm:pt>
  </dgm:ptLst>
  <dgm:cxnLst>
    <dgm:cxn modelId="{638F4EC8-1CC8-4EDE-A35E-9CD2D4A8BA64}" srcId="{5DA7C99C-511A-418D-B2D3-9547E7A00E9F}" destId="{72FBF119-6531-445F-A5B4-27EE8DCA91CF}" srcOrd="0" destOrd="0" parTransId="{C06358A3-2834-4AA7-826D-8CA7FFF3594F}" sibTransId="{0B85FD6D-947A-4B63-9D10-7EEEB60D646F}"/>
    <dgm:cxn modelId="{4CA97023-1217-402E-BC57-FEF6EE015A56}" type="presOf" srcId="{5DA7C99C-511A-418D-B2D3-9547E7A00E9F}" destId="{EFF834E4-8116-4D58-80B4-1F94B9E13A49}" srcOrd="0" destOrd="0" presId="urn:microsoft.com/office/officeart/2005/8/layout/vList2"/>
    <dgm:cxn modelId="{ACC27410-B3A5-4CA4-946A-4CDE7F6209DD}" type="presOf" srcId="{72FBF119-6531-445F-A5B4-27EE8DCA91CF}" destId="{F2B6D180-A985-46D9-BC07-1982CAF6C255}" srcOrd="0" destOrd="0" presId="urn:microsoft.com/office/officeart/2005/8/layout/vList2"/>
    <dgm:cxn modelId="{2D7D5242-2DF8-49EA-827E-9484FA538A58}" type="presParOf" srcId="{EFF834E4-8116-4D58-80B4-1F94B9E13A49}" destId="{F2B6D180-A985-46D9-BC07-1982CAF6C255}"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A500831-E2DF-4610-867B-D7BF38AF555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7E80406A-8BD7-4C1F-B1C3-D2892EC36E78}">
      <dgm:prSet phldrT="[文字]"/>
      <dgm:spPr/>
      <dgm:t>
        <a:bodyPr/>
        <a:lstStyle/>
        <a:p>
          <a:r>
            <a:rPr lang="zh-TW" altLang="en-US" dirty="0" smtClean="0"/>
            <a:t>貸款對象</a:t>
          </a:r>
          <a:r>
            <a:rPr lang="en-US" altLang="zh-TW" dirty="0" smtClean="0"/>
            <a:t>(</a:t>
          </a:r>
          <a:r>
            <a:rPr lang="zh-TW" altLang="en-US" dirty="0" smtClean="0"/>
            <a:t>續</a:t>
          </a:r>
          <a:r>
            <a:rPr lang="en-US" altLang="zh-TW" dirty="0" smtClean="0"/>
            <a:t>)</a:t>
          </a:r>
          <a:endParaRPr lang="zh-TW" altLang="en-US" dirty="0"/>
        </a:p>
      </dgm:t>
    </dgm:pt>
    <dgm:pt modelId="{7B5144FB-659C-497B-813E-B49E3451D499}" type="parTrans" cxnId="{F8232F34-0F1D-4D71-A716-7C06974657B2}">
      <dgm:prSet/>
      <dgm:spPr/>
      <dgm:t>
        <a:bodyPr/>
        <a:lstStyle/>
        <a:p>
          <a:endParaRPr lang="zh-TW" altLang="en-US"/>
        </a:p>
      </dgm:t>
    </dgm:pt>
    <dgm:pt modelId="{6F9124B9-52D2-4C57-9968-86731CED2340}" type="sibTrans" cxnId="{F8232F34-0F1D-4D71-A716-7C06974657B2}">
      <dgm:prSet/>
      <dgm:spPr/>
      <dgm:t>
        <a:bodyPr/>
        <a:lstStyle/>
        <a:p>
          <a:endParaRPr lang="zh-TW" altLang="en-US"/>
        </a:p>
      </dgm:t>
    </dgm:pt>
    <dgm:pt modelId="{3F9B2EBF-E9DA-4C3C-A28E-C615ED6F21DE}">
      <dgm:prSet/>
      <dgm:spPr/>
      <dgm:t>
        <a:bodyPr/>
        <a:lstStyle/>
        <a:p>
          <a:r>
            <a:rPr lang="zh-TW" dirty="0" smtClean="0"/>
            <a:t>依農產品生產及驗證管理法及其相關法規規定，領有有機農糧產品驗證證書之農民或農民團體。</a:t>
          </a:r>
          <a:endParaRPr lang="zh-TW" altLang="en-US" dirty="0"/>
        </a:p>
      </dgm:t>
    </dgm:pt>
    <dgm:pt modelId="{05B5DE10-48F9-4E79-BD0E-76C89D5A4837}" type="parTrans" cxnId="{C65A2C70-54ED-4762-AC06-FFA2C93CCDB9}">
      <dgm:prSet/>
      <dgm:spPr/>
      <dgm:t>
        <a:bodyPr/>
        <a:lstStyle/>
        <a:p>
          <a:endParaRPr lang="zh-TW" altLang="en-US"/>
        </a:p>
      </dgm:t>
    </dgm:pt>
    <dgm:pt modelId="{97ED263E-D568-4DB7-A957-9722076B54AC}" type="sibTrans" cxnId="{C65A2C70-54ED-4762-AC06-FFA2C93CCDB9}">
      <dgm:prSet/>
      <dgm:spPr/>
      <dgm:t>
        <a:bodyPr/>
        <a:lstStyle/>
        <a:p>
          <a:endParaRPr lang="zh-TW" altLang="en-US"/>
        </a:p>
      </dgm:t>
    </dgm:pt>
    <dgm:pt modelId="{CA3ADDBF-D383-4515-889D-6DBE12E66093}">
      <dgm:prSet/>
      <dgm:spPr/>
      <dgm:t>
        <a:bodyPr/>
        <a:lstStyle/>
        <a:p>
          <a:r>
            <a:rPr lang="zh-TW" dirty="0" smtClean="0"/>
            <a:t>具花卉產銷班班員資格之農民，或具花卉專業團體會員資格之農民或農民團體。</a:t>
          </a:r>
          <a:endParaRPr lang="zh-TW" dirty="0"/>
        </a:p>
      </dgm:t>
    </dgm:pt>
    <dgm:pt modelId="{D030C6D6-27D4-4E89-8784-578763C3F2BE}" type="parTrans" cxnId="{36417E43-60E9-45F6-89B6-D1328451BB82}">
      <dgm:prSet/>
      <dgm:spPr/>
      <dgm:t>
        <a:bodyPr/>
        <a:lstStyle/>
        <a:p>
          <a:endParaRPr lang="zh-TW" altLang="en-US"/>
        </a:p>
      </dgm:t>
    </dgm:pt>
    <dgm:pt modelId="{9A2EB928-B2FB-488C-ACD5-0F69D1A561DD}" type="sibTrans" cxnId="{36417E43-60E9-45F6-89B6-D1328451BB82}">
      <dgm:prSet/>
      <dgm:spPr/>
      <dgm:t>
        <a:bodyPr/>
        <a:lstStyle/>
        <a:p>
          <a:endParaRPr lang="zh-TW" altLang="en-US"/>
        </a:p>
      </dgm:t>
    </dgm:pt>
    <dgm:pt modelId="{A4009D4D-2AFE-4082-B11A-E702333969FF}">
      <dgm:prSet/>
      <dgm:spPr/>
      <dgm:t>
        <a:bodyPr/>
        <a:lstStyle/>
        <a:p>
          <a:r>
            <a:rPr lang="zh-TW" dirty="0" smtClean="0"/>
            <a:t>實際從事菇蕈類生產之農民或農民團體。</a:t>
          </a:r>
          <a:endParaRPr lang="zh-TW" dirty="0"/>
        </a:p>
      </dgm:t>
    </dgm:pt>
    <dgm:pt modelId="{A6161C6F-D71E-42A5-A37B-0F1BD480F822}" type="parTrans" cxnId="{6F44C0C6-B9F7-4031-BC34-94A69C9F3A1C}">
      <dgm:prSet/>
      <dgm:spPr/>
      <dgm:t>
        <a:bodyPr/>
        <a:lstStyle/>
        <a:p>
          <a:endParaRPr lang="zh-TW" altLang="en-US"/>
        </a:p>
      </dgm:t>
    </dgm:pt>
    <dgm:pt modelId="{B170203C-8F73-40F3-ADBB-873FCB5A2EDB}" type="sibTrans" cxnId="{6F44C0C6-B9F7-4031-BC34-94A69C9F3A1C}">
      <dgm:prSet/>
      <dgm:spPr/>
      <dgm:t>
        <a:bodyPr/>
        <a:lstStyle/>
        <a:p>
          <a:endParaRPr lang="zh-TW" altLang="en-US"/>
        </a:p>
      </dgm:t>
    </dgm:pt>
    <dgm:pt modelId="{6DE17A0F-A129-4897-9E53-F3D8076BC3ED}">
      <dgm:prSet/>
      <dgm:spPr/>
      <dgm:t>
        <a:bodyPr/>
        <a:lstStyle/>
        <a:p>
          <a:r>
            <a:rPr lang="zh-TW" dirty="0" smtClean="0"/>
            <a:t>養蠶或栽桑之農民或農民團體。</a:t>
          </a:r>
          <a:endParaRPr lang="zh-TW" dirty="0"/>
        </a:p>
      </dgm:t>
    </dgm:pt>
    <dgm:pt modelId="{962D54B1-1A3C-4536-9DB1-F3D8C1B7790E}" type="parTrans" cxnId="{B865739C-F5CA-4B7A-9EEA-0FD2FB3B963F}">
      <dgm:prSet/>
      <dgm:spPr/>
      <dgm:t>
        <a:bodyPr/>
        <a:lstStyle/>
        <a:p>
          <a:endParaRPr lang="zh-TW" altLang="en-US"/>
        </a:p>
      </dgm:t>
    </dgm:pt>
    <dgm:pt modelId="{DA09C45F-C544-4D40-9005-78E0DF846243}" type="sibTrans" cxnId="{B865739C-F5CA-4B7A-9EEA-0FD2FB3B963F}">
      <dgm:prSet/>
      <dgm:spPr/>
      <dgm:t>
        <a:bodyPr/>
        <a:lstStyle/>
        <a:p>
          <a:endParaRPr lang="zh-TW" altLang="en-US"/>
        </a:p>
      </dgm:t>
    </dgm:pt>
    <dgm:pt modelId="{25C55BFD-1488-45C4-9861-663938B686B1}">
      <dgm:prSet/>
      <dgm:spPr/>
      <dgm:t>
        <a:bodyPr/>
        <a:lstStyle/>
        <a:p>
          <a:r>
            <a:rPr lang="zh-TW" dirty="0" smtClean="0"/>
            <a:t>其他經農委會專案核准貸款經營計畫之農糧產業經營者。</a:t>
          </a:r>
          <a:endParaRPr lang="zh-TW" dirty="0"/>
        </a:p>
      </dgm:t>
    </dgm:pt>
    <dgm:pt modelId="{E324CE55-E18A-4C6A-BA14-57E3210764E9}" type="parTrans" cxnId="{4E141E4E-F064-4E62-820F-5425FD95C620}">
      <dgm:prSet/>
      <dgm:spPr/>
      <dgm:t>
        <a:bodyPr/>
        <a:lstStyle/>
        <a:p>
          <a:endParaRPr lang="zh-TW" altLang="en-US"/>
        </a:p>
      </dgm:t>
    </dgm:pt>
    <dgm:pt modelId="{02AA11DE-7A49-4BBD-8FAE-F408FE2564B1}" type="sibTrans" cxnId="{4E141E4E-F064-4E62-820F-5425FD95C620}">
      <dgm:prSet/>
      <dgm:spPr/>
      <dgm:t>
        <a:bodyPr/>
        <a:lstStyle/>
        <a:p>
          <a:endParaRPr lang="zh-TW" altLang="en-US"/>
        </a:p>
      </dgm:t>
    </dgm:pt>
    <dgm:pt modelId="{2787D90E-6EAC-41A2-B417-96114F380691}">
      <dgm:prSet/>
      <dgm:spPr/>
      <dgm:t>
        <a:bodyPr/>
        <a:lstStyle/>
        <a:p>
          <a:r>
            <a:rPr lang="zh-TW" dirty="0" smtClean="0"/>
            <a:t>借款人同時具備前</a:t>
          </a:r>
          <a:r>
            <a:rPr lang="zh-TW" altLang="en-US" dirty="0" smtClean="0"/>
            <a:t>揭</a:t>
          </a:r>
          <a:r>
            <a:rPr lang="zh-TW" dirty="0" smtClean="0"/>
            <a:t>二款以上資格者，應擇一資格申貸本貸款。</a:t>
          </a:r>
          <a:endParaRPr lang="zh-TW" dirty="0"/>
        </a:p>
      </dgm:t>
    </dgm:pt>
    <dgm:pt modelId="{EB57E9E7-2259-491C-B9CB-45EC75EF6D08}" type="parTrans" cxnId="{A050AA6F-10CD-4A68-AFE5-D3622A9986B4}">
      <dgm:prSet/>
      <dgm:spPr/>
      <dgm:t>
        <a:bodyPr/>
        <a:lstStyle/>
        <a:p>
          <a:endParaRPr lang="zh-TW" altLang="en-US"/>
        </a:p>
      </dgm:t>
    </dgm:pt>
    <dgm:pt modelId="{12FC15FD-6C3E-44AA-BB47-05E3D44B940F}" type="sibTrans" cxnId="{A050AA6F-10CD-4A68-AFE5-D3622A9986B4}">
      <dgm:prSet/>
      <dgm:spPr/>
      <dgm:t>
        <a:bodyPr/>
        <a:lstStyle/>
        <a:p>
          <a:endParaRPr lang="zh-TW" altLang="en-US"/>
        </a:p>
      </dgm:t>
    </dgm:pt>
    <dgm:pt modelId="{78C5A0C1-9823-42FF-BEA6-231C63D743DA}" type="pres">
      <dgm:prSet presAssocID="{9A500831-E2DF-4610-867B-D7BF38AF5551}" presName="linear" presStyleCnt="0">
        <dgm:presLayoutVars>
          <dgm:dir/>
          <dgm:animLvl val="lvl"/>
          <dgm:resizeHandles val="exact"/>
        </dgm:presLayoutVars>
      </dgm:prSet>
      <dgm:spPr/>
      <dgm:t>
        <a:bodyPr/>
        <a:lstStyle/>
        <a:p>
          <a:endParaRPr lang="zh-TW" altLang="en-US"/>
        </a:p>
      </dgm:t>
    </dgm:pt>
    <dgm:pt modelId="{25451D88-9368-439F-A291-EE1067DB6136}" type="pres">
      <dgm:prSet presAssocID="{7E80406A-8BD7-4C1F-B1C3-D2892EC36E78}" presName="parentLin" presStyleCnt="0"/>
      <dgm:spPr/>
    </dgm:pt>
    <dgm:pt modelId="{5D6FB22D-4DA2-499A-A48C-AB073111DCBC}" type="pres">
      <dgm:prSet presAssocID="{7E80406A-8BD7-4C1F-B1C3-D2892EC36E78}" presName="parentLeftMargin" presStyleLbl="node1" presStyleIdx="0" presStyleCnt="1"/>
      <dgm:spPr/>
      <dgm:t>
        <a:bodyPr/>
        <a:lstStyle/>
        <a:p>
          <a:endParaRPr lang="zh-TW" altLang="en-US"/>
        </a:p>
      </dgm:t>
    </dgm:pt>
    <dgm:pt modelId="{E9734215-9862-467D-A011-F537AB11844D}" type="pres">
      <dgm:prSet presAssocID="{7E80406A-8BD7-4C1F-B1C3-D2892EC36E78}" presName="parentText" presStyleLbl="node1" presStyleIdx="0" presStyleCnt="1">
        <dgm:presLayoutVars>
          <dgm:chMax val="0"/>
          <dgm:bulletEnabled val="1"/>
        </dgm:presLayoutVars>
      </dgm:prSet>
      <dgm:spPr/>
      <dgm:t>
        <a:bodyPr/>
        <a:lstStyle/>
        <a:p>
          <a:endParaRPr lang="zh-TW" altLang="en-US"/>
        </a:p>
      </dgm:t>
    </dgm:pt>
    <dgm:pt modelId="{ED4D0419-6086-4AF7-94E3-8D7B6B5CD67B}" type="pres">
      <dgm:prSet presAssocID="{7E80406A-8BD7-4C1F-B1C3-D2892EC36E78}" presName="negativeSpace" presStyleCnt="0"/>
      <dgm:spPr/>
    </dgm:pt>
    <dgm:pt modelId="{D282B239-13F8-4DFA-831B-39BE758EB812}" type="pres">
      <dgm:prSet presAssocID="{7E80406A-8BD7-4C1F-B1C3-D2892EC36E78}" presName="childText" presStyleLbl="conFgAcc1" presStyleIdx="0" presStyleCnt="1">
        <dgm:presLayoutVars>
          <dgm:bulletEnabled val="1"/>
        </dgm:presLayoutVars>
      </dgm:prSet>
      <dgm:spPr/>
      <dgm:t>
        <a:bodyPr/>
        <a:lstStyle/>
        <a:p>
          <a:endParaRPr lang="zh-TW" altLang="en-US"/>
        </a:p>
      </dgm:t>
    </dgm:pt>
  </dgm:ptLst>
  <dgm:cxnLst>
    <dgm:cxn modelId="{F2F70FAB-8A6F-4E38-872F-66E4C723D9DD}" type="presOf" srcId="{6DE17A0F-A129-4897-9E53-F3D8076BC3ED}" destId="{D282B239-13F8-4DFA-831B-39BE758EB812}" srcOrd="0" destOrd="3" presId="urn:microsoft.com/office/officeart/2005/8/layout/list1"/>
    <dgm:cxn modelId="{A050AA6F-10CD-4A68-AFE5-D3622A9986B4}" srcId="{7E80406A-8BD7-4C1F-B1C3-D2892EC36E78}" destId="{2787D90E-6EAC-41A2-B417-96114F380691}" srcOrd="5" destOrd="0" parTransId="{EB57E9E7-2259-491C-B9CB-45EC75EF6D08}" sibTransId="{12FC15FD-6C3E-44AA-BB47-05E3D44B940F}"/>
    <dgm:cxn modelId="{50FA0106-DE8E-4B0C-BE33-43C47C850AFD}" type="presOf" srcId="{A4009D4D-2AFE-4082-B11A-E702333969FF}" destId="{D282B239-13F8-4DFA-831B-39BE758EB812}" srcOrd="0" destOrd="2" presId="urn:microsoft.com/office/officeart/2005/8/layout/list1"/>
    <dgm:cxn modelId="{E68DCBDA-AA03-4FB6-A4A1-3C8F5CC8330A}" type="presOf" srcId="{7E80406A-8BD7-4C1F-B1C3-D2892EC36E78}" destId="{5D6FB22D-4DA2-499A-A48C-AB073111DCBC}" srcOrd="0" destOrd="0" presId="urn:microsoft.com/office/officeart/2005/8/layout/list1"/>
    <dgm:cxn modelId="{8539B5A4-E907-46BC-8627-82DE2C4F98A3}" type="presOf" srcId="{2787D90E-6EAC-41A2-B417-96114F380691}" destId="{D282B239-13F8-4DFA-831B-39BE758EB812}" srcOrd="0" destOrd="5" presId="urn:microsoft.com/office/officeart/2005/8/layout/list1"/>
    <dgm:cxn modelId="{36417E43-60E9-45F6-89B6-D1328451BB82}" srcId="{7E80406A-8BD7-4C1F-B1C3-D2892EC36E78}" destId="{CA3ADDBF-D383-4515-889D-6DBE12E66093}" srcOrd="1" destOrd="0" parTransId="{D030C6D6-27D4-4E89-8784-578763C3F2BE}" sibTransId="{9A2EB928-B2FB-488C-ACD5-0F69D1A561DD}"/>
    <dgm:cxn modelId="{F8FF0E38-52DA-433C-A47A-9AC3225DD119}" type="presOf" srcId="{25C55BFD-1488-45C4-9861-663938B686B1}" destId="{D282B239-13F8-4DFA-831B-39BE758EB812}" srcOrd="0" destOrd="4" presId="urn:microsoft.com/office/officeart/2005/8/layout/list1"/>
    <dgm:cxn modelId="{F8232F34-0F1D-4D71-A716-7C06974657B2}" srcId="{9A500831-E2DF-4610-867B-D7BF38AF5551}" destId="{7E80406A-8BD7-4C1F-B1C3-D2892EC36E78}" srcOrd="0" destOrd="0" parTransId="{7B5144FB-659C-497B-813E-B49E3451D499}" sibTransId="{6F9124B9-52D2-4C57-9968-86731CED2340}"/>
    <dgm:cxn modelId="{C65A2C70-54ED-4762-AC06-FFA2C93CCDB9}" srcId="{7E80406A-8BD7-4C1F-B1C3-D2892EC36E78}" destId="{3F9B2EBF-E9DA-4C3C-A28E-C615ED6F21DE}" srcOrd="0" destOrd="0" parTransId="{05B5DE10-48F9-4E79-BD0E-76C89D5A4837}" sibTransId="{97ED263E-D568-4DB7-A957-9722076B54AC}"/>
    <dgm:cxn modelId="{B865739C-F5CA-4B7A-9EEA-0FD2FB3B963F}" srcId="{7E80406A-8BD7-4C1F-B1C3-D2892EC36E78}" destId="{6DE17A0F-A129-4897-9E53-F3D8076BC3ED}" srcOrd="3" destOrd="0" parTransId="{962D54B1-1A3C-4536-9DB1-F3D8C1B7790E}" sibTransId="{DA09C45F-C544-4D40-9005-78E0DF846243}"/>
    <dgm:cxn modelId="{163C53D6-B437-42F1-B57A-6133E272432D}" type="presOf" srcId="{3F9B2EBF-E9DA-4C3C-A28E-C615ED6F21DE}" destId="{D282B239-13F8-4DFA-831B-39BE758EB812}" srcOrd="0" destOrd="0" presId="urn:microsoft.com/office/officeart/2005/8/layout/list1"/>
    <dgm:cxn modelId="{6F44C0C6-B9F7-4031-BC34-94A69C9F3A1C}" srcId="{7E80406A-8BD7-4C1F-B1C3-D2892EC36E78}" destId="{A4009D4D-2AFE-4082-B11A-E702333969FF}" srcOrd="2" destOrd="0" parTransId="{A6161C6F-D71E-42A5-A37B-0F1BD480F822}" sibTransId="{B170203C-8F73-40F3-ADBB-873FCB5A2EDB}"/>
    <dgm:cxn modelId="{0ACEAC42-48DE-4D73-B1B2-C69B77F04D94}" type="presOf" srcId="{7E80406A-8BD7-4C1F-B1C3-D2892EC36E78}" destId="{E9734215-9862-467D-A011-F537AB11844D}" srcOrd="1" destOrd="0" presId="urn:microsoft.com/office/officeart/2005/8/layout/list1"/>
    <dgm:cxn modelId="{4E141E4E-F064-4E62-820F-5425FD95C620}" srcId="{7E80406A-8BD7-4C1F-B1C3-D2892EC36E78}" destId="{25C55BFD-1488-45C4-9861-663938B686B1}" srcOrd="4" destOrd="0" parTransId="{E324CE55-E18A-4C6A-BA14-57E3210764E9}" sibTransId="{02AA11DE-7A49-4BBD-8FAE-F408FE2564B1}"/>
    <dgm:cxn modelId="{B8C7F867-E0B9-47AC-9DC9-C2DEB5B79A53}" type="presOf" srcId="{9A500831-E2DF-4610-867B-D7BF38AF5551}" destId="{78C5A0C1-9823-42FF-BEA6-231C63D743DA}" srcOrd="0" destOrd="0" presId="urn:microsoft.com/office/officeart/2005/8/layout/list1"/>
    <dgm:cxn modelId="{48192A5B-74A4-4D01-BC84-AD17F3A44C5B}" type="presOf" srcId="{CA3ADDBF-D383-4515-889D-6DBE12E66093}" destId="{D282B239-13F8-4DFA-831B-39BE758EB812}" srcOrd="0" destOrd="1" presId="urn:microsoft.com/office/officeart/2005/8/layout/list1"/>
    <dgm:cxn modelId="{3D377115-F483-40A4-A359-7128EB039049}" type="presParOf" srcId="{78C5A0C1-9823-42FF-BEA6-231C63D743DA}" destId="{25451D88-9368-439F-A291-EE1067DB6136}" srcOrd="0" destOrd="0" presId="urn:microsoft.com/office/officeart/2005/8/layout/list1"/>
    <dgm:cxn modelId="{84B7C91B-FF99-459F-9CBE-B9CBD21F3A47}" type="presParOf" srcId="{25451D88-9368-439F-A291-EE1067DB6136}" destId="{5D6FB22D-4DA2-499A-A48C-AB073111DCBC}" srcOrd="0" destOrd="0" presId="urn:microsoft.com/office/officeart/2005/8/layout/list1"/>
    <dgm:cxn modelId="{B9AE8235-F2CF-48FF-A659-09FC3471DC8F}" type="presParOf" srcId="{25451D88-9368-439F-A291-EE1067DB6136}" destId="{E9734215-9862-467D-A011-F537AB11844D}" srcOrd="1" destOrd="0" presId="urn:microsoft.com/office/officeart/2005/8/layout/list1"/>
    <dgm:cxn modelId="{5C0C4EB8-E00F-4419-BFA0-03804AD48E99}" type="presParOf" srcId="{78C5A0C1-9823-42FF-BEA6-231C63D743DA}" destId="{ED4D0419-6086-4AF7-94E3-8D7B6B5CD67B}" srcOrd="1" destOrd="0" presId="urn:microsoft.com/office/officeart/2005/8/layout/list1"/>
    <dgm:cxn modelId="{9E1F7152-B53E-4142-9660-B3298A5C8CD2}" type="presParOf" srcId="{78C5A0C1-9823-42FF-BEA6-231C63D743DA}" destId="{D282B239-13F8-4DFA-831B-39BE758EB812}"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9B80E00-5678-4A76-9537-A80F58720A7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3A219891-EF33-487E-AE64-1A298C29B533}">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輔導農糧業經營貸款</a:t>
          </a:r>
          <a:endParaRPr kumimoji="1" lang="zh-TW" altLang="en-US" sz="4000" b="1" dirty="0">
            <a:solidFill>
              <a:schemeClr val="accent2"/>
            </a:solidFill>
          </a:endParaRPr>
        </a:p>
      </dgm:t>
    </dgm:pt>
    <dgm:pt modelId="{920EEE23-7DE4-4826-BE67-79159B3F58E6}" type="parTrans" cxnId="{AEB4D458-2281-4593-9DE5-15E8F99EFFF0}">
      <dgm:prSet/>
      <dgm:spPr/>
      <dgm:t>
        <a:bodyPr/>
        <a:lstStyle/>
        <a:p>
          <a:endParaRPr lang="zh-TW" altLang="en-US" b="1"/>
        </a:p>
      </dgm:t>
    </dgm:pt>
    <dgm:pt modelId="{CEF7A310-6210-4612-80F7-90514A196758}" type="sibTrans" cxnId="{AEB4D458-2281-4593-9DE5-15E8F99EFFF0}">
      <dgm:prSet/>
      <dgm:spPr/>
      <dgm:t>
        <a:bodyPr/>
        <a:lstStyle/>
        <a:p>
          <a:endParaRPr lang="zh-TW" altLang="en-US" b="1"/>
        </a:p>
      </dgm:t>
    </dgm:pt>
    <dgm:pt modelId="{B24DF355-64E0-4B42-B793-1A2FD3055628}" type="pres">
      <dgm:prSet presAssocID="{E9B80E00-5678-4A76-9537-A80F58720A73}" presName="linear" presStyleCnt="0">
        <dgm:presLayoutVars>
          <dgm:animLvl val="lvl"/>
          <dgm:resizeHandles val="exact"/>
        </dgm:presLayoutVars>
      </dgm:prSet>
      <dgm:spPr/>
      <dgm:t>
        <a:bodyPr/>
        <a:lstStyle/>
        <a:p>
          <a:endParaRPr lang="zh-TW" altLang="en-US"/>
        </a:p>
      </dgm:t>
    </dgm:pt>
    <dgm:pt modelId="{47E0C1D6-CEC5-46EB-B949-85E9ACA86809}" type="pres">
      <dgm:prSet presAssocID="{3A219891-EF33-487E-AE64-1A298C29B533}" presName="parentText" presStyleLbl="node1" presStyleIdx="0" presStyleCnt="1">
        <dgm:presLayoutVars>
          <dgm:chMax val="0"/>
          <dgm:bulletEnabled val="1"/>
        </dgm:presLayoutVars>
      </dgm:prSet>
      <dgm:spPr/>
      <dgm:t>
        <a:bodyPr/>
        <a:lstStyle/>
        <a:p>
          <a:endParaRPr lang="zh-TW" altLang="en-US"/>
        </a:p>
      </dgm:t>
    </dgm:pt>
  </dgm:ptLst>
  <dgm:cxnLst>
    <dgm:cxn modelId="{AEB4D458-2281-4593-9DE5-15E8F99EFFF0}" srcId="{E9B80E00-5678-4A76-9537-A80F58720A73}" destId="{3A219891-EF33-487E-AE64-1A298C29B533}" srcOrd="0" destOrd="0" parTransId="{920EEE23-7DE4-4826-BE67-79159B3F58E6}" sibTransId="{CEF7A310-6210-4612-80F7-90514A196758}"/>
    <dgm:cxn modelId="{4B2DD708-E6DC-4DBF-95AB-A02F721F4F06}" type="presOf" srcId="{E9B80E00-5678-4A76-9537-A80F58720A73}" destId="{B24DF355-64E0-4B42-B793-1A2FD3055628}" srcOrd="0" destOrd="0" presId="urn:microsoft.com/office/officeart/2005/8/layout/vList2"/>
    <dgm:cxn modelId="{10A52554-9E5A-47CD-842C-122E4F58982B}" type="presOf" srcId="{3A219891-EF33-487E-AE64-1A298C29B533}" destId="{47E0C1D6-CEC5-46EB-B949-85E9ACA86809}" srcOrd="0" destOrd="0" presId="urn:microsoft.com/office/officeart/2005/8/layout/vList2"/>
    <dgm:cxn modelId="{A8A50D0E-8D87-449F-86BC-D429ECA2D9AB}" type="presParOf" srcId="{B24DF355-64E0-4B42-B793-1A2FD3055628}" destId="{47E0C1D6-CEC5-46EB-B949-85E9ACA86809}"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146980C6-206D-4EB0-964B-A958C036A6D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7B9CF3BD-1EAD-4D64-90F5-AC0145CFCEE3}">
      <dgm:prSet phldrT="[文字]" custT="1"/>
      <dgm:spPr/>
      <dgm:t>
        <a:bodyPr/>
        <a:lstStyle/>
        <a:p>
          <a:r>
            <a:rPr lang="zh-TW" altLang="en-US" sz="2400" dirty="0" smtClean="0"/>
            <a:t>貸款用途</a:t>
          </a:r>
          <a:endParaRPr lang="zh-TW" altLang="en-US" sz="2400" dirty="0"/>
        </a:p>
      </dgm:t>
    </dgm:pt>
    <dgm:pt modelId="{C2914EE8-C30C-44D2-A5F3-ADFD28BB440F}" type="parTrans" cxnId="{6C19BF05-2CA6-4789-A4D7-EB9A542D0C18}">
      <dgm:prSet/>
      <dgm:spPr/>
      <dgm:t>
        <a:bodyPr/>
        <a:lstStyle/>
        <a:p>
          <a:endParaRPr lang="zh-TW" altLang="en-US"/>
        </a:p>
      </dgm:t>
    </dgm:pt>
    <dgm:pt modelId="{96D27F15-7318-4FB7-8F65-AE4C2055F8E1}" type="sibTrans" cxnId="{6C19BF05-2CA6-4789-A4D7-EB9A542D0C18}">
      <dgm:prSet/>
      <dgm:spPr/>
      <dgm:t>
        <a:bodyPr/>
        <a:lstStyle/>
        <a:p>
          <a:endParaRPr lang="zh-TW" altLang="en-US"/>
        </a:p>
      </dgm:t>
    </dgm:pt>
    <dgm:pt modelId="{C0D0900A-A692-4FB9-B39E-B45EBDC3CCE1}">
      <dgm:prSet/>
      <dgm:spPr/>
      <dgm:t>
        <a:bodyPr/>
        <a:lstStyle/>
        <a:p>
          <a:r>
            <a:rPr lang="zh-TW" dirty="0" smtClean="0"/>
            <a:t>直接用於為達成本貸款目的所需之資本支出及週轉金，但不包括購買耕地。</a:t>
          </a:r>
          <a:endParaRPr lang="zh-TW" altLang="en-US" dirty="0"/>
        </a:p>
      </dgm:t>
    </dgm:pt>
    <dgm:pt modelId="{0C599D8D-CEC8-4218-8CF7-8F98BA1EEC70}" type="parTrans" cxnId="{2C0DF67D-84CC-460A-9E66-FCB86E2C6EF7}">
      <dgm:prSet/>
      <dgm:spPr/>
      <dgm:t>
        <a:bodyPr/>
        <a:lstStyle/>
        <a:p>
          <a:endParaRPr lang="zh-TW" altLang="en-US"/>
        </a:p>
      </dgm:t>
    </dgm:pt>
    <dgm:pt modelId="{D211A3A5-CF89-43D2-BC2B-003114200462}" type="sibTrans" cxnId="{2C0DF67D-84CC-460A-9E66-FCB86E2C6EF7}">
      <dgm:prSet/>
      <dgm:spPr/>
      <dgm:t>
        <a:bodyPr/>
        <a:lstStyle/>
        <a:p>
          <a:endParaRPr lang="zh-TW" altLang="en-US"/>
        </a:p>
      </dgm:t>
    </dgm:pt>
    <dgm:pt modelId="{A6425A6A-17E9-4F48-86DE-01FA0BA6C282}">
      <dgm:prSet custT="1"/>
      <dgm:spPr/>
      <dgm:t>
        <a:bodyPr/>
        <a:lstStyle/>
        <a:p>
          <a:r>
            <a:rPr lang="zh-TW" altLang="en-US" sz="2400" dirty="0" smtClean="0"/>
            <a:t>貸款期限</a:t>
          </a:r>
          <a:endParaRPr lang="zh-TW" altLang="en-US" sz="2400" dirty="0"/>
        </a:p>
      </dgm:t>
    </dgm:pt>
    <dgm:pt modelId="{F2BA412E-8199-4597-987F-30D6828785C4}" type="parTrans" cxnId="{9E6717C9-3A9A-4A06-B22E-D256DC07541F}">
      <dgm:prSet/>
      <dgm:spPr/>
      <dgm:t>
        <a:bodyPr/>
        <a:lstStyle/>
        <a:p>
          <a:endParaRPr lang="zh-TW" altLang="en-US"/>
        </a:p>
      </dgm:t>
    </dgm:pt>
    <dgm:pt modelId="{9408609D-2875-4FA5-BE6F-94DB5320D362}" type="sibTrans" cxnId="{9E6717C9-3A9A-4A06-B22E-D256DC07541F}">
      <dgm:prSet/>
      <dgm:spPr/>
      <dgm:t>
        <a:bodyPr/>
        <a:lstStyle/>
        <a:p>
          <a:endParaRPr lang="zh-TW" altLang="en-US"/>
        </a:p>
      </dgm:t>
    </dgm:pt>
    <dgm:pt modelId="{BF40EBC9-5BCD-42AB-BFB0-55334A62C658}">
      <dgm:prSet/>
      <dgm:spPr/>
      <dgm:t>
        <a:bodyPr/>
        <a:lstStyle/>
        <a:p>
          <a:r>
            <a:rPr lang="zh-TW" dirty="0" smtClean="0"/>
            <a:t>資本支出最長</a:t>
          </a:r>
          <a:r>
            <a:rPr lang="en-US" altLang="zh-TW" dirty="0" smtClean="0"/>
            <a:t>15</a:t>
          </a:r>
          <a:r>
            <a:rPr lang="zh-TW" dirty="0" smtClean="0"/>
            <a:t>年</a:t>
          </a:r>
          <a:r>
            <a:rPr lang="zh-TW" altLang="en-US" dirty="0" smtClean="0"/>
            <a:t>。</a:t>
          </a:r>
          <a:endParaRPr lang="zh-TW" altLang="en-US" dirty="0"/>
        </a:p>
      </dgm:t>
    </dgm:pt>
    <dgm:pt modelId="{8B7EAAFC-29F3-47C9-B6A8-F03D6F6C1208}" type="parTrans" cxnId="{F76C09CD-DC2D-4753-B509-2B20DCBF1EEA}">
      <dgm:prSet/>
      <dgm:spPr/>
      <dgm:t>
        <a:bodyPr/>
        <a:lstStyle/>
        <a:p>
          <a:endParaRPr lang="zh-TW" altLang="en-US"/>
        </a:p>
      </dgm:t>
    </dgm:pt>
    <dgm:pt modelId="{BA4AE482-8BB4-47CC-BA79-C5C5A436FE13}" type="sibTrans" cxnId="{F76C09CD-DC2D-4753-B509-2B20DCBF1EEA}">
      <dgm:prSet/>
      <dgm:spPr/>
      <dgm:t>
        <a:bodyPr/>
        <a:lstStyle/>
        <a:p>
          <a:endParaRPr lang="zh-TW" altLang="en-US"/>
        </a:p>
      </dgm:t>
    </dgm:pt>
    <dgm:pt modelId="{BD8ADB71-38C6-475A-8C2C-22DC4DBED4A4}">
      <dgm:prSet/>
      <dgm:spPr/>
      <dgm:t>
        <a:bodyPr/>
        <a:lstStyle/>
        <a:p>
          <a:r>
            <a:rPr lang="zh-TW" dirty="0" smtClean="0"/>
            <a:t>果樹、苗木、茶及油茶：</a:t>
          </a:r>
          <a:r>
            <a:rPr lang="en-US" altLang="zh-TW" dirty="0" smtClean="0"/>
            <a:t>5</a:t>
          </a:r>
          <a:r>
            <a:rPr lang="zh-TW" dirty="0" smtClean="0"/>
            <a:t>年。</a:t>
          </a:r>
          <a:endParaRPr lang="zh-TW" dirty="0"/>
        </a:p>
      </dgm:t>
    </dgm:pt>
    <dgm:pt modelId="{01144AD4-77F2-44DF-B129-79ABE9BD7786}" type="parTrans" cxnId="{BFE12DDF-C70B-4602-89D3-377F9EE12678}">
      <dgm:prSet/>
      <dgm:spPr/>
      <dgm:t>
        <a:bodyPr/>
        <a:lstStyle/>
        <a:p>
          <a:endParaRPr lang="zh-TW" altLang="en-US"/>
        </a:p>
      </dgm:t>
    </dgm:pt>
    <dgm:pt modelId="{E5111B71-9EE9-4E30-A4D8-644F8C1C676D}" type="sibTrans" cxnId="{BFE12DDF-C70B-4602-89D3-377F9EE12678}">
      <dgm:prSet/>
      <dgm:spPr/>
      <dgm:t>
        <a:bodyPr/>
        <a:lstStyle/>
        <a:p>
          <a:endParaRPr lang="zh-TW" altLang="en-US"/>
        </a:p>
      </dgm:t>
    </dgm:pt>
    <dgm:pt modelId="{4EA9F20F-822B-4372-B785-3EEB73A89505}">
      <dgm:prSet/>
      <dgm:spPr/>
      <dgm:t>
        <a:bodyPr/>
        <a:lstStyle/>
        <a:p>
          <a:r>
            <a:rPr lang="zh-TW" dirty="0" smtClean="0"/>
            <a:t>其餘為</a:t>
          </a:r>
          <a:r>
            <a:rPr lang="en-US" altLang="zh-TW" dirty="0" smtClean="0"/>
            <a:t>3</a:t>
          </a:r>
          <a:r>
            <a:rPr lang="zh-TW" dirty="0" smtClean="0"/>
            <a:t>年。</a:t>
          </a:r>
          <a:endParaRPr lang="zh-TW" dirty="0"/>
        </a:p>
      </dgm:t>
    </dgm:pt>
    <dgm:pt modelId="{5B20656D-DF59-4B49-A27D-6E2B8A25129D}" type="parTrans" cxnId="{DF4FAFAF-E1AD-4609-929F-7E9B052D7671}">
      <dgm:prSet/>
      <dgm:spPr/>
      <dgm:t>
        <a:bodyPr/>
        <a:lstStyle/>
        <a:p>
          <a:endParaRPr lang="zh-TW" altLang="en-US"/>
        </a:p>
      </dgm:t>
    </dgm:pt>
    <dgm:pt modelId="{963C326E-5CCA-47F0-9457-C953CE28EA84}" type="sibTrans" cxnId="{DF4FAFAF-E1AD-4609-929F-7E9B052D7671}">
      <dgm:prSet/>
      <dgm:spPr/>
      <dgm:t>
        <a:bodyPr/>
        <a:lstStyle/>
        <a:p>
          <a:endParaRPr lang="zh-TW" altLang="en-US"/>
        </a:p>
      </dgm:t>
    </dgm:pt>
    <dgm:pt modelId="{1EEFAC7D-C9BC-4B46-8F0F-8E4A0EB21A27}">
      <dgm:prSet/>
      <dgm:spPr/>
      <dgm:t>
        <a:bodyPr/>
        <a:lstStyle/>
        <a:p>
          <a:r>
            <a:rPr lang="zh-TW" dirty="0" smtClean="0"/>
            <a:t>週轉金最長年限如下</a:t>
          </a:r>
          <a:r>
            <a:rPr lang="en-US" dirty="0" smtClean="0"/>
            <a:t>:</a:t>
          </a:r>
          <a:endParaRPr lang="zh-TW" altLang="en-US" dirty="0"/>
        </a:p>
      </dgm:t>
    </dgm:pt>
    <dgm:pt modelId="{45C46D78-394A-4ABA-A6EA-CC8DC08CE86C}" type="parTrans" cxnId="{C637D89B-AD6C-4DEF-A893-22EB0258BD07}">
      <dgm:prSet/>
      <dgm:spPr/>
      <dgm:t>
        <a:bodyPr/>
        <a:lstStyle/>
        <a:p>
          <a:endParaRPr lang="zh-TW" altLang="en-US"/>
        </a:p>
      </dgm:t>
    </dgm:pt>
    <dgm:pt modelId="{3E287349-941B-40DD-99C0-F52C389639CE}" type="sibTrans" cxnId="{C637D89B-AD6C-4DEF-A893-22EB0258BD07}">
      <dgm:prSet/>
      <dgm:spPr/>
      <dgm:t>
        <a:bodyPr/>
        <a:lstStyle/>
        <a:p>
          <a:endParaRPr lang="zh-TW" altLang="en-US"/>
        </a:p>
      </dgm:t>
    </dgm:pt>
    <dgm:pt modelId="{DF065871-AC53-4182-9075-6B6BEED32EA1}" type="pres">
      <dgm:prSet presAssocID="{146980C6-206D-4EB0-964B-A958C036A6DE}" presName="linear" presStyleCnt="0">
        <dgm:presLayoutVars>
          <dgm:dir/>
          <dgm:animLvl val="lvl"/>
          <dgm:resizeHandles val="exact"/>
        </dgm:presLayoutVars>
      </dgm:prSet>
      <dgm:spPr/>
      <dgm:t>
        <a:bodyPr/>
        <a:lstStyle/>
        <a:p>
          <a:endParaRPr lang="zh-TW" altLang="en-US"/>
        </a:p>
      </dgm:t>
    </dgm:pt>
    <dgm:pt modelId="{F420D3C8-DA78-4ADF-9271-38ED7F7635E9}" type="pres">
      <dgm:prSet presAssocID="{7B9CF3BD-1EAD-4D64-90F5-AC0145CFCEE3}" presName="parentLin" presStyleCnt="0"/>
      <dgm:spPr/>
    </dgm:pt>
    <dgm:pt modelId="{8A0B0021-C12B-4240-B104-B1EEF1915821}" type="pres">
      <dgm:prSet presAssocID="{7B9CF3BD-1EAD-4D64-90F5-AC0145CFCEE3}" presName="parentLeftMargin" presStyleLbl="node1" presStyleIdx="0" presStyleCnt="2"/>
      <dgm:spPr/>
      <dgm:t>
        <a:bodyPr/>
        <a:lstStyle/>
        <a:p>
          <a:endParaRPr lang="zh-TW" altLang="en-US"/>
        </a:p>
      </dgm:t>
    </dgm:pt>
    <dgm:pt modelId="{999B0A97-5226-4D1B-9269-20D2C70F2FA9}" type="pres">
      <dgm:prSet presAssocID="{7B9CF3BD-1EAD-4D64-90F5-AC0145CFCEE3}" presName="parentText" presStyleLbl="node1" presStyleIdx="0" presStyleCnt="2">
        <dgm:presLayoutVars>
          <dgm:chMax val="0"/>
          <dgm:bulletEnabled val="1"/>
        </dgm:presLayoutVars>
      </dgm:prSet>
      <dgm:spPr/>
      <dgm:t>
        <a:bodyPr/>
        <a:lstStyle/>
        <a:p>
          <a:endParaRPr lang="zh-TW" altLang="en-US"/>
        </a:p>
      </dgm:t>
    </dgm:pt>
    <dgm:pt modelId="{0F078EB9-676B-4C96-9308-3DC7FC931698}" type="pres">
      <dgm:prSet presAssocID="{7B9CF3BD-1EAD-4D64-90F5-AC0145CFCEE3}" presName="negativeSpace" presStyleCnt="0"/>
      <dgm:spPr/>
    </dgm:pt>
    <dgm:pt modelId="{16CAC1DA-7010-4B90-AEFF-68E788F48558}" type="pres">
      <dgm:prSet presAssocID="{7B9CF3BD-1EAD-4D64-90F5-AC0145CFCEE3}" presName="childText" presStyleLbl="conFgAcc1" presStyleIdx="0" presStyleCnt="2">
        <dgm:presLayoutVars>
          <dgm:bulletEnabled val="1"/>
        </dgm:presLayoutVars>
      </dgm:prSet>
      <dgm:spPr/>
      <dgm:t>
        <a:bodyPr/>
        <a:lstStyle/>
        <a:p>
          <a:endParaRPr lang="zh-TW" altLang="en-US"/>
        </a:p>
      </dgm:t>
    </dgm:pt>
    <dgm:pt modelId="{8E2301BD-F989-4A4D-B953-920FF01F2A81}" type="pres">
      <dgm:prSet presAssocID="{96D27F15-7318-4FB7-8F65-AE4C2055F8E1}" presName="spaceBetweenRectangles" presStyleCnt="0"/>
      <dgm:spPr/>
    </dgm:pt>
    <dgm:pt modelId="{4689A4F3-215B-4A13-9B73-D41E47461F62}" type="pres">
      <dgm:prSet presAssocID="{A6425A6A-17E9-4F48-86DE-01FA0BA6C282}" presName="parentLin" presStyleCnt="0"/>
      <dgm:spPr/>
    </dgm:pt>
    <dgm:pt modelId="{C2EC59F1-8A82-44A6-973A-469921DDE88F}" type="pres">
      <dgm:prSet presAssocID="{A6425A6A-17E9-4F48-86DE-01FA0BA6C282}" presName="parentLeftMargin" presStyleLbl="node1" presStyleIdx="0" presStyleCnt="2"/>
      <dgm:spPr/>
      <dgm:t>
        <a:bodyPr/>
        <a:lstStyle/>
        <a:p>
          <a:endParaRPr lang="zh-TW" altLang="en-US"/>
        </a:p>
      </dgm:t>
    </dgm:pt>
    <dgm:pt modelId="{9E87CE9B-D87E-4656-B73C-F5E3D35D6E86}" type="pres">
      <dgm:prSet presAssocID="{A6425A6A-17E9-4F48-86DE-01FA0BA6C282}" presName="parentText" presStyleLbl="node1" presStyleIdx="1" presStyleCnt="2">
        <dgm:presLayoutVars>
          <dgm:chMax val="0"/>
          <dgm:bulletEnabled val="1"/>
        </dgm:presLayoutVars>
      </dgm:prSet>
      <dgm:spPr/>
      <dgm:t>
        <a:bodyPr/>
        <a:lstStyle/>
        <a:p>
          <a:endParaRPr lang="zh-TW" altLang="en-US"/>
        </a:p>
      </dgm:t>
    </dgm:pt>
    <dgm:pt modelId="{17EC18FC-3FAC-4B14-8716-BBB15469E4DD}" type="pres">
      <dgm:prSet presAssocID="{A6425A6A-17E9-4F48-86DE-01FA0BA6C282}" presName="negativeSpace" presStyleCnt="0"/>
      <dgm:spPr/>
    </dgm:pt>
    <dgm:pt modelId="{EBEC7B8C-28C9-408D-9C60-8FA84F74E573}" type="pres">
      <dgm:prSet presAssocID="{A6425A6A-17E9-4F48-86DE-01FA0BA6C282}" presName="childText" presStyleLbl="conFgAcc1" presStyleIdx="1" presStyleCnt="2">
        <dgm:presLayoutVars>
          <dgm:bulletEnabled val="1"/>
        </dgm:presLayoutVars>
      </dgm:prSet>
      <dgm:spPr/>
      <dgm:t>
        <a:bodyPr/>
        <a:lstStyle/>
        <a:p>
          <a:endParaRPr lang="zh-TW" altLang="en-US"/>
        </a:p>
      </dgm:t>
    </dgm:pt>
  </dgm:ptLst>
  <dgm:cxnLst>
    <dgm:cxn modelId="{8827CD92-17C2-4744-BDD4-52A554BDD462}" type="presOf" srcId="{4EA9F20F-822B-4372-B785-3EEB73A89505}" destId="{EBEC7B8C-28C9-408D-9C60-8FA84F74E573}" srcOrd="0" destOrd="3" presId="urn:microsoft.com/office/officeart/2005/8/layout/list1"/>
    <dgm:cxn modelId="{83198CBC-C095-428E-BE4B-222438AE8A72}" type="presOf" srcId="{BD8ADB71-38C6-475A-8C2C-22DC4DBED4A4}" destId="{EBEC7B8C-28C9-408D-9C60-8FA84F74E573}" srcOrd="0" destOrd="2" presId="urn:microsoft.com/office/officeart/2005/8/layout/list1"/>
    <dgm:cxn modelId="{AD01D6B0-1F4D-46E1-B739-7EBE2C2D8483}" type="presOf" srcId="{A6425A6A-17E9-4F48-86DE-01FA0BA6C282}" destId="{9E87CE9B-D87E-4656-B73C-F5E3D35D6E86}" srcOrd="1" destOrd="0" presId="urn:microsoft.com/office/officeart/2005/8/layout/list1"/>
    <dgm:cxn modelId="{11111FD9-F159-421C-93CB-F2350559C2C3}" type="presOf" srcId="{BF40EBC9-5BCD-42AB-BFB0-55334A62C658}" destId="{EBEC7B8C-28C9-408D-9C60-8FA84F74E573}" srcOrd="0" destOrd="0" presId="urn:microsoft.com/office/officeart/2005/8/layout/list1"/>
    <dgm:cxn modelId="{DF4FAFAF-E1AD-4609-929F-7E9B052D7671}" srcId="{1EEFAC7D-C9BC-4B46-8F0F-8E4A0EB21A27}" destId="{4EA9F20F-822B-4372-B785-3EEB73A89505}" srcOrd="1" destOrd="0" parTransId="{5B20656D-DF59-4B49-A27D-6E2B8A25129D}" sibTransId="{963C326E-5CCA-47F0-9457-C953CE28EA84}"/>
    <dgm:cxn modelId="{2C0DF67D-84CC-460A-9E66-FCB86E2C6EF7}" srcId="{7B9CF3BD-1EAD-4D64-90F5-AC0145CFCEE3}" destId="{C0D0900A-A692-4FB9-B39E-B45EBDC3CCE1}" srcOrd="0" destOrd="0" parTransId="{0C599D8D-CEC8-4218-8CF7-8F98BA1EEC70}" sibTransId="{D211A3A5-CF89-43D2-BC2B-003114200462}"/>
    <dgm:cxn modelId="{9170655D-33C6-48CB-8AEC-7B5F8C344F9E}" type="presOf" srcId="{1EEFAC7D-C9BC-4B46-8F0F-8E4A0EB21A27}" destId="{EBEC7B8C-28C9-408D-9C60-8FA84F74E573}" srcOrd="0" destOrd="1" presId="urn:microsoft.com/office/officeart/2005/8/layout/list1"/>
    <dgm:cxn modelId="{F76C09CD-DC2D-4753-B509-2B20DCBF1EEA}" srcId="{A6425A6A-17E9-4F48-86DE-01FA0BA6C282}" destId="{BF40EBC9-5BCD-42AB-BFB0-55334A62C658}" srcOrd="0" destOrd="0" parTransId="{8B7EAAFC-29F3-47C9-B6A8-F03D6F6C1208}" sibTransId="{BA4AE482-8BB4-47CC-BA79-C5C5A436FE13}"/>
    <dgm:cxn modelId="{DD12D83F-6C18-4D10-8A6D-716F0B30C57E}" type="presOf" srcId="{7B9CF3BD-1EAD-4D64-90F5-AC0145CFCEE3}" destId="{8A0B0021-C12B-4240-B104-B1EEF1915821}" srcOrd="0" destOrd="0" presId="urn:microsoft.com/office/officeart/2005/8/layout/list1"/>
    <dgm:cxn modelId="{9E6717C9-3A9A-4A06-B22E-D256DC07541F}" srcId="{146980C6-206D-4EB0-964B-A958C036A6DE}" destId="{A6425A6A-17E9-4F48-86DE-01FA0BA6C282}" srcOrd="1" destOrd="0" parTransId="{F2BA412E-8199-4597-987F-30D6828785C4}" sibTransId="{9408609D-2875-4FA5-BE6F-94DB5320D362}"/>
    <dgm:cxn modelId="{6C19BF05-2CA6-4789-A4D7-EB9A542D0C18}" srcId="{146980C6-206D-4EB0-964B-A958C036A6DE}" destId="{7B9CF3BD-1EAD-4D64-90F5-AC0145CFCEE3}" srcOrd="0" destOrd="0" parTransId="{C2914EE8-C30C-44D2-A5F3-ADFD28BB440F}" sibTransId="{96D27F15-7318-4FB7-8F65-AE4C2055F8E1}"/>
    <dgm:cxn modelId="{43FCBA05-7D70-44AD-9262-D151418B5A4D}" type="presOf" srcId="{A6425A6A-17E9-4F48-86DE-01FA0BA6C282}" destId="{C2EC59F1-8A82-44A6-973A-469921DDE88F}" srcOrd="0" destOrd="0" presId="urn:microsoft.com/office/officeart/2005/8/layout/list1"/>
    <dgm:cxn modelId="{BFE12DDF-C70B-4602-89D3-377F9EE12678}" srcId="{1EEFAC7D-C9BC-4B46-8F0F-8E4A0EB21A27}" destId="{BD8ADB71-38C6-475A-8C2C-22DC4DBED4A4}" srcOrd="0" destOrd="0" parTransId="{01144AD4-77F2-44DF-B129-79ABE9BD7786}" sibTransId="{E5111B71-9EE9-4E30-A4D8-644F8C1C676D}"/>
    <dgm:cxn modelId="{8CC68CB3-6E0C-48A5-ABD4-35D0A36A313F}" type="presOf" srcId="{C0D0900A-A692-4FB9-B39E-B45EBDC3CCE1}" destId="{16CAC1DA-7010-4B90-AEFF-68E788F48558}" srcOrd="0" destOrd="0" presId="urn:microsoft.com/office/officeart/2005/8/layout/list1"/>
    <dgm:cxn modelId="{C637D89B-AD6C-4DEF-A893-22EB0258BD07}" srcId="{A6425A6A-17E9-4F48-86DE-01FA0BA6C282}" destId="{1EEFAC7D-C9BC-4B46-8F0F-8E4A0EB21A27}" srcOrd="1" destOrd="0" parTransId="{45C46D78-394A-4ABA-A6EA-CC8DC08CE86C}" sibTransId="{3E287349-941B-40DD-99C0-F52C389639CE}"/>
    <dgm:cxn modelId="{934A54F0-CBFE-408A-A171-D2A63766ED56}" type="presOf" srcId="{7B9CF3BD-1EAD-4D64-90F5-AC0145CFCEE3}" destId="{999B0A97-5226-4D1B-9269-20D2C70F2FA9}" srcOrd="1" destOrd="0" presId="urn:microsoft.com/office/officeart/2005/8/layout/list1"/>
    <dgm:cxn modelId="{4A54B8BD-9EFD-431C-9274-FEBE6EB8C1E0}" type="presOf" srcId="{146980C6-206D-4EB0-964B-A958C036A6DE}" destId="{DF065871-AC53-4182-9075-6B6BEED32EA1}" srcOrd="0" destOrd="0" presId="urn:microsoft.com/office/officeart/2005/8/layout/list1"/>
    <dgm:cxn modelId="{836BE913-77C5-4366-8411-782265F0CE94}" type="presParOf" srcId="{DF065871-AC53-4182-9075-6B6BEED32EA1}" destId="{F420D3C8-DA78-4ADF-9271-38ED7F7635E9}" srcOrd="0" destOrd="0" presId="urn:microsoft.com/office/officeart/2005/8/layout/list1"/>
    <dgm:cxn modelId="{F767F691-1077-458F-AF78-46867C4BD212}" type="presParOf" srcId="{F420D3C8-DA78-4ADF-9271-38ED7F7635E9}" destId="{8A0B0021-C12B-4240-B104-B1EEF1915821}" srcOrd="0" destOrd="0" presId="urn:microsoft.com/office/officeart/2005/8/layout/list1"/>
    <dgm:cxn modelId="{46492923-38DB-4413-A411-6911776803EC}" type="presParOf" srcId="{F420D3C8-DA78-4ADF-9271-38ED7F7635E9}" destId="{999B0A97-5226-4D1B-9269-20D2C70F2FA9}" srcOrd="1" destOrd="0" presId="urn:microsoft.com/office/officeart/2005/8/layout/list1"/>
    <dgm:cxn modelId="{02FCB1AB-4A7E-4E5E-8326-18BDD4D59B14}" type="presParOf" srcId="{DF065871-AC53-4182-9075-6B6BEED32EA1}" destId="{0F078EB9-676B-4C96-9308-3DC7FC931698}" srcOrd="1" destOrd="0" presId="urn:microsoft.com/office/officeart/2005/8/layout/list1"/>
    <dgm:cxn modelId="{E5325D8B-B533-4AC8-8496-AB370986082C}" type="presParOf" srcId="{DF065871-AC53-4182-9075-6B6BEED32EA1}" destId="{16CAC1DA-7010-4B90-AEFF-68E788F48558}" srcOrd="2" destOrd="0" presId="urn:microsoft.com/office/officeart/2005/8/layout/list1"/>
    <dgm:cxn modelId="{B98068DB-0F25-4FC2-BDB0-3120C3CF32C8}" type="presParOf" srcId="{DF065871-AC53-4182-9075-6B6BEED32EA1}" destId="{8E2301BD-F989-4A4D-B953-920FF01F2A81}" srcOrd="3" destOrd="0" presId="urn:microsoft.com/office/officeart/2005/8/layout/list1"/>
    <dgm:cxn modelId="{1872A617-FEEC-49A3-872F-84E4F9F7BE06}" type="presParOf" srcId="{DF065871-AC53-4182-9075-6B6BEED32EA1}" destId="{4689A4F3-215B-4A13-9B73-D41E47461F62}" srcOrd="4" destOrd="0" presId="urn:microsoft.com/office/officeart/2005/8/layout/list1"/>
    <dgm:cxn modelId="{A5AB388D-DE46-4069-B562-7FF846F3F0A6}" type="presParOf" srcId="{4689A4F3-215B-4A13-9B73-D41E47461F62}" destId="{C2EC59F1-8A82-44A6-973A-469921DDE88F}" srcOrd="0" destOrd="0" presId="urn:microsoft.com/office/officeart/2005/8/layout/list1"/>
    <dgm:cxn modelId="{02A4677D-43B3-451E-A776-23394DA3C38C}" type="presParOf" srcId="{4689A4F3-215B-4A13-9B73-D41E47461F62}" destId="{9E87CE9B-D87E-4656-B73C-F5E3D35D6E86}" srcOrd="1" destOrd="0" presId="urn:microsoft.com/office/officeart/2005/8/layout/list1"/>
    <dgm:cxn modelId="{70022C50-FA45-4B54-B930-D560BD4EA857}" type="presParOf" srcId="{DF065871-AC53-4182-9075-6B6BEED32EA1}" destId="{17EC18FC-3FAC-4B14-8716-BBB15469E4DD}" srcOrd="5" destOrd="0" presId="urn:microsoft.com/office/officeart/2005/8/layout/list1"/>
    <dgm:cxn modelId="{E28EEFDD-7E5A-4EAF-A712-C6A65839E23B}" type="presParOf" srcId="{DF065871-AC53-4182-9075-6B6BEED32EA1}" destId="{EBEC7B8C-28C9-408D-9C60-8FA84F74E573}" srcOrd="6"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FFAB4418-97CD-4697-977B-C4D6BF793AF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127059E6-0392-4FE4-93A1-FB4CA75B05CA}">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輔導農糧業經營貸款</a:t>
          </a:r>
          <a:endParaRPr kumimoji="1" lang="zh-TW" altLang="en-US" sz="4000" b="1" dirty="0">
            <a:solidFill>
              <a:schemeClr val="accent2"/>
            </a:solidFill>
          </a:endParaRPr>
        </a:p>
      </dgm:t>
    </dgm:pt>
    <dgm:pt modelId="{65B663A7-DC4D-42C5-AF10-F9CBBD9166B3}" type="parTrans" cxnId="{3CD6E7BF-C494-488A-8688-0E6B6E9AC1D0}">
      <dgm:prSet/>
      <dgm:spPr/>
      <dgm:t>
        <a:bodyPr/>
        <a:lstStyle/>
        <a:p>
          <a:endParaRPr lang="zh-TW" altLang="en-US" b="1"/>
        </a:p>
      </dgm:t>
    </dgm:pt>
    <dgm:pt modelId="{D64DF18A-B26A-4123-A9A7-86FDF36B9F97}" type="sibTrans" cxnId="{3CD6E7BF-C494-488A-8688-0E6B6E9AC1D0}">
      <dgm:prSet/>
      <dgm:spPr/>
      <dgm:t>
        <a:bodyPr/>
        <a:lstStyle/>
        <a:p>
          <a:endParaRPr lang="zh-TW" altLang="en-US" b="1"/>
        </a:p>
      </dgm:t>
    </dgm:pt>
    <dgm:pt modelId="{6105AD80-A129-4332-A0BA-622783F90ACA}" type="pres">
      <dgm:prSet presAssocID="{FFAB4418-97CD-4697-977B-C4D6BF793AF6}" presName="linear" presStyleCnt="0">
        <dgm:presLayoutVars>
          <dgm:animLvl val="lvl"/>
          <dgm:resizeHandles val="exact"/>
        </dgm:presLayoutVars>
      </dgm:prSet>
      <dgm:spPr/>
      <dgm:t>
        <a:bodyPr/>
        <a:lstStyle/>
        <a:p>
          <a:endParaRPr lang="zh-TW" altLang="en-US"/>
        </a:p>
      </dgm:t>
    </dgm:pt>
    <dgm:pt modelId="{7F68713F-347D-4992-B0CA-CFC507642352}" type="pres">
      <dgm:prSet presAssocID="{127059E6-0392-4FE4-93A1-FB4CA75B05CA}" presName="parentText" presStyleLbl="node1" presStyleIdx="0" presStyleCnt="1">
        <dgm:presLayoutVars>
          <dgm:chMax val="0"/>
          <dgm:bulletEnabled val="1"/>
        </dgm:presLayoutVars>
      </dgm:prSet>
      <dgm:spPr/>
      <dgm:t>
        <a:bodyPr/>
        <a:lstStyle/>
        <a:p>
          <a:endParaRPr lang="zh-TW" altLang="en-US"/>
        </a:p>
      </dgm:t>
    </dgm:pt>
  </dgm:ptLst>
  <dgm:cxnLst>
    <dgm:cxn modelId="{3CD6E7BF-C494-488A-8688-0E6B6E9AC1D0}" srcId="{FFAB4418-97CD-4697-977B-C4D6BF793AF6}" destId="{127059E6-0392-4FE4-93A1-FB4CA75B05CA}" srcOrd="0" destOrd="0" parTransId="{65B663A7-DC4D-42C5-AF10-F9CBBD9166B3}" sibTransId="{D64DF18A-B26A-4123-A9A7-86FDF36B9F97}"/>
    <dgm:cxn modelId="{4C8ECD4A-9483-4B1B-974C-558B3FF129F0}" type="presOf" srcId="{127059E6-0392-4FE4-93A1-FB4CA75B05CA}" destId="{7F68713F-347D-4992-B0CA-CFC507642352}" srcOrd="0" destOrd="0" presId="urn:microsoft.com/office/officeart/2005/8/layout/vList2"/>
    <dgm:cxn modelId="{8C784E51-D96A-4CE5-B9CB-C90A8DA3A835}" type="presOf" srcId="{FFAB4418-97CD-4697-977B-C4D6BF793AF6}" destId="{6105AD80-A129-4332-A0BA-622783F90ACA}" srcOrd="0" destOrd="0" presId="urn:microsoft.com/office/officeart/2005/8/layout/vList2"/>
    <dgm:cxn modelId="{52020BEA-07B7-4F19-BEED-D759415CF16F}" type="presParOf" srcId="{6105AD80-A129-4332-A0BA-622783F90ACA}" destId="{7F68713F-347D-4992-B0CA-CFC507642352}"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737E602-AC60-4257-B333-7366C4E1C34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EE5EBE5C-C11C-45B4-905E-BE1B17ABF947}">
      <dgm:prSet phldrT="[文字]" custT="1"/>
      <dgm:spPr/>
      <dgm:t>
        <a:bodyPr/>
        <a:lstStyle/>
        <a:p>
          <a:r>
            <a:rPr lang="zh-TW" altLang="en-US" sz="2400" dirty="0" smtClean="0"/>
            <a:t>種苗業者釋義</a:t>
          </a:r>
          <a:endParaRPr lang="zh-TW" altLang="en-US" sz="2400" dirty="0"/>
        </a:p>
      </dgm:t>
    </dgm:pt>
    <dgm:pt modelId="{87129589-1CA0-46F8-8EA9-47FDFAEE6AD0}" type="parTrans" cxnId="{68DB7DEF-C584-4278-BE13-3A0F745B64B2}">
      <dgm:prSet/>
      <dgm:spPr/>
      <dgm:t>
        <a:bodyPr/>
        <a:lstStyle/>
        <a:p>
          <a:endParaRPr lang="zh-TW" altLang="en-US"/>
        </a:p>
      </dgm:t>
    </dgm:pt>
    <dgm:pt modelId="{A7184B7C-F4A6-4E80-A9DC-C5F9E3AACBF0}" type="sibTrans" cxnId="{68DB7DEF-C584-4278-BE13-3A0F745B64B2}">
      <dgm:prSet/>
      <dgm:spPr/>
      <dgm:t>
        <a:bodyPr/>
        <a:lstStyle/>
        <a:p>
          <a:endParaRPr lang="zh-TW" altLang="en-US"/>
        </a:p>
      </dgm:t>
    </dgm:pt>
    <dgm:pt modelId="{B59F06DD-A20E-4871-BCAA-D42762C76DAE}">
      <dgm:prSet phldrT="[文字]" custT="1"/>
      <dgm:spPr/>
      <dgm:t>
        <a:bodyPr/>
        <a:lstStyle/>
        <a:p>
          <a:r>
            <a:rPr lang="zh-TW" altLang="en-US" sz="2400" dirty="0" smtClean="0"/>
            <a:t>適用貸款釋義</a:t>
          </a:r>
          <a:endParaRPr lang="zh-TW" altLang="en-US" sz="2400" dirty="0"/>
        </a:p>
      </dgm:t>
    </dgm:pt>
    <dgm:pt modelId="{F49F1B32-927F-422D-A52B-5F785707D4DA}" type="parTrans" cxnId="{CFE9B017-6033-4E0C-A84A-E5427F996A65}">
      <dgm:prSet/>
      <dgm:spPr/>
      <dgm:t>
        <a:bodyPr/>
        <a:lstStyle/>
        <a:p>
          <a:endParaRPr lang="zh-TW" altLang="en-US"/>
        </a:p>
      </dgm:t>
    </dgm:pt>
    <dgm:pt modelId="{E4987F86-74C8-460C-A158-DC9ED06C3EF0}" type="sibTrans" cxnId="{CFE9B017-6033-4E0C-A84A-E5427F996A65}">
      <dgm:prSet/>
      <dgm:spPr/>
      <dgm:t>
        <a:bodyPr/>
        <a:lstStyle/>
        <a:p>
          <a:endParaRPr lang="zh-TW" altLang="en-US"/>
        </a:p>
      </dgm:t>
    </dgm:pt>
    <dgm:pt modelId="{FF23048D-5144-4ED5-8D05-ECCCF3D05A1A}">
      <dgm:prSet/>
      <dgm:spPr/>
      <dgm:t>
        <a:bodyPr/>
        <a:lstStyle/>
        <a:p>
          <a:pPr algn="just"/>
          <a:r>
            <a:rPr lang="zh-TW" altLang="en-US" dirty="0" smtClean="0"/>
            <a:t>有關「輔導農糧業經營貸款要點」第</a:t>
          </a:r>
          <a:r>
            <a:rPr lang="en-US" altLang="zh-TW" dirty="0" smtClean="0"/>
            <a:t>3</a:t>
          </a:r>
          <a:r>
            <a:rPr lang="zh-TW" altLang="en-US" dirty="0" smtClean="0"/>
            <a:t>點第</a:t>
          </a:r>
          <a:r>
            <a:rPr lang="en-US" altLang="zh-TW" dirty="0" smtClean="0"/>
            <a:t>2</a:t>
          </a:r>
          <a:r>
            <a:rPr lang="zh-TW" altLang="en-US" dirty="0" smtClean="0"/>
            <a:t>款規定所提種苗業者，係領有種苗業登記證之種苗繁殖業者，包括種子或苗木之繁殖業者均可。</a:t>
          </a:r>
          <a:r>
            <a:rPr lang="en-US" altLang="zh-TW" dirty="0" smtClean="0"/>
            <a:t>(96</a:t>
          </a:r>
          <a:r>
            <a:rPr lang="zh-TW" altLang="en-US" dirty="0" smtClean="0"/>
            <a:t>年</a:t>
          </a:r>
          <a:r>
            <a:rPr lang="en-US" altLang="zh-TW" dirty="0" smtClean="0"/>
            <a:t>4</a:t>
          </a:r>
          <a:r>
            <a:rPr lang="zh-TW" altLang="en-US" dirty="0" smtClean="0"/>
            <a:t>月</a:t>
          </a:r>
          <a:r>
            <a:rPr lang="en-US" altLang="zh-TW" dirty="0" smtClean="0"/>
            <a:t>30</a:t>
          </a:r>
          <a:r>
            <a:rPr lang="zh-TW" altLang="en-US" dirty="0" smtClean="0"/>
            <a:t>日農授金字第</a:t>
          </a:r>
          <a:r>
            <a:rPr lang="en-US" altLang="zh-TW" dirty="0" smtClean="0"/>
            <a:t>0960119545</a:t>
          </a:r>
          <a:r>
            <a:rPr lang="zh-TW" altLang="en-US" dirty="0" smtClean="0"/>
            <a:t>號函</a:t>
          </a:r>
          <a:r>
            <a:rPr lang="en-US" altLang="zh-TW" dirty="0" smtClean="0"/>
            <a:t>)</a:t>
          </a:r>
          <a:endParaRPr lang="zh-TW" altLang="en-US" dirty="0"/>
        </a:p>
      </dgm:t>
    </dgm:pt>
    <dgm:pt modelId="{6B4707D1-F1E4-4CBC-86D1-2A622A9EE69D}" type="parTrans" cxnId="{ADB73811-8AD8-46A7-BEAF-C39DD4695606}">
      <dgm:prSet/>
      <dgm:spPr/>
      <dgm:t>
        <a:bodyPr/>
        <a:lstStyle/>
        <a:p>
          <a:endParaRPr lang="zh-TW" altLang="en-US"/>
        </a:p>
      </dgm:t>
    </dgm:pt>
    <dgm:pt modelId="{C7AE79C5-10D5-4F59-A524-3437C562A548}" type="sibTrans" cxnId="{ADB73811-8AD8-46A7-BEAF-C39DD4695606}">
      <dgm:prSet/>
      <dgm:spPr/>
      <dgm:t>
        <a:bodyPr/>
        <a:lstStyle/>
        <a:p>
          <a:endParaRPr lang="zh-TW" altLang="en-US"/>
        </a:p>
      </dgm:t>
    </dgm:pt>
    <dgm:pt modelId="{A5829DDF-67B4-4E58-8A97-FBB19DB8CA93}">
      <dgm:prSet/>
      <dgm:spPr/>
      <dgm:t>
        <a:bodyPr/>
        <a:lstStyle/>
        <a:p>
          <a:pPr algn="just"/>
          <a:r>
            <a:rPr lang="zh-TW" altLang="en-US" dirty="0" smtClean="0"/>
            <a:t>輔導農糧業經營貸款「花卉」項目，係本會為配合「世界級花卉島」暨「蘭花產值倍增計畫」政策，提供農業科技園區外之花卉生產者取得擴增生產規模、增購設備（施）及營運週轉所需資金。</a:t>
          </a:r>
          <a:r>
            <a:rPr lang="en-US" altLang="zh-TW" dirty="0" smtClean="0"/>
            <a:t>(99</a:t>
          </a:r>
          <a:r>
            <a:rPr lang="zh-TW" altLang="en-US" dirty="0" smtClean="0"/>
            <a:t>年</a:t>
          </a:r>
          <a:r>
            <a:rPr lang="en-US" altLang="zh-TW" dirty="0" smtClean="0"/>
            <a:t>5</a:t>
          </a:r>
          <a:r>
            <a:rPr lang="zh-TW" altLang="en-US" dirty="0" smtClean="0"/>
            <a:t>月</a:t>
          </a:r>
          <a:r>
            <a:rPr lang="en-US" altLang="zh-TW" dirty="0" smtClean="0"/>
            <a:t>5</a:t>
          </a:r>
          <a:r>
            <a:rPr lang="zh-TW" altLang="en-US" dirty="0" smtClean="0"/>
            <a:t>日農授金字第</a:t>
          </a:r>
          <a:r>
            <a:rPr lang="en-US" altLang="zh-TW" dirty="0" smtClean="0"/>
            <a:t>0995080226</a:t>
          </a:r>
          <a:r>
            <a:rPr lang="zh-TW" altLang="en-US" dirty="0" smtClean="0"/>
            <a:t>號函</a:t>
          </a:r>
          <a:r>
            <a:rPr lang="en-US" altLang="zh-TW" dirty="0" smtClean="0"/>
            <a:t>)</a:t>
          </a:r>
          <a:endParaRPr lang="zh-TW" altLang="en-US" dirty="0"/>
        </a:p>
      </dgm:t>
    </dgm:pt>
    <dgm:pt modelId="{9F3D9DDE-F59B-421E-9E5D-1FE4B118B4F9}" type="parTrans" cxnId="{B91A92C5-0981-467F-B81C-542D98EB2AF6}">
      <dgm:prSet/>
      <dgm:spPr/>
      <dgm:t>
        <a:bodyPr/>
        <a:lstStyle/>
        <a:p>
          <a:endParaRPr lang="zh-TW" altLang="en-US"/>
        </a:p>
      </dgm:t>
    </dgm:pt>
    <dgm:pt modelId="{312CF3C5-0D51-4F15-BB4A-9A1AE8B6EF83}" type="sibTrans" cxnId="{B91A92C5-0981-467F-B81C-542D98EB2AF6}">
      <dgm:prSet/>
      <dgm:spPr/>
      <dgm:t>
        <a:bodyPr/>
        <a:lstStyle/>
        <a:p>
          <a:endParaRPr lang="zh-TW" altLang="en-US"/>
        </a:p>
      </dgm:t>
    </dgm:pt>
    <dgm:pt modelId="{AB20F089-645B-4A8A-A595-2BC7C88FA13B}" type="pres">
      <dgm:prSet presAssocID="{3737E602-AC60-4257-B333-7366C4E1C340}" presName="linear" presStyleCnt="0">
        <dgm:presLayoutVars>
          <dgm:dir/>
          <dgm:animLvl val="lvl"/>
          <dgm:resizeHandles val="exact"/>
        </dgm:presLayoutVars>
      </dgm:prSet>
      <dgm:spPr/>
      <dgm:t>
        <a:bodyPr/>
        <a:lstStyle/>
        <a:p>
          <a:endParaRPr lang="zh-TW" altLang="en-US"/>
        </a:p>
      </dgm:t>
    </dgm:pt>
    <dgm:pt modelId="{5E0E8D76-BF44-406D-8BBA-4B399DA4619A}" type="pres">
      <dgm:prSet presAssocID="{EE5EBE5C-C11C-45B4-905E-BE1B17ABF947}" presName="parentLin" presStyleCnt="0"/>
      <dgm:spPr/>
    </dgm:pt>
    <dgm:pt modelId="{1F2A9701-7BDC-4608-BFFA-AF6E2A45DC17}" type="pres">
      <dgm:prSet presAssocID="{EE5EBE5C-C11C-45B4-905E-BE1B17ABF947}" presName="parentLeftMargin" presStyleLbl="node1" presStyleIdx="0" presStyleCnt="2"/>
      <dgm:spPr/>
      <dgm:t>
        <a:bodyPr/>
        <a:lstStyle/>
        <a:p>
          <a:endParaRPr lang="zh-TW" altLang="en-US"/>
        </a:p>
      </dgm:t>
    </dgm:pt>
    <dgm:pt modelId="{398D418B-BBD3-46F9-BBBC-13646228151F}" type="pres">
      <dgm:prSet presAssocID="{EE5EBE5C-C11C-45B4-905E-BE1B17ABF947}" presName="parentText" presStyleLbl="node1" presStyleIdx="0" presStyleCnt="2">
        <dgm:presLayoutVars>
          <dgm:chMax val="0"/>
          <dgm:bulletEnabled val="1"/>
        </dgm:presLayoutVars>
      </dgm:prSet>
      <dgm:spPr/>
      <dgm:t>
        <a:bodyPr/>
        <a:lstStyle/>
        <a:p>
          <a:endParaRPr lang="zh-TW" altLang="en-US"/>
        </a:p>
      </dgm:t>
    </dgm:pt>
    <dgm:pt modelId="{D4E7ED1F-42DC-4B06-B504-7EC38A7D8A85}" type="pres">
      <dgm:prSet presAssocID="{EE5EBE5C-C11C-45B4-905E-BE1B17ABF947}" presName="negativeSpace" presStyleCnt="0"/>
      <dgm:spPr/>
    </dgm:pt>
    <dgm:pt modelId="{58000348-21E3-42E7-BB7F-C809210E16A5}" type="pres">
      <dgm:prSet presAssocID="{EE5EBE5C-C11C-45B4-905E-BE1B17ABF947}" presName="childText" presStyleLbl="conFgAcc1" presStyleIdx="0" presStyleCnt="2">
        <dgm:presLayoutVars>
          <dgm:bulletEnabled val="1"/>
        </dgm:presLayoutVars>
      </dgm:prSet>
      <dgm:spPr/>
      <dgm:t>
        <a:bodyPr/>
        <a:lstStyle/>
        <a:p>
          <a:endParaRPr lang="zh-TW" altLang="en-US"/>
        </a:p>
      </dgm:t>
    </dgm:pt>
    <dgm:pt modelId="{734CCF38-1951-43C0-8BF0-4514C81B2E48}" type="pres">
      <dgm:prSet presAssocID="{A7184B7C-F4A6-4E80-A9DC-C5F9E3AACBF0}" presName="spaceBetweenRectangles" presStyleCnt="0"/>
      <dgm:spPr/>
    </dgm:pt>
    <dgm:pt modelId="{B1A7E103-6C6F-4114-A405-4341125E9A97}" type="pres">
      <dgm:prSet presAssocID="{B59F06DD-A20E-4871-BCAA-D42762C76DAE}" presName="parentLin" presStyleCnt="0"/>
      <dgm:spPr/>
    </dgm:pt>
    <dgm:pt modelId="{EBCC1CD7-6787-47CD-B320-8429FB7CFB74}" type="pres">
      <dgm:prSet presAssocID="{B59F06DD-A20E-4871-BCAA-D42762C76DAE}" presName="parentLeftMargin" presStyleLbl="node1" presStyleIdx="0" presStyleCnt="2"/>
      <dgm:spPr/>
      <dgm:t>
        <a:bodyPr/>
        <a:lstStyle/>
        <a:p>
          <a:endParaRPr lang="zh-TW" altLang="en-US"/>
        </a:p>
      </dgm:t>
    </dgm:pt>
    <dgm:pt modelId="{1B5270EF-B575-44DF-A082-9D3D74FDFBC7}" type="pres">
      <dgm:prSet presAssocID="{B59F06DD-A20E-4871-BCAA-D42762C76DAE}" presName="parentText" presStyleLbl="node1" presStyleIdx="1" presStyleCnt="2">
        <dgm:presLayoutVars>
          <dgm:chMax val="0"/>
          <dgm:bulletEnabled val="1"/>
        </dgm:presLayoutVars>
      </dgm:prSet>
      <dgm:spPr/>
      <dgm:t>
        <a:bodyPr/>
        <a:lstStyle/>
        <a:p>
          <a:endParaRPr lang="zh-TW" altLang="en-US"/>
        </a:p>
      </dgm:t>
    </dgm:pt>
    <dgm:pt modelId="{A3ED012D-6AE5-47A5-8726-4ADD6EFA253C}" type="pres">
      <dgm:prSet presAssocID="{B59F06DD-A20E-4871-BCAA-D42762C76DAE}" presName="negativeSpace" presStyleCnt="0"/>
      <dgm:spPr/>
    </dgm:pt>
    <dgm:pt modelId="{245B0F2F-3ED0-4BEA-AB6D-AFDDC3D63883}" type="pres">
      <dgm:prSet presAssocID="{B59F06DD-A20E-4871-BCAA-D42762C76DAE}" presName="childText" presStyleLbl="conFgAcc1" presStyleIdx="1" presStyleCnt="2">
        <dgm:presLayoutVars>
          <dgm:bulletEnabled val="1"/>
        </dgm:presLayoutVars>
      </dgm:prSet>
      <dgm:spPr/>
      <dgm:t>
        <a:bodyPr/>
        <a:lstStyle/>
        <a:p>
          <a:endParaRPr lang="zh-TW" altLang="en-US"/>
        </a:p>
      </dgm:t>
    </dgm:pt>
  </dgm:ptLst>
  <dgm:cxnLst>
    <dgm:cxn modelId="{CFE9B017-6033-4E0C-A84A-E5427F996A65}" srcId="{3737E602-AC60-4257-B333-7366C4E1C340}" destId="{B59F06DD-A20E-4871-BCAA-D42762C76DAE}" srcOrd="1" destOrd="0" parTransId="{F49F1B32-927F-422D-A52B-5F785707D4DA}" sibTransId="{E4987F86-74C8-460C-A158-DC9ED06C3EF0}"/>
    <dgm:cxn modelId="{EA11F07F-CABD-4212-AC02-F1A45E44C7C8}" type="presOf" srcId="{EE5EBE5C-C11C-45B4-905E-BE1B17ABF947}" destId="{1F2A9701-7BDC-4608-BFFA-AF6E2A45DC17}" srcOrd="0" destOrd="0" presId="urn:microsoft.com/office/officeart/2005/8/layout/list1"/>
    <dgm:cxn modelId="{3B43DB76-6CD5-4264-8CE6-90592538D61D}" type="presOf" srcId="{B59F06DD-A20E-4871-BCAA-D42762C76DAE}" destId="{EBCC1CD7-6787-47CD-B320-8429FB7CFB74}" srcOrd="0" destOrd="0" presId="urn:microsoft.com/office/officeart/2005/8/layout/list1"/>
    <dgm:cxn modelId="{E533A48D-8375-475F-87E5-3FF7C2C724C8}" type="presOf" srcId="{A5829DDF-67B4-4E58-8A97-FBB19DB8CA93}" destId="{245B0F2F-3ED0-4BEA-AB6D-AFDDC3D63883}" srcOrd="0" destOrd="0" presId="urn:microsoft.com/office/officeart/2005/8/layout/list1"/>
    <dgm:cxn modelId="{B9261D0B-FD52-4F15-8D73-12F5E6A9F031}" type="presOf" srcId="{3737E602-AC60-4257-B333-7366C4E1C340}" destId="{AB20F089-645B-4A8A-A595-2BC7C88FA13B}" srcOrd="0" destOrd="0" presId="urn:microsoft.com/office/officeart/2005/8/layout/list1"/>
    <dgm:cxn modelId="{68DB7DEF-C584-4278-BE13-3A0F745B64B2}" srcId="{3737E602-AC60-4257-B333-7366C4E1C340}" destId="{EE5EBE5C-C11C-45B4-905E-BE1B17ABF947}" srcOrd="0" destOrd="0" parTransId="{87129589-1CA0-46F8-8EA9-47FDFAEE6AD0}" sibTransId="{A7184B7C-F4A6-4E80-A9DC-C5F9E3AACBF0}"/>
    <dgm:cxn modelId="{163ACC4F-1AB1-4B12-8550-C25591800BB6}" type="presOf" srcId="{EE5EBE5C-C11C-45B4-905E-BE1B17ABF947}" destId="{398D418B-BBD3-46F9-BBBC-13646228151F}" srcOrd="1" destOrd="0" presId="urn:microsoft.com/office/officeart/2005/8/layout/list1"/>
    <dgm:cxn modelId="{2D3FFB4D-11D6-421A-AB1D-F45A753C5CC6}" type="presOf" srcId="{FF23048D-5144-4ED5-8D05-ECCCF3D05A1A}" destId="{58000348-21E3-42E7-BB7F-C809210E16A5}" srcOrd="0" destOrd="0" presId="urn:microsoft.com/office/officeart/2005/8/layout/list1"/>
    <dgm:cxn modelId="{ADB73811-8AD8-46A7-BEAF-C39DD4695606}" srcId="{EE5EBE5C-C11C-45B4-905E-BE1B17ABF947}" destId="{FF23048D-5144-4ED5-8D05-ECCCF3D05A1A}" srcOrd="0" destOrd="0" parTransId="{6B4707D1-F1E4-4CBC-86D1-2A622A9EE69D}" sibTransId="{C7AE79C5-10D5-4F59-A524-3437C562A548}"/>
    <dgm:cxn modelId="{B91A92C5-0981-467F-B81C-542D98EB2AF6}" srcId="{B59F06DD-A20E-4871-BCAA-D42762C76DAE}" destId="{A5829DDF-67B4-4E58-8A97-FBB19DB8CA93}" srcOrd="0" destOrd="0" parTransId="{9F3D9DDE-F59B-421E-9E5D-1FE4B118B4F9}" sibTransId="{312CF3C5-0D51-4F15-BB4A-9A1AE8B6EF83}"/>
    <dgm:cxn modelId="{E2D51B57-F366-4C76-81B3-8A33DBB32C67}" type="presOf" srcId="{B59F06DD-A20E-4871-BCAA-D42762C76DAE}" destId="{1B5270EF-B575-44DF-A082-9D3D74FDFBC7}" srcOrd="1" destOrd="0" presId="urn:microsoft.com/office/officeart/2005/8/layout/list1"/>
    <dgm:cxn modelId="{7FA1AF8D-AB35-4788-97D4-C02DAC48DEC2}" type="presParOf" srcId="{AB20F089-645B-4A8A-A595-2BC7C88FA13B}" destId="{5E0E8D76-BF44-406D-8BBA-4B399DA4619A}" srcOrd="0" destOrd="0" presId="urn:microsoft.com/office/officeart/2005/8/layout/list1"/>
    <dgm:cxn modelId="{74013C1C-477E-499D-B860-9EC450ECD298}" type="presParOf" srcId="{5E0E8D76-BF44-406D-8BBA-4B399DA4619A}" destId="{1F2A9701-7BDC-4608-BFFA-AF6E2A45DC17}" srcOrd="0" destOrd="0" presId="urn:microsoft.com/office/officeart/2005/8/layout/list1"/>
    <dgm:cxn modelId="{9D7BCCB5-94A2-408C-93FA-B4C4C4C1742D}" type="presParOf" srcId="{5E0E8D76-BF44-406D-8BBA-4B399DA4619A}" destId="{398D418B-BBD3-46F9-BBBC-13646228151F}" srcOrd="1" destOrd="0" presId="urn:microsoft.com/office/officeart/2005/8/layout/list1"/>
    <dgm:cxn modelId="{B42B4623-23D3-4BBA-A803-1C6161F6BDC3}" type="presParOf" srcId="{AB20F089-645B-4A8A-A595-2BC7C88FA13B}" destId="{D4E7ED1F-42DC-4B06-B504-7EC38A7D8A85}" srcOrd="1" destOrd="0" presId="urn:microsoft.com/office/officeart/2005/8/layout/list1"/>
    <dgm:cxn modelId="{098B4A31-51D6-433F-BAB5-0D3E21712033}" type="presParOf" srcId="{AB20F089-645B-4A8A-A595-2BC7C88FA13B}" destId="{58000348-21E3-42E7-BB7F-C809210E16A5}" srcOrd="2" destOrd="0" presId="urn:microsoft.com/office/officeart/2005/8/layout/list1"/>
    <dgm:cxn modelId="{92463ADF-7BBC-47EC-8F96-06DC89468A28}" type="presParOf" srcId="{AB20F089-645B-4A8A-A595-2BC7C88FA13B}" destId="{734CCF38-1951-43C0-8BF0-4514C81B2E48}" srcOrd="3" destOrd="0" presId="urn:microsoft.com/office/officeart/2005/8/layout/list1"/>
    <dgm:cxn modelId="{4B8EA2D0-C96B-46E2-8D04-31F55C546A97}" type="presParOf" srcId="{AB20F089-645B-4A8A-A595-2BC7C88FA13B}" destId="{B1A7E103-6C6F-4114-A405-4341125E9A97}" srcOrd="4" destOrd="0" presId="urn:microsoft.com/office/officeart/2005/8/layout/list1"/>
    <dgm:cxn modelId="{AFC3DF1F-8182-4DCA-8756-C8427D165D8A}" type="presParOf" srcId="{B1A7E103-6C6F-4114-A405-4341125E9A97}" destId="{EBCC1CD7-6787-47CD-B320-8429FB7CFB74}" srcOrd="0" destOrd="0" presId="urn:microsoft.com/office/officeart/2005/8/layout/list1"/>
    <dgm:cxn modelId="{1D3AEBD0-C118-45C7-9498-AEA7F56323BA}" type="presParOf" srcId="{B1A7E103-6C6F-4114-A405-4341125E9A97}" destId="{1B5270EF-B575-44DF-A082-9D3D74FDFBC7}" srcOrd="1" destOrd="0" presId="urn:microsoft.com/office/officeart/2005/8/layout/list1"/>
    <dgm:cxn modelId="{28C22ED9-8FFF-468E-BB28-F2C0592D71D5}" type="presParOf" srcId="{AB20F089-645B-4A8A-A595-2BC7C88FA13B}" destId="{A3ED012D-6AE5-47A5-8726-4ADD6EFA253C}" srcOrd="5" destOrd="0" presId="urn:microsoft.com/office/officeart/2005/8/layout/list1"/>
    <dgm:cxn modelId="{E997B761-6A7F-4175-AEFD-E6B26A46BAE7}" type="presParOf" srcId="{AB20F089-645B-4A8A-A595-2BC7C88FA13B}" destId="{245B0F2F-3ED0-4BEA-AB6D-AFDDC3D63883}" srcOrd="6"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4782136D-1EE0-4A2F-9630-14467002C85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39AEA281-E711-4846-B9CD-F4D0AF8ED2C2}">
      <dgm:prSet phldrT="[文字]" custT="1"/>
      <dgm:spPr/>
      <dgm:t>
        <a:bodyPr/>
        <a:lstStyle/>
        <a:p>
          <a:r>
            <a:rPr lang="zh-TW" altLang="en-US" sz="2400" dirty="0" smtClean="0"/>
            <a:t>貸款對象</a:t>
          </a:r>
          <a:endParaRPr lang="zh-TW" altLang="en-US" sz="2400" dirty="0"/>
        </a:p>
      </dgm:t>
    </dgm:pt>
    <dgm:pt modelId="{029E1209-88C8-4D16-A00D-1341F3D9434C}" type="parTrans" cxnId="{4E50B748-3A80-4A51-8531-C6EEBD8F5804}">
      <dgm:prSet/>
      <dgm:spPr/>
      <dgm:t>
        <a:bodyPr/>
        <a:lstStyle/>
        <a:p>
          <a:endParaRPr lang="zh-TW" altLang="en-US"/>
        </a:p>
      </dgm:t>
    </dgm:pt>
    <dgm:pt modelId="{FF2A67B5-AF6E-4F5F-9A4F-5DF351E8A50E}" type="sibTrans" cxnId="{4E50B748-3A80-4A51-8531-C6EEBD8F5804}">
      <dgm:prSet/>
      <dgm:spPr/>
      <dgm:t>
        <a:bodyPr/>
        <a:lstStyle/>
        <a:p>
          <a:endParaRPr lang="zh-TW" altLang="en-US"/>
        </a:p>
      </dgm:t>
    </dgm:pt>
    <dgm:pt modelId="{1A9DACB9-837C-45AD-9365-4D72E3434CB0}">
      <dgm:prSet/>
      <dgm:spPr/>
      <dgm:t>
        <a:bodyPr/>
        <a:lstStyle/>
        <a:p>
          <a:pPr>
            <a:spcBef>
              <a:spcPct val="0"/>
            </a:spcBef>
          </a:pPr>
          <a:r>
            <a:rPr lang="zh-TW" sz="2100" kern="1200" dirty="0" smtClean="0"/>
            <a:t>漁業</a:t>
          </a:r>
          <a:r>
            <a:rPr lang="en-US" sz="2100" kern="1200" dirty="0" smtClean="0"/>
            <a:t>(</a:t>
          </a:r>
          <a:r>
            <a:rPr lang="zh-TW" sz="2100" kern="1200" dirty="0" smtClean="0"/>
            <a:t>民</a:t>
          </a:r>
          <a:r>
            <a:rPr lang="en-US" sz="2100" kern="1200" dirty="0" smtClean="0"/>
            <a:t>)</a:t>
          </a:r>
          <a:r>
            <a:rPr lang="zh-TW" sz="2100" kern="1200" dirty="0" smtClean="0"/>
            <a:t>團體、生產合作社或實際從事下列漁業經營之漁民：</a:t>
          </a:r>
          <a:endParaRPr lang="zh-TW" altLang="en-US" sz="2100" kern="1200" dirty="0"/>
        </a:p>
      </dgm:t>
    </dgm:pt>
    <dgm:pt modelId="{8557F7B1-B064-4116-97BE-120CFA1A09A5}" type="parTrans" cxnId="{EC313AB5-162F-40F1-A974-558D04DE5664}">
      <dgm:prSet/>
      <dgm:spPr/>
      <dgm:t>
        <a:bodyPr/>
        <a:lstStyle/>
        <a:p>
          <a:endParaRPr lang="zh-TW" altLang="en-US"/>
        </a:p>
      </dgm:t>
    </dgm:pt>
    <dgm:pt modelId="{B9CA8797-0B7C-4904-B9BA-EFF0716E982B}" type="sibTrans" cxnId="{EC313AB5-162F-40F1-A974-558D04DE5664}">
      <dgm:prSet/>
      <dgm:spPr/>
      <dgm:t>
        <a:bodyPr/>
        <a:lstStyle/>
        <a:p>
          <a:endParaRPr lang="zh-TW" altLang="en-US"/>
        </a:p>
      </dgm:t>
    </dgm:pt>
    <dgm:pt modelId="{B3E8C756-20F0-4AC2-A791-03029FD0733F}">
      <dgm:prSet/>
      <dgm:spPr/>
      <dgm:t>
        <a:bodyPr/>
        <a:lstStyle/>
        <a:p>
          <a:pPr>
            <a:spcBef>
              <a:spcPct val="0"/>
            </a:spcBef>
          </a:pPr>
          <a:r>
            <a:rPr lang="zh-TW" altLang="en-US" sz="2100" kern="1200" dirty="0" smtClean="0"/>
            <a:t>海洋漁業，包含漁撈及養殖。</a:t>
          </a:r>
          <a:endParaRPr lang="zh-TW" altLang="en-US" sz="2100" kern="1200" dirty="0"/>
        </a:p>
      </dgm:t>
    </dgm:pt>
    <dgm:pt modelId="{3B3150C1-29B5-48FC-B653-F40AC88B5549}" type="parTrans" cxnId="{627D8BDF-7BFF-4C15-A399-F49BF975A71A}">
      <dgm:prSet/>
      <dgm:spPr/>
      <dgm:t>
        <a:bodyPr/>
        <a:lstStyle/>
        <a:p>
          <a:endParaRPr lang="zh-TW" altLang="en-US"/>
        </a:p>
      </dgm:t>
    </dgm:pt>
    <dgm:pt modelId="{2FC20911-32D2-41C8-B7DE-76161D6013B5}" type="sibTrans" cxnId="{627D8BDF-7BFF-4C15-A399-F49BF975A71A}">
      <dgm:prSet/>
      <dgm:spPr/>
      <dgm:t>
        <a:bodyPr/>
        <a:lstStyle/>
        <a:p>
          <a:endParaRPr lang="zh-TW" altLang="en-US"/>
        </a:p>
      </dgm:t>
    </dgm:pt>
    <dgm:pt modelId="{E774BF95-3567-4BF5-8B87-83959F1CA4D9}">
      <dgm:prSet/>
      <dgm:spPr/>
      <dgm:t>
        <a:bodyPr/>
        <a:lstStyle/>
        <a:p>
          <a:pPr>
            <a:spcBef>
              <a:spcPct val="0"/>
            </a:spcBef>
          </a:pPr>
          <a:r>
            <a:rPr lang="zh-TW" altLang="en-US" sz="2100" kern="1200" dirty="0" smtClean="0"/>
            <a:t>陸上養殖。</a:t>
          </a:r>
          <a:endParaRPr lang="zh-TW" altLang="en-US" sz="2100" kern="1200" dirty="0"/>
        </a:p>
      </dgm:t>
    </dgm:pt>
    <dgm:pt modelId="{0C7B7C8F-77AF-4301-9865-0FC3625387E9}" type="parTrans" cxnId="{9889C3FD-3705-49A1-87B1-DDA5E5D8FD61}">
      <dgm:prSet/>
      <dgm:spPr/>
      <dgm:t>
        <a:bodyPr/>
        <a:lstStyle/>
        <a:p>
          <a:endParaRPr lang="zh-TW" altLang="en-US"/>
        </a:p>
      </dgm:t>
    </dgm:pt>
    <dgm:pt modelId="{D9308527-F360-41F1-BBD1-1D6DA8081C06}" type="sibTrans" cxnId="{9889C3FD-3705-49A1-87B1-DDA5E5D8FD61}">
      <dgm:prSet/>
      <dgm:spPr/>
      <dgm:t>
        <a:bodyPr/>
        <a:lstStyle/>
        <a:p>
          <a:endParaRPr lang="zh-TW" altLang="en-US"/>
        </a:p>
      </dgm:t>
    </dgm:pt>
    <dgm:pt modelId="{928099C1-7399-4E41-B18A-0C28B63E55E2}">
      <dgm:prSet/>
      <dgm:spPr/>
      <dgm:t>
        <a:bodyPr/>
        <a:lstStyle/>
        <a:p>
          <a:pPr>
            <a:spcBef>
              <a:spcPct val="0"/>
            </a:spcBef>
          </a:pPr>
          <a:r>
            <a:rPr lang="zh-TW" altLang="en-US" sz="2100" kern="1200" dirty="0" smtClean="0"/>
            <a:t>休閒漁業或娛樂漁業。</a:t>
          </a:r>
          <a:endParaRPr lang="zh-TW" altLang="en-US" sz="2100" kern="1200" dirty="0"/>
        </a:p>
      </dgm:t>
    </dgm:pt>
    <dgm:pt modelId="{B00BD294-D174-4593-B767-B5CC558AE06E}" type="parTrans" cxnId="{18FB2187-B513-4159-950E-84898141A72B}">
      <dgm:prSet/>
      <dgm:spPr/>
      <dgm:t>
        <a:bodyPr/>
        <a:lstStyle/>
        <a:p>
          <a:endParaRPr lang="zh-TW" altLang="en-US"/>
        </a:p>
      </dgm:t>
    </dgm:pt>
    <dgm:pt modelId="{5D72F637-D534-434D-A2EA-878A3AC62433}" type="sibTrans" cxnId="{18FB2187-B513-4159-950E-84898141A72B}">
      <dgm:prSet/>
      <dgm:spPr/>
      <dgm:t>
        <a:bodyPr/>
        <a:lstStyle/>
        <a:p>
          <a:endParaRPr lang="zh-TW" altLang="en-US"/>
        </a:p>
      </dgm:t>
    </dgm:pt>
    <dgm:pt modelId="{E3385D8C-7F13-497C-8430-E086696EC7DA}">
      <dgm:prSet/>
      <dgm:spPr/>
      <dgm:t>
        <a:bodyPr/>
        <a:lstStyle/>
        <a:p>
          <a:pPr>
            <a:spcBef>
              <a:spcPct val="0"/>
            </a:spcBef>
          </a:pPr>
          <a:r>
            <a:rPr lang="zh-TW" altLang="en-US" sz="2100" kern="1200" dirty="0" smtClean="0"/>
            <a:t>水產加工或運銷等漁業生產。</a:t>
          </a:r>
          <a:endParaRPr lang="zh-TW" altLang="en-US" sz="2100" kern="1200" dirty="0"/>
        </a:p>
      </dgm:t>
    </dgm:pt>
    <dgm:pt modelId="{61005DCA-4426-4C1C-8161-2E40AC2BC432}" type="parTrans" cxnId="{B1570ECA-AFC3-45D6-9E68-BB31B35336E7}">
      <dgm:prSet/>
      <dgm:spPr/>
      <dgm:t>
        <a:bodyPr/>
        <a:lstStyle/>
        <a:p>
          <a:endParaRPr lang="zh-TW" altLang="en-US"/>
        </a:p>
      </dgm:t>
    </dgm:pt>
    <dgm:pt modelId="{F97B5DF9-6018-4932-9B5E-0E630715E1DA}" type="sibTrans" cxnId="{B1570ECA-AFC3-45D6-9E68-BB31B35336E7}">
      <dgm:prSet/>
      <dgm:spPr/>
      <dgm:t>
        <a:bodyPr/>
        <a:lstStyle/>
        <a:p>
          <a:endParaRPr lang="zh-TW" altLang="en-US"/>
        </a:p>
      </dgm:t>
    </dgm:pt>
    <dgm:pt modelId="{B7F306FC-5529-4908-8609-E184AADED456}">
      <dgm:prSet/>
      <dgm:spPr/>
      <dgm:t>
        <a:bodyPr/>
        <a:lstStyle/>
        <a:p>
          <a:pPr>
            <a:spcBef>
              <a:spcPts val="2400"/>
            </a:spcBef>
          </a:pPr>
          <a:r>
            <a:rPr lang="zh-TW" sz="2100" kern="1200" dirty="0" smtClean="0"/>
            <a:t>前項借款人屬養殖業者，應同時具備下列各款條件：</a:t>
          </a:r>
          <a:r>
            <a:rPr lang="en-US" sz="2100" kern="1200" dirty="0" smtClean="0"/>
            <a:t> </a:t>
          </a:r>
          <a:endParaRPr lang="zh-TW" sz="2100" kern="1200" dirty="0"/>
        </a:p>
      </dgm:t>
    </dgm:pt>
    <dgm:pt modelId="{59258EA8-546B-447F-8AA3-87ED0F2E456F}" type="parTrans" cxnId="{47E0E700-E4F7-4AB5-8228-74FF4E1BD0AA}">
      <dgm:prSet/>
      <dgm:spPr/>
      <dgm:t>
        <a:bodyPr/>
        <a:lstStyle/>
        <a:p>
          <a:endParaRPr lang="zh-TW" altLang="en-US"/>
        </a:p>
      </dgm:t>
    </dgm:pt>
    <dgm:pt modelId="{C14FC074-F5B8-4B44-B3D9-60A4BEA28BFC}" type="sibTrans" cxnId="{47E0E700-E4F7-4AB5-8228-74FF4E1BD0AA}">
      <dgm:prSet/>
      <dgm:spPr/>
      <dgm:t>
        <a:bodyPr/>
        <a:lstStyle/>
        <a:p>
          <a:endParaRPr lang="zh-TW" altLang="en-US"/>
        </a:p>
      </dgm:t>
    </dgm:pt>
    <dgm:pt modelId="{DF75D1FD-1B5C-4167-9EAD-14D9AE22FF64}">
      <dgm:prSet custT="1"/>
      <dgm:spPr/>
      <dgm:t>
        <a:bodyPr/>
        <a:lstStyle/>
        <a:p>
          <a:pPr>
            <a:spcBef>
              <a:spcPct val="0"/>
            </a:spcBef>
          </a:pPr>
          <a:r>
            <a:rPr lang="zh-TW" sz="2100" kern="1200" dirty="0" smtClean="0"/>
            <a:t>漁會法第</a:t>
          </a:r>
          <a:r>
            <a:rPr lang="en-US" altLang="zh-TW" sz="2100" kern="1200" dirty="0" smtClean="0"/>
            <a:t>15</a:t>
          </a:r>
          <a:r>
            <a:rPr lang="zh-TW" sz="2100" kern="1200" dirty="0" smtClean="0"/>
            <a:t>條第</a:t>
          </a:r>
          <a:r>
            <a:rPr lang="en-US" altLang="zh-TW" sz="2100" kern="1200" dirty="0" smtClean="0"/>
            <a:t>1</a:t>
          </a:r>
          <a:r>
            <a:rPr lang="zh-TW" sz="2100" kern="1200" dirty="0" smtClean="0"/>
            <a:t>項第</a:t>
          </a:r>
          <a:r>
            <a:rPr lang="en-US" altLang="zh-TW" sz="2100" kern="1200" dirty="0" smtClean="0"/>
            <a:t>1</a:t>
          </a:r>
          <a:r>
            <a:rPr lang="zh-TW" sz="2100" kern="1200" dirty="0" smtClean="0"/>
            <a:t>款所定甲類會員、養殖漁業發展協會會員</a:t>
          </a:r>
          <a:r>
            <a:rPr lang="zh-TW" altLang="en-US" sz="2100" kern="1200" dirty="0" smtClean="0"/>
            <a:t>或農會法第</a:t>
          </a:r>
          <a:r>
            <a:rPr lang="en-US" altLang="zh-TW" sz="2100" kern="1200" dirty="0" smtClean="0"/>
            <a:t>12</a:t>
          </a:r>
          <a:r>
            <a:rPr lang="zh-TW" altLang="en-US" sz="2100" kern="1200" dirty="0" smtClean="0"/>
            <a:t>條所定農會會員。</a:t>
          </a:r>
          <a:r>
            <a:rPr lang="en-US" altLang="en-US" sz="2100" kern="1200" dirty="0" smtClean="0"/>
            <a:t> </a:t>
          </a:r>
          <a:endParaRPr lang="zh-TW" altLang="en-US" sz="2100" kern="1200" dirty="0" smtClean="0"/>
        </a:p>
      </dgm:t>
    </dgm:pt>
    <dgm:pt modelId="{8D3C32B4-E980-4E07-BF86-2E0CCB65C437}" type="parTrans" cxnId="{D0C97490-E4AA-41E5-ABF8-419494800C6C}">
      <dgm:prSet/>
      <dgm:spPr/>
      <dgm:t>
        <a:bodyPr/>
        <a:lstStyle/>
        <a:p>
          <a:endParaRPr lang="zh-TW" altLang="en-US"/>
        </a:p>
      </dgm:t>
    </dgm:pt>
    <dgm:pt modelId="{0D440281-65F8-4C3E-A440-36DA17490B8A}" type="sibTrans" cxnId="{D0C97490-E4AA-41E5-ABF8-419494800C6C}">
      <dgm:prSet/>
      <dgm:spPr/>
      <dgm:t>
        <a:bodyPr/>
        <a:lstStyle/>
        <a:p>
          <a:endParaRPr lang="zh-TW" altLang="en-US"/>
        </a:p>
      </dgm:t>
    </dgm:pt>
    <dgm:pt modelId="{41E01BB3-845E-49CC-8BDF-87BAC2C1F6E0}">
      <dgm:prSet custT="1"/>
      <dgm:spPr/>
      <dgm:t>
        <a:bodyPr/>
        <a:lstStyle/>
        <a:p>
          <a:pPr>
            <a:spcBef>
              <a:spcPct val="0"/>
            </a:spcBef>
          </a:pPr>
          <a:r>
            <a:rPr lang="zh-TW" altLang="en-US" sz="2100" kern="1200" dirty="0" smtClean="0"/>
            <a:t>領有養殖漁業登記證或</a:t>
          </a:r>
          <a:r>
            <a:rPr lang="zh-TW" altLang="en-US" sz="2100" u="sng" kern="1200" dirty="0" smtClean="0">
              <a:solidFill>
                <a:schemeClr val="tx1"/>
              </a:solidFill>
            </a:rPr>
            <a:t>區劃漁業權</a:t>
          </a:r>
          <a:r>
            <a:rPr lang="zh-TW" altLang="en-US" sz="2100" u="none" kern="1200" dirty="0" smtClean="0">
              <a:solidFill>
                <a:schemeClr val="tx1"/>
              </a:solidFill>
            </a:rPr>
            <a:t>執照</a:t>
          </a:r>
          <a:r>
            <a:rPr lang="zh-TW" altLang="en-US" sz="2100" kern="1200" dirty="0" smtClean="0">
              <a:solidFill>
                <a:schemeClr val="tx1"/>
              </a:solidFill>
            </a:rPr>
            <a:t>或</a:t>
          </a:r>
          <a:r>
            <a:rPr lang="zh-TW" altLang="en-US" sz="2100" u="sng" kern="1200" dirty="0" smtClean="0">
              <a:solidFill>
                <a:schemeClr val="tx1"/>
              </a:solidFill>
            </a:rPr>
            <a:t>專用漁業權</a:t>
          </a:r>
          <a:r>
            <a:rPr lang="zh-TW" altLang="en-US" sz="2100" u="none" kern="1200" dirty="0" smtClean="0">
              <a:solidFill>
                <a:schemeClr val="tx1"/>
              </a:solidFill>
            </a:rPr>
            <a:t>入漁證明</a:t>
          </a:r>
          <a:r>
            <a:rPr lang="zh-TW" altLang="en-US" sz="2100" kern="1200" dirty="0" smtClean="0">
              <a:solidFill>
                <a:schemeClr val="tx1"/>
              </a:solidFill>
            </a:rPr>
            <a:t>文件。</a:t>
          </a:r>
          <a:endParaRPr lang="zh-TW" altLang="en-US" sz="2100" kern="1200" dirty="0">
            <a:solidFill>
              <a:schemeClr val="tx1"/>
            </a:solidFill>
          </a:endParaRPr>
        </a:p>
      </dgm:t>
    </dgm:pt>
    <dgm:pt modelId="{841230B9-AF8D-4203-B426-E69EE823B583}" type="parTrans" cxnId="{1AE66974-1D0A-40AE-830A-63820CD1B408}">
      <dgm:prSet/>
      <dgm:spPr/>
      <dgm:t>
        <a:bodyPr/>
        <a:lstStyle/>
        <a:p>
          <a:endParaRPr lang="zh-TW" altLang="en-US"/>
        </a:p>
      </dgm:t>
    </dgm:pt>
    <dgm:pt modelId="{BE67F5F3-4D38-4F70-9021-19318A6D0B5E}" type="sibTrans" cxnId="{1AE66974-1D0A-40AE-830A-63820CD1B408}">
      <dgm:prSet/>
      <dgm:spPr/>
      <dgm:t>
        <a:bodyPr/>
        <a:lstStyle/>
        <a:p>
          <a:endParaRPr lang="zh-TW" altLang="en-US"/>
        </a:p>
      </dgm:t>
    </dgm:pt>
    <dgm:pt modelId="{4FCF45FE-3645-425C-AA76-26FC71A7B37C}" type="pres">
      <dgm:prSet presAssocID="{4782136D-1EE0-4A2F-9630-14467002C854}" presName="linear" presStyleCnt="0">
        <dgm:presLayoutVars>
          <dgm:dir/>
          <dgm:animLvl val="lvl"/>
          <dgm:resizeHandles val="exact"/>
        </dgm:presLayoutVars>
      </dgm:prSet>
      <dgm:spPr/>
      <dgm:t>
        <a:bodyPr/>
        <a:lstStyle/>
        <a:p>
          <a:endParaRPr lang="zh-TW" altLang="en-US"/>
        </a:p>
      </dgm:t>
    </dgm:pt>
    <dgm:pt modelId="{33FE579C-27D5-4108-BFCA-7D9BA50C5E35}" type="pres">
      <dgm:prSet presAssocID="{39AEA281-E711-4846-B9CD-F4D0AF8ED2C2}" presName="parentLin" presStyleCnt="0"/>
      <dgm:spPr/>
    </dgm:pt>
    <dgm:pt modelId="{6105B167-2DE4-4B47-8361-BD7C300EE8A3}" type="pres">
      <dgm:prSet presAssocID="{39AEA281-E711-4846-B9CD-F4D0AF8ED2C2}" presName="parentLeftMargin" presStyleLbl="node1" presStyleIdx="0" presStyleCnt="1"/>
      <dgm:spPr/>
      <dgm:t>
        <a:bodyPr/>
        <a:lstStyle/>
        <a:p>
          <a:endParaRPr lang="zh-TW" altLang="en-US"/>
        </a:p>
      </dgm:t>
    </dgm:pt>
    <dgm:pt modelId="{1DF2E3FD-4838-4271-9461-E6F4B10D9676}" type="pres">
      <dgm:prSet presAssocID="{39AEA281-E711-4846-B9CD-F4D0AF8ED2C2}" presName="parentText" presStyleLbl="node1" presStyleIdx="0" presStyleCnt="1">
        <dgm:presLayoutVars>
          <dgm:chMax val="0"/>
          <dgm:bulletEnabled val="1"/>
        </dgm:presLayoutVars>
      </dgm:prSet>
      <dgm:spPr/>
      <dgm:t>
        <a:bodyPr/>
        <a:lstStyle/>
        <a:p>
          <a:endParaRPr lang="zh-TW" altLang="en-US"/>
        </a:p>
      </dgm:t>
    </dgm:pt>
    <dgm:pt modelId="{D7F91053-B90E-4C18-A740-577E5D394C31}" type="pres">
      <dgm:prSet presAssocID="{39AEA281-E711-4846-B9CD-F4D0AF8ED2C2}" presName="negativeSpace" presStyleCnt="0"/>
      <dgm:spPr/>
    </dgm:pt>
    <dgm:pt modelId="{DCC7D121-EDF0-403F-9F7E-BD979E976C34}" type="pres">
      <dgm:prSet presAssocID="{39AEA281-E711-4846-B9CD-F4D0AF8ED2C2}" presName="childText" presStyleLbl="conFgAcc1" presStyleIdx="0" presStyleCnt="1">
        <dgm:presLayoutVars>
          <dgm:bulletEnabled val="1"/>
        </dgm:presLayoutVars>
      </dgm:prSet>
      <dgm:spPr/>
      <dgm:t>
        <a:bodyPr/>
        <a:lstStyle/>
        <a:p>
          <a:endParaRPr lang="zh-TW" altLang="en-US"/>
        </a:p>
      </dgm:t>
    </dgm:pt>
  </dgm:ptLst>
  <dgm:cxnLst>
    <dgm:cxn modelId="{ABC474CF-52D2-4A50-A868-5A434AC0F7C2}" type="presOf" srcId="{39AEA281-E711-4846-B9CD-F4D0AF8ED2C2}" destId="{6105B167-2DE4-4B47-8361-BD7C300EE8A3}" srcOrd="0" destOrd="0" presId="urn:microsoft.com/office/officeart/2005/8/layout/list1"/>
    <dgm:cxn modelId="{2CC37ABE-BC19-41A8-9AC7-72307A07B2E6}" type="presOf" srcId="{4782136D-1EE0-4A2F-9630-14467002C854}" destId="{4FCF45FE-3645-425C-AA76-26FC71A7B37C}" srcOrd="0" destOrd="0" presId="urn:microsoft.com/office/officeart/2005/8/layout/list1"/>
    <dgm:cxn modelId="{4A4C69DA-637C-437C-978C-7B98F9661622}" type="presOf" srcId="{B3E8C756-20F0-4AC2-A791-03029FD0733F}" destId="{DCC7D121-EDF0-403F-9F7E-BD979E976C34}" srcOrd="0" destOrd="1" presId="urn:microsoft.com/office/officeart/2005/8/layout/list1"/>
    <dgm:cxn modelId="{EC313AB5-162F-40F1-A974-558D04DE5664}" srcId="{39AEA281-E711-4846-B9CD-F4D0AF8ED2C2}" destId="{1A9DACB9-837C-45AD-9365-4D72E3434CB0}" srcOrd="0" destOrd="0" parTransId="{8557F7B1-B064-4116-97BE-120CFA1A09A5}" sibTransId="{B9CA8797-0B7C-4904-B9BA-EFF0716E982B}"/>
    <dgm:cxn modelId="{B80E276F-7958-48CB-B0B8-AF74C1205332}" type="presOf" srcId="{928099C1-7399-4E41-B18A-0C28B63E55E2}" destId="{DCC7D121-EDF0-403F-9F7E-BD979E976C34}" srcOrd="0" destOrd="3" presId="urn:microsoft.com/office/officeart/2005/8/layout/list1"/>
    <dgm:cxn modelId="{9889C3FD-3705-49A1-87B1-DDA5E5D8FD61}" srcId="{1A9DACB9-837C-45AD-9365-4D72E3434CB0}" destId="{E774BF95-3567-4BF5-8B87-83959F1CA4D9}" srcOrd="1" destOrd="0" parTransId="{0C7B7C8F-77AF-4301-9865-0FC3625387E9}" sibTransId="{D9308527-F360-41F1-BBD1-1D6DA8081C06}"/>
    <dgm:cxn modelId="{D0C97490-E4AA-41E5-ABF8-419494800C6C}" srcId="{B7F306FC-5529-4908-8609-E184AADED456}" destId="{DF75D1FD-1B5C-4167-9EAD-14D9AE22FF64}" srcOrd="0" destOrd="0" parTransId="{8D3C32B4-E980-4E07-BF86-2E0CCB65C437}" sibTransId="{0D440281-65F8-4C3E-A440-36DA17490B8A}"/>
    <dgm:cxn modelId="{FB807F80-286C-4061-97C7-8AB0B8DF806F}" type="presOf" srcId="{E774BF95-3567-4BF5-8B87-83959F1CA4D9}" destId="{DCC7D121-EDF0-403F-9F7E-BD979E976C34}" srcOrd="0" destOrd="2" presId="urn:microsoft.com/office/officeart/2005/8/layout/list1"/>
    <dgm:cxn modelId="{FC11821F-83D0-4789-86A5-EFB5BE0F810A}" type="presOf" srcId="{41E01BB3-845E-49CC-8BDF-87BAC2C1F6E0}" destId="{DCC7D121-EDF0-403F-9F7E-BD979E976C34}" srcOrd="0" destOrd="7" presId="urn:microsoft.com/office/officeart/2005/8/layout/list1"/>
    <dgm:cxn modelId="{76A1B39F-0B35-4623-88B9-138F4DD5A8C4}" type="presOf" srcId="{B7F306FC-5529-4908-8609-E184AADED456}" destId="{DCC7D121-EDF0-403F-9F7E-BD979E976C34}" srcOrd="0" destOrd="5" presId="urn:microsoft.com/office/officeart/2005/8/layout/list1"/>
    <dgm:cxn modelId="{117CD6D0-B13A-4F3E-BB5F-405CB527236E}" type="presOf" srcId="{39AEA281-E711-4846-B9CD-F4D0AF8ED2C2}" destId="{1DF2E3FD-4838-4271-9461-E6F4B10D9676}" srcOrd="1" destOrd="0" presId="urn:microsoft.com/office/officeart/2005/8/layout/list1"/>
    <dgm:cxn modelId="{47E0E700-E4F7-4AB5-8228-74FF4E1BD0AA}" srcId="{39AEA281-E711-4846-B9CD-F4D0AF8ED2C2}" destId="{B7F306FC-5529-4908-8609-E184AADED456}" srcOrd="1" destOrd="0" parTransId="{59258EA8-546B-447F-8AA3-87ED0F2E456F}" sibTransId="{C14FC074-F5B8-4B44-B3D9-60A4BEA28BFC}"/>
    <dgm:cxn modelId="{627D8BDF-7BFF-4C15-A399-F49BF975A71A}" srcId="{1A9DACB9-837C-45AD-9365-4D72E3434CB0}" destId="{B3E8C756-20F0-4AC2-A791-03029FD0733F}" srcOrd="0" destOrd="0" parTransId="{3B3150C1-29B5-48FC-B653-F40AC88B5549}" sibTransId="{2FC20911-32D2-41C8-B7DE-76161D6013B5}"/>
    <dgm:cxn modelId="{1AE66974-1D0A-40AE-830A-63820CD1B408}" srcId="{B7F306FC-5529-4908-8609-E184AADED456}" destId="{41E01BB3-845E-49CC-8BDF-87BAC2C1F6E0}" srcOrd="1" destOrd="0" parTransId="{841230B9-AF8D-4203-B426-E69EE823B583}" sibTransId="{BE67F5F3-4D38-4F70-9021-19318A6D0B5E}"/>
    <dgm:cxn modelId="{C48076A9-9A23-481E-8673-E226C66C0375}" type="presOf" srcId="{DF75D1FD-1B5C-4167-9EAD-14D9AE22FF64}" destId="{DCC7D121-EDF0-403F-9F7E-BD979E976C34}" srcOrd="0" destOrd="6" presId="urn:microsoft.com/office/officeart/2005/8/layout/list1"/>
    <dgm:cxn modelId="{B1570ECA-AFC3-45D6-9E68-BB31B35336E7}" srcId="{1A9DACB9-837C-45AD-9365-4D72E3434CB0}" destId="{E3385D8C-7F13-497C-8430-E086696EC7DA}" srcOrd="3" destOrd="0" parTransId="{61005DCA-4426-4C1C-8161-2E40AC2BC432}" sibTransId="{F97B5DF9-6018-4932-9B5E-0E630715E1DA}"/>
    <dgm:cxn modelId="{16A03E48-1158-46B3-B440-04042C7385F4}" type="presOf" srcId="{1A9DACB9-837C-45AD-9365-4D72E3434CB0}" destId="{DCC7D121-EDF0-403F-9F7E-BD979E976C34}" srcOrd="0" destOrd="0" presId="urn:microsoft.com/office/officeart/2005/8/layout/list1"/>
    <dgm:cxn modelId="{CFB2ECB1-0A61-4166-9BBF-D92A07344DE9}" type="presOf" srcId="{E3385D8C-7F13-497C-8430-E086696EC7DA}" destId="{DCC7D121-EDF0-403F-9F7E-BD979E976C34}" srcOrd="0" destOrd="4" presId="urn:microsoft.com/office/officeart/2005/8/layout/list1"/>
    <dgm:cxn modelId="{18FB2187-B513-4159-950E-84898141A72B}" srcId="{1A9DACB9-837C-45AD-9365-4D72E3434CB0}" destId="{928099C1-7399-4E41-B18A-0C28B63E55E2}" srcOrd="2" destOrd="0" parTransId="{B00BD294-D174-4593-B767-B5CC558AE06E}" sibTransId="{5D72F637-D534-434D-A2EA-878A3AC62433}"/>
    <dgm:cxn modelId="{4E50B748-3A80-4A51-8531-C6EEBD8F5804}" srcId="{4782136D-1EE0-4A2F-9630-14467002C854}" destId="{39AEA281-E711-4846-B9CD-F4D0AF8ED2C2}" srcOrd="0" destOrd="0" parTransId="{029E1209-88C8-4D16-A00D-1341F3D9434C}" sibTransId="{FF2A67B5-AF6E-4F5F-9A4F-5DF351E8A50E}"/>
    <dgm:cxn modelId="{25563C6F-5319-413E-9D2B-5D4427881B54}" type="presParOf" srcId="{4FCF45FE-3645-425C-AA76-26FC71A7B37C}" destId="{33FE579C-27D5-4108-BFCA-7D9BA50C5E35}" srcOrd="0" destOrd="0" presId="urn:microsoft.com/office/officeart/2005/8/layout/list1"/>
    <dgm:cxn modelId="{E77B1B97-F603-4EFB-8863-A37B5EFF3719}" type="presParOf" srcId="{33FE579C-27D5-4108-BFCA-7D9BA50C5E35}" destId="{6105B167-2DE4-4B47-8361-BD7C300EE8A3}" srcOrd="0" destOrd="0" presId="urn:microsoft.com/office/officeart/2005/8/layout/list1"/>
    <dgm:cxn modelId="{B44AFA28-0572-48C2-AB02-C1320776E70C}" type="presParOf" srcId="{33FE579C-27D5-4108-BFCA-7D9BA50C5E35}" destId="{1DF2E3FD-4838-4271-9461-E6F4B10D9676}" srcOrd="1" destOrd="0" presId="urn:microsoft.com/office/officeart/2005/8/layout/list1"/>
    <dgm:cxn modelId="{CD2E7748-4164-42A7-9FEF-07B17218A662}" type="presParOf" srcId="{4FCF45FE-3645-425C-AA76-26FC71A7B37C}" destId="{D7F91053-B90E-4C18-A740-577E5D394C31}" srcOrd="1" destOrd="0" presId="urn:microsoft.com/office/officeart/2005/8/layout/list1"/>
    <dgm:cxn modelId="{77AB3827-7AC5-442F-9DA2-7C6D13B193B5}" type="presParOf" srcId="{4FCF45FE-3645-425C-AA76-26FC71A7B37C}" destId="{DCC7D121-EDF0-403F-9F7E-BD979E976C34}"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B4D009B2-3DC7-4C1E-8C15-9A567A646D7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A52DF58E-D836-4C4A-8C7A-E22E8E477A72}">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輔導漁業經營貸款</a:t>
          </a:r>
          <a:endParaRPr kumimoji="1" lang="zh-TW" altLang="en-US" sz="4000" b="1" dirty="0">
            <a:solidFill>
              <a:schemeClr val="accent2"/>
            </a:solidFill>
          </a:endParaRPr>
        </a:p>
      </dgm:t>
    </dgm:pt>
    <dgm:pt modelId="{293A3398-D366-4C2A-B4DC-C5B25F38E79C}" type="parTrans" cxnId="{0B24D7B0-DC11-4C66-BFA1-C602D31A264A}">
      <dgm:prSet/>
      <dgm:spPr/>
      <dgm:t>
        <a:bodyPr/>
        <a:lstStyle/>
        <a:p>
          <a:endParaRPr lang="zh-TW" altLang="en-US" b="1"/>
        </a:p>
      </dgm:t>
    </dgm:pt>
    <dgm:pt modelId="{5279D99F-AA39-4B56-89F1-15F97A5758C6}" type="sibTrans" cxnId="{0B24D7B0-DC11-4C66-BFA1-C602D31A264A}">
      <dgm:prSet/>
      <dgm:spPr/>
      <dgm:t>
        <a:bodyPr/>
        <a:lstStyle/>
        <a:p>
          <a:endParaRPr lang="zh-TW" altLang="en-US" b="1"/>
        </a:p>
      </dgm:t>
    </dgm:pt>
    <dgm:pt modelId="{411652BD-A3C7-4622-ACA7-6F46080DA5B4}" type="pres">
      <dgm:prSet presAssocID="{B4D009B2-3DC7-4C1E-8C15-9A567A646D75}" presName="linear" presStyleCnt="0">
        <dgm:presLayoutVars>
          <dgm:animLvl val="lvl"/>
          <dgm:resizeHandles val="exact"/>
        </dgm:presLayoutVars>
      </dgm:prSet>
      <dgm:spPr/>
      <dgm:t>
        <a:bodyPr/>
        <a:lstStyle/>
        <a:p>
          <a:endParaRPr lang="zh-TW" altLang="en-US"/>
        </a:p>
      </dgm:t>
    </dgm:pt>
    <dgm:pt modelId="{45041581-310C-45DB-9CC7-FB474BF602D3}" type="pres">
      <dgm:prSet presAssocID="{A52DF58E-D836-4C4A-8C7A-E22E8E477A72}" presName="parentText" presStyleLbl="node1" presStyleIdx="0" presStyleCnt="1">
        <dgm:presLayoutVars>
          <dgm:chMax val="0"/>
          <dgm:bulletEnabled val="1"/>
        </dgm:presLayoutVars>
      </dgm:prSet>
      <dgm:spPr/>
      <dgm:t>
        <a:bodyPr/>
        <a:lstStyle/>
        <a:p>
          <a:endParaRPr lang="zh-TW" altLang="en-US"/>
        </a:p>
      </dgm:t>
    </dgm:pt>
  </dgm:ptLst>
  <dgm:cxnLst>
    <dgm:cxn modelId="{48135B2D-C0D5-461A-959E-BE21F2072755}" type="presOf" srcId="{A52DF58E-D836-4C4A-8C7A-E22E8E477A72}" destId="{45041581-310C-45DB-9CC7-FB474BF602D3}" srcOrd="0" destOrd="0" presId="urn:microsoft.com/office/officeart/2005/8/layout/vList2"/>
    <dgm:cxn modelId="{0B24D7B0-DC11-4C66-BFA1-C602D31A264A}" srcId="{B4D009B2-3DC7-4C1E-8C15-9A567A646D75}" destId="{A52DF58E-D836-4C4A-8C7A-E22E8E477A72}" srcOrd="0" destOrd="0" parTransId="{293A3398-D366-4C2A-B4DC-C5B25F38E79C}" sibTransId="{5279D99F-AA39-4B56-89F1-15F97A5758C6}"/>
    <dgm:cxn modelId="{AAE6C055-3C60-416C-B913-C705C06BA74C}" type="presOf" srcId="{B4D009B2-3DC7-4C1E-8C15-9A567A646D75}" destId="{411652BD-A3C7-4622-ACA7-6F46080DA5B4}" srcOrd="0" destOrd="0" presId="urn:microsoft.com/office/officeart/2005/8/layout/vList2"/>
    <dgm:cxn modelId="{429DF464-0DC4-4247-AFAB-B33128C0F43B}" type="presParOf" srcId="{411652BD-A3C7-4622-ACA7-6F46080DA5B4}" destId="{45041581-310C-45DB-9CC7-FB474BF602D3}"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4838CBAA-672C-4F5A-B84C-23D06638244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7340DD6-3E6F-41D3-8084-C1E4669B7B61}">
      <dgm:prSet phldrT="[文字]" custT="1"/>
      <dgm:spPr/>
      <dgm:t>
        <a:bodyPr/>
        <a:lstStyle/>
        <a:p>
          <a:r>
            <a:rPr lang="zh-TW" altLang="en-US" sz="2400" dirty="0" smtClean="0"/>
            <a:t>貸款用途</a:t>
          </a:r>
          <a:endParaRPr lang="zh-TW" altLang="en-US" sz="2400" dirty="0"/>
        </a:p>
      </dgm:t>
    </dgm:pt>
    <dgm:pt modelId="{F19E57DA-9103-4A57-BC4B-551BB9978FF8}" type="parTrans" cxnId="{ABF8D01C-6356-477E-844A-6E8ED074F4D5}">
      <dgm:prSet/>
      <dgm:spPr/>
      <dgm:t>
        <a:bodyPr/>
        <a:lstStyle/>
        <a:p>
          <a:endParaRPr lang="zh-TW" altLang="en-US"/>
        </a:p>
      </dgm:t>
    </dgm:pt>
    <dgm:pt modelId="{E1B250C0-CAED-4D8C-982A-E1164C3889E4}" type="sibTrans" cxnId="{ABF8D01C-6356-477E-844A-6E8ED074F4D5}">
      <dgm:prSet/>
      <dgm:spPr/>
      <dgm:t>
        <a:bodyPr/>
        <a:lstStyle/>
        <a:p>
          <a:endParaRPr lang="zh-TW" altLang="en-US"/>
        </a:p>
      </dgm:t>
    </dgm:pt>
    <dgm:pt modelId="{D9941549-1370-4B5B-B40D-00C8B0CE046C}">
      <dgm:prSet/>
      <dgm:spPr/>
      <dgm:t>
        <a:bodyPr/>
        <a:lstStyle/>
        <a:p>
          <a:pPr algn="just"/>
          <a:r>
            <a:rPr lang="zh-TW" dirty="0" smtClean="0"/>
            <a:t>從事海洋漁業</a:t>
          </a:r>
          <a:r>
            <a:rPr lang="en-US" dirty="0" smtClean="0"/>
            <a:t>(</a:t>
          </a:r>
          <a:r>
            <a:rPr lang="zh-TW" dirty="0" smtClean="0"/>
            <a:t>漁撈及養殖</a:t>
          </a:r>
          <a:r>
            <a:rPr lang="en-US" dirty="0" smtClean="0"/>
            <a:t>)</a:t>
          </a:r>
          <a:r>
            <a:rPr lang="zh-TW" dirty="0" smtClean="0"/>
            <a:t>、陸上養殖、休閒漁業</a:t>
          </a:r>
          <a:r>
            <a:rPr lang="en-US" dirty="0" smtClean="0"/>
            <a:t>(</a:t>
          </a:r>
          <a:r>
            <a:rPr lang="zh-TW" dirty="0" smtClean="0"/>
            <a:t>以漁業為基礎發展休閒產業相關項目</a:t>
          </a:r>
          <a:r>
            <a:rPr lang="en-US" dirty="0" smtClean="0"/>
            <a:t>)</a:t>
          </a:r>
          <a:r>
            <a:rPr lang="zh-TW" dirty="0" smtClean="0"/>
            <a:t>所需興修設備、建造、購買、修繕漁船及漁用資材、生產設備及為改善產品產銷衛生環境，增購或改善加工製程及魚貨處理設備之資本支出或運銷所需週轉金。</a:t>
          </a:r>
          <a:endParaRPr lang="zh-TW" altLang="en-US" dirty="0"/>
        </a:p>
      </dgm:t>
    </dgm:pt>
    <dgm:pt modelId="{45408D1C-1199-4F93-82D9-4489259DDB21}" type="parTrans" cxnId="{1C680C4A-17BC-42B7-B07B-B0E3F9BF81B2}">
      <dgm:prSet/>
      <dgm:spPr/>
      <dgm:t>
        <a:bodyPr/>
        <a:lstStyle/>
        <a:p>
          <a:endParaRPr lang="zh-TW" altLang="en-US"/>
        </a:p>
      </dgm:t>
    </dgm:pt>
    <dgm:pt modelId="{84DF42FA-C18F-4A17-8C4A-81E034FC3A3A}" type="sibTrans" cxnId="{1C680C4A-17BC-42B7-B07B-B0E3F9BF81B2}">
      <dgm:prSet/>
      <dgm:spPr/>
      <dgm:t>
        <a:bodyPr/>
        <a:lstStyle/>
        <a:p>
          <a:endParaRPr lang="zh-TW" altLang="en-US"/>
        </a:p>
      </dgm:t>
    </dgm:pt>
    <dgm:pt modelId="{28F26EFE-C90C-4D7F-9A66-88C5D5FCA9E6}">
      <dgm:prSet/>
      <dgm:spPr/>
      <dgm:t>
        <a:bodyPr/>
        <a:lstStyle/>
        <a:p>
          <a:pPr algn="just"/>
          <a:r>
            <a:rPr lang="zh-TW" dirty="0" smtClean="0"/>
            <a:t>借款人辦理漁船有關週轉金貸款，應同時檢附下列</a:t>
          </a:r>
          <a:r>
            <a:rPr lang="en-US" altLang="zh-TW" dirty="0" smtClean="0"/>
            <a:t>2</a:t>
          </a:r>
          <a:r>
            <a:rPr lang="zh-TW" dirty="0" smtClean="0"/>
            <a:t>項相關有效證照或文件：</a:t>
          </a:r>
          <a:endParaRPr lang="zh-TW" altLang="en-US" dirty="0"/>
        </a:p>
      </dgm:t>
    </dgm:pt>
    <dgm:pt modelId="{B7363D80-24EC-4425-AEC8-0E67B800C7B0}" type="parTrans" cxnId="{A03308F8-0983-4350-A694-2A89349AC464}">
      <dgm:prSet/>
      <dgm:spPr/>
      <dgm:t>
        <a:bodyPr/>
        <a:lstStyle/>
        <a:p>
          <a:endParaRPr lang="zh-TW" altLang="en-US"/>
        </a:p>
      </dgm:t>
    </dgm:pt>
    <dgm:pt modelId="{9E2C3AF0-7D39-4017-94B0-8FA7A0B28F66}" type="sibTrans" cxnId="{A03308F8-0983-4350-A694-2A89349AC464}">
      <dgm:prSet/>
      <dgm:spPr/>
      <dgm:t>
        <a:bodyPr/>
        <a:lstStyle/>
        <a:p>
          <a:endParaRPr lang="zh-TW" altLang="en-US"/>
        </a:p>
      </dgm:t>
    </dgm:pt>
    <dgm:pt modelId="{282F51EF-7A5A-4F57-86D8-FB7D7EDCA219}">
      <dgm:prSet/>
      <dgm:spPr/>
      <dgm:t>
        <a:bodyPr/>
        <a:lstStyle/>
        <a:p>
          <a:pPr algn="just"/>
          <a:r>
            <a:rPr lang="zh-TW" dirty="0" smtClean="0"/>
            <a:t>貸款之漁船</a:t>
          </a:r>
          <a:r>
            <a:rPr lang="en-US" dirty="0" smtClean="0"/>
            <a:t>(</a:t>
          </a:r>
          <a:r>
            <a:rPr lang="zh-TW" dirty="0" smtClean="0"/>
            <a:t>筏</a:t>
          </a:r>
          <a:r>
            <a:rPr lang="en-US" dirty="0" smtClean="0"/>
            <a:t>)</a:t>
          </a:r>
          <a:r>
            <a:rPr lang="zh-TW" dirty="0" smtClean="0"/>
            <a:t>自申請日起往前追溯最近</a:t>
          </a:r>
          <a:r>
            <a:rPr lang="en-US" altLang="zh-TW" dirty="0" smtClean="0"/>
            <a:t>1</a:t>
          </a:r>
          <a:r>
            <a:rPr lang="zh-TW" dirty="0" smtClean="0"/>
            <a:t>年內有實際出海作業</a:t>
          </a:r>
          <a:r>
            <a:rPr lang="en-US" altLang="zh-TW" dirty="0" smtClean="0"/>
            <a:t>3</a:t>
          </a:r>
          <a:r>
            <a:rPr lang="zh-TW" dirty="0" smtClean="0"/>
            <a:t>個月以上紀</a:t>
          </a:r>
          <a:r>
            <a:rPr lang="en-US" dirty="0" smtClean="0"/>
            <a:t> </a:t>
          </a:r>
          <a:r>
            <a:rPr lang="zh-TW" dirty="0" smtClean="0"/>
            <a:t>錄。</a:t>
          </a:r>
          <a:endParaRPr lang="zh-TW" dirty="0"/>
        </a:p>
      </dgm:t>
    </dgm:pt>
    <dgm:pt modelId="{56EF06C5-6670-4393-B199-A13CD8680349}" type="parTrans" cxnId="{20FC84F3-F0CA-40AF-B4A5-627C9187451A}">
      <dgm:prSet/>
      <dgm:spPr/>
      <dgm:t>
        <a:bodyPr/>
        <a:lstStyle/>
        <a:p>
          <a:endParaRPr lang="zh-TW" altLang="en-US"/>
        </a:p>
      </dgm:t>
    </dgm:pt>
    <dgm:pt modelId="{EADC651D-BD8C-4DB9-AF57-D3DA77B8FA8C}" type="sibTrans" cxnId="{20FC84F3-F0CA-40AF-B4A5-627C9187451A}">
      <dgm:prSet/>
      <dgm:spPr/>
      <dgm:t>
        <a:bodyPr/>
        <a:lstStyle/>
        <a:p>
          <a:endParaRPr lang="zh-TW" altLang="en-US"/>
        </a:p>
      </dgm:t>
    </dgm:pt>
    <dgm:pt modelId="{BFF686E6-0E79-4C4A-AB29-317767E54651}">
      <dgm:prSet/>
      <dgm:spPr/>
      <dgm:t>
        <a:bodyPr/>
        <a:lstStyle/>
        <a:p>
          <a:pPr algn="just"/>
          <a:r>
            <a:rPr lang="zh-TW" dirty="0" smtClean="0"/>
            <a:t>貸款之漁船</a:t>
          </a:r>
          <a:r>
            <a:rPr lang="en-US" dirty="0" smtClean="0"/>
            <a:t>(</a:t>
          </a:r>
          <a:r>
            <a:rPr lang="zh-TW" dirty="0" smtClean="0"/>
            <a:t>筏</a:t>
          </a:r>
          <a:r>
            <a:rPr lang="en-US" dirty="0" smtClean="0"/>
            <a:t>)</a:t>
          </a:r>
          <a:r>
            <a:rPr lang="zh-TW" dirty="0" smtClean="0"/>
            <a:t>在有效期間內之船舶定期檢查證書。</a:t>
          </a:r>
          <a:endParaRPr lang="zh-TW" dirty="0"/>
        </a:p>
      </dgm:t>
    </dgm:pt>
    <dgm:pt modelId="{E05ECE44-BE7C-42BF-A737-F8D654868FBB}" type="parTrans" cxnId="{20475CEF-A6C1-475E-8FF5-5A5468030D31}">
      <dgm:prSet/>
      <dgm:spPr/>
      <dgm:t>
        <a:bodyPr/>
        <a:lstStyle/>
        <a:p>
          <a:endParaRPr lang="zh-TW" altLang="en-US"/>
        </a:p>
      </dgm:t>
    </dgm:pt>
    <dgm:pt modelId="{98ACD4F2-4AB8-408D-B722-ECA45C34A419}" type="sibTrans" cxnId="{20475CEF-A6C1-475E-8FF5-5A5468030D31}">
      <dgm:prSet/>
      <dgm:spPr/>
      <dgm:t>
        <a:bodyPr/>
        <a:lstStyle/>
        <a:p>
          <a:endParaRPr lang="zh-TW" altLang="en-US"/>
        </a:p>
      </dgm:t>
    </dgm:pt>
    <dgm:pt modelId="{C4CA631D-E297-46D3-86CE-4413DFA102C6}" type="pres">
      <dgm:prSet presAssocID="{4838CBAA-672C-4F5A-B84C-23D06638244E}" presName="linear" presStyleCnt="0">
        <dgm:presLayoutVars>
          <dgm:dir/>
          <dgm:animLvl val="lvl"/>
          <dgm:resizeHandles val="exact"/>
        </dgm:presLayoutVars>
      </dgm:prSet>
      <dgm:spPr/>
      <dgm:t>
        <a:bodyPr/>
        <a:lstStyle/>
        <a:p>
          <a:endParaRPr lang="zh-TW" altLang="en-US"/>
        </a:p>
      </dgm:t>
    </dgm:pt>
    <dgm:pt modelId="{E1F543DF-8033-495E-965D-7127A3F6E366}" type="pres">
      <dgm:prSet presAssocID="{C7340DD6-3E6F-41D3-8084-C1E4669B7B61}" presName="parentLin" presStyleCnt="0"/>
      <dgm:spPr/>
    </dgm:pt>
    <dgm:pt modelId="{92FAC2F4-C76D-4067-8582-418FEF1A6AFC}" type="pres">
      <dgm:prSet presAssocID="{C7340DD6-3E6F-41D3-8084-C1E4669B7B61}" presName="parentLeftMargin" presStyleLbl="node1" presStyleIdx="0" presStyleCnt="1"/>
      <dgm:spPr/>
      <dgm:t>
        <a:bodyPr/>
        <a:lstStyle/>
        <a:p>
          <a:endParaRPr lang="zh-TW" altLang="en-US"/>
        </a:p>
      </dgm:t>
    </dgm:pt>
    <dgm:pt modelId="{3CF7032D-42C0-4934-ADA9-E83D5400C82E}" type="pres">
      <dgm:prSet presAssocID="{C7340DD6-3E6F-41D3-8084-C1E4669B7B61}" presName="parentText" presStyleLbl="node1" presStyleIdx="0" presStyleCnt="1">
        <dgm:presLayoutVars>
          <dgm:chMax val="0"/>
          <dgm:bulletEnabled val="1"/>
        </dgm:presLayoutVars>
      </dgm:prSet>
      <dgm:spPr/>
      <dgm:t>
        <a:bodyPr/>
        <a:lstStyle/>
        <a:p>
          <a:endParaRPr lang="zh-TW" altLang="en-US"/>
        </a:p>
      </dgm:t>
    </dgm:pt>
    <dgm:pt modelId="{CABC501D-94B6-49E1-B659-603D93871E5E}" type="pres">
      <dgm:prSet presAssocID="{C7340DD6-3E6F-41D3-8084-C1E4669B7B61}" presName="negativeSpace" presStyleCnt="0"/>
      <dgm:spPr/>
    </dgm:pt>
    <dgm:pt modelId="{2AB684DA-720B-42BA-9123-010DD6DA8841}" type="pres">
      <dgm:prSet presAssocID="{C7340DD6-3E6F-41D3-8084-C1E4669B7B61}" presName="childText" presStyleLbl="conFgAcc1" presStyleIdx="0" presStyleCnt="1">
        <dgm:presLayoutVars>
          <dgm:bulletEnabled val="1"/>
        </dgm:presLayoutVars>
      </dgm:prSet>
      <dgm:spPr/>
      <dgm:t>
        <a:bodyPr/>
        <a:lstStyle/>
        <a:p>
          <a:endParaRPr lang="zh-TW" altLang="en-US"/>
        </a:p>
      </dgm:t>
    </dgm:pt>
  </dgm:ptLst>
  <dgm:cxnLst>
    <dgm:cxn modelId="{ABF8D01C-6356-477E-844A-6E8ED074F4D5}" srcId="{4838CBAA-672C-4F5A-B84C-23D06638244E}" destId="{C7340DD6-3E6F-41D3-8084-C1E4669B7B61}" srcOrd="0" destOrd="0" parTransId="{F19E57DA-9103-4A57-BC4B-551BB9978FF8}" sibTransId="{E1B250C0-CAED-4D8C-982A-E1164C3889E4}"/>
    <dgm:cxn modelId="{D1D976C5-15A6-4806-8F3B-AFFAFE3FAA46}" type="presOf" srcId="{282F51EF-7A5A-4F57-86D8-FB7D7EDCA219}" destId="{2AB684DA-720B-42BA-9123-010DD6DA8841}" srcOrd="0" destOrd="2" presId="urn:microsoft.com/office/officeart/2005/8/layout/list1"/>
    <dgm:cxn modelId="{FE296E55-E05B-4D6A-8D70-A2E82B26D690}" type="presOf" srcId="{D9941549-1370-4B5B-B40D-00C8B0CE046C}" destId="{2AB684DA-720B-42BA-9123-010DD6DA8841}" srcOrd="0" destOrd="0" presId="urn:microsoft.com/office/officeart/2005/8/layout/list1"/>
    <dgm:cxn modelId="{92EB0888-82D2-4012-8A6F-FEF3CA6B2657}" type="presOf" srcId="{C7340DD6-3E6F-41D3-8084-C1E4669B7B61}" destId="{3CF7032D-42C0-4934-ADA9-E83D5400C82E}" srcOrd="1" destOrd="0" presId="urn:microsoft.com/office/officeart/2005/8/layout/list1"/>
    <dgm:cxn modelId="{1C680C4A-17BC-42B7-B07B-B0E3F9BF81B2}" srcId="{C7340DD6-3E6F-41D3-8084-C1E4669B7B61}" destId="{D9941549-1370-4B5B-B40D-00C8B0CE046C}" srcOrd="0" destOrd="0" parTransId="{45408D1C-1199-4F93-82D9-4489259DDB21}" sibTransId="{84DF42FA-C18F-4A17-8C4A-81E034FC3A3A}"/>
    <dgm:cxn modelId="{A03308F8-0983-4350-A694-2A89349AC464}" srcId="{C7340DD6-3E6F-41D3-8084-C1E4669B7B61}" destId="{28F26EFE-C90C-4D7F-9A66-88C5D5FCA9E6}" srcOrd="1" destOrd="0" parTransId="{B7363D80-24EC-4425-AEC8-0E67B800C7B0}" sibTransId="{9E2C3AF0-7D39-4017-94B0-8FA7A0B28F66}"/>
    <dgm:cxn modelId="{465CF596-5C92-4A3F-B5F1-1690D2964BCA}" type="presOf" srcId="{C7340DD6-3E6F-41D3-8084-C1E4669B7B61}" destId="{92FAC2F4-C76D-4067-8582-418FEF1A6AFC}" srcOrd="0" destOrd="0" presId="urn:microsoft.com/office/officeart/2005/8/layout/list1"/>
    <dgm:cxn modelId="{20475CEF-A6C1-475E-8FF5-5A5468030D31}" srcId="{28F26EFE-C90C-4D7F-9A66-88C5D5FCA9E6}" destId="{BFF686E6-0E79-4C4A-AB29-317767E54651}" srcOrd="1" destOrd="0" parTransId="{E05ECE44-BE7C-42BF-A737-F8D654868FBB}" sibTransId="{98ACD4F2-4AB8-408D-B722-ECA45C34A419}"/>
    <dgm:cxn modelId="{C5AEA587-8804-4220-AF87-1DCC985043B3}" type="presOf" srcId="{BFF686E6-0E79-4C4A-AB29-317767E54651}" destId="{2AB684DA-720B-42BA-9123-010DD6DA8841}" srcOrd="0" destOrd="3" presId="urn:microsoft.com/office/officeart/2005/8/layout/list1"/>
    <dgm:cxn modelId="{C603EC7D-6A2E-4A9A-9A9C-08275E15C3A1}" type="presOf" srcId="{4838CBAA-672C-4F5A-B84C-23D06638244E}" destId="{C4CA631D-E297-46D3-86CE-4413DFA102C6}" srcOrd="0" destOrd="0" presId="urn:microsoft.com/office/officeart/2005/8/layout/list1"/>
    <dgm:cxn modelId="{7E5218B2-7DCD-4AB6-AA3B-1365F688FBAD}" type="presOf" srcId="{28F26EFE-C90C-4D7F-9A66-88C5D5FCA9E6}" destId="{2AB684DA-720B-42BA-9123-010DD6DA8841}" srcOrd="0" destOrd="1" presId="urn:microsoft.com/office/officeart/2005/8/layout/list1"/>
    <dgm:cxn modelId="{20FC84F3-F0CA-40AF-B4A5-627C9187451A}" srcId="{28F26EFE-C90C-4D7F-9A66-88C5D5FCA9E6}" destId="{282F51EF-7A5A-4F57-86D8-FB7D7EDCA219}" srcOrd="0" destOrd="0" parTransId="{56EF06C5-6670-4393-B199-A13CD8680349}" sibTransId="{EADC651D-BD8C-4DB9-AF57-D3DA77B8FA8C}"/>
    <dgm:cxn modelId="{B1B88CBA-63C9-4FBF-A48D-6C9DAB263E94}" type="presParOf" srcId="{C4CA631D-E297-46D3-86CE-4413DFA102C6}" destId="{E1F543DF-8033-495E-965D-7127A3F6E366}" srcOrd="0" destOrd="0" presId="urn:microsoft.com/office/officeart/2005/8/layout/list1"/>
    <dgm:cxn modelId="{33046C0A-E101-48CD-AFAA-EEF8C8675BAD}" type="presParOf" srcId="{E1F543DF-8033-495E-965D-7127A3F6E366}" destId="{92FAC2F4-C76D-4067-8582-418FEF1A6AFC}" srcOrd="0" destOrd="0" presId="urn:microsoft.com/office/officeart/2005/8/layout/list1"/>
    <dgm:cxn modelId="{006E90FE-77A2-4DB0-9A73-CFB38630EBD2}" type="presParOf" srcId="{E1F543DF-8033-495E-965D-7127A3F6E366}" destId="{3CF7032D-42C0-4934-ADA9-E83D5400C82E}" srcOrd="1" destOrd="0" presId="urn:microsoft.com/office/officeart/2005/8/layout/list1"/>
    <dgm:cxn modelId="{C93B9B6B-D1EA-4B5A-A701-360CA0A1E037}" type="presParOf" srcId="{C4CA631D-E297-46D3-86CE-4413DFA102C6}" destId="{CABC501D-94B6-49E1-B659-603D93871E5E}" srcOrd="1" destOrd="0" presId="urn:microsoft.com/office/officeart/2005/8/layout/list1"/>
    <dgm:cxn modelId="{137C3461-73D6-43FF-B23B-C4679E438A14}" type="presParOf" srcId="{C4CA631D-E297-46D3-86CE-4413DFA102C6}" destId="{2AB684DA-720B-42BA-9123-010DD6DA8841}"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6366661A-4B02-4447-A917-65AE9D02F86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F65B39BC-503A-4ED4-8A07-F293C034D340}">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輔導漁業經營貸款</a:t>
          </a:r>
          <a:endParaRPr kumimoji="1" lang="zh-TW" altLang="en-US" sz="4000" b="1" dirty="0">
            <a:solidFill>
              <a:schemeClr val="accent2"/>
            </a:solidFill>
          </a:endParaRPr>
        </a:p>
      </dgm:t>
    </dgm:pt>
    <dgm:pt modelId="{69B3A547-4ECB-4389-9174-574CB8DD2B27}" type="parTrans" cxnId="{42D20D61-748E-4428-AB80-4F24E93217B2}">
      <dgm:prSet/>
      <dgm:spPr/>
      <dgm:t>
        <a:bodyPr/>
        <a:lstStyle/>
        <a:p>
          <a:endParaRPr lang="zh-TW" altLang="en-US" b="1"/>
        </a:p>
      </dgm:t>
    </dgm:pt>
    <dgm:pt modelId="{5E09BCC2-4F65-4D08-8102-A3B6AE31FA64}" type="sibTrans" cxnId="{42D20D61-748E-4428-AB80-4F24E93217B2}">
      <dgm:prSet/>
      <dgm:spPr/>
      <dgm:t>
        <a:bodyPr/>
        <a:lstStyle/>
        <a:p>
          <a:endParaRPr lang="zh-TW" altLang="en-US" b="1"/>
        </a:p>
      </dgm:t>
    </dgm:pt>
    <dgm:pt modelId="{D82A9A01-295A-45A9-AF1B-6C45FEA0EF93}" type="pres">
      <dgm:prSet presAssocID="{6366661A-4B02-4447-A917-65AE9D02F861}" presName="linear" presStyleCnt="0">
        <dgm:presLayoutVars>
          <dgm:animLvl val="lvl"/>
          <dgm:resizeHandles val="exact"/>
        </dgm:presLayoutVars>
      </dgm:prSet>
      <dgm:spPr/>
      <dgm:t>
        <a:bodyPr/>
        <a:lstStyle/>
        <a:p>
          <a:endParaRPr lang="zh-TW" altLang="en-US"/>
        </a:p>
      </dgm:t>
    </dgm:pt>
    <dgm:pt modelId="{A83737C0-920F-4DA3-8B39-FE23B7F6D3B2}" type="pres">
      <dgm:prSet presAssocID="{F65B39BC-503A-4ED4-8A07-F293C034D340}" presName="parentText" presStyleLbl="node1" presStyleIdx="0" presStyleCnt="1">
        <dgm:presLayoutVars>
          <dgm:chMax val="0"/>
          <dgm:bulletEnabled val="1"/>
        </dgm:presLayoutVars>
      </dgm:prSet>
      <dgm:spPr/>
      <dgm:t>
        <a:bodyPr/>
        <a:lstStyle/>
        <a:p>
          <a:endParaRPr lang="zh-TW" altLang="en-US"/>
        </a:p>
      </dgm:t>
    </dgm:pt>
  </dgm:ptLst>
  <dgm:cxnLst>
    <dgm:cxn modelId="{284A9B28-CEF9-4419-B8E1-2F6754FCF272}" type="presOf" srcId="{F65B39BC-503A-4ED4-8A07-F293C034D340}" destId="{A83737C0-920F-4DA3-8B39-FE23B7F6D3B2}" srcOrd="0" destOrd="0" presId="urn:microsoft.com/office/officeart/2005/8/layout/vList2"/>
    <dgm:cxn modelId="{D7F50CF4-B74F-4FEF-A2CD-1F14DC0427F9}" type="presOf" srcId="{6366661A-4B02-4447-A917-65AE9D02F861}" destId="{D82A9A01-295A-45A9-AF1B-6C45FEA0EF93}" srcOrd="0" destOrd="0" presId="urn:microsoft.com/office/officeart/2005/8/layout/vList2"/>
    <dgm:cxn modelId="{42D20D61-748E-4428-AB80-4F24E93217B2}" srcId="{6366661A-4B02-4447-A917-65AE9D02F861}" destId="{F65B39BC-503A-4ED4-8A07-F293C034D340}" srcOrd="0" destOrd="0" parTransId="{69B3A547-4ECB-4389-9174-574CB8DD2B27}" sibTransId="{5E09BCC2-4F65-4D08-8102-A3B6AE31FA64}"/>
    <dgm:cxn modelId="{3C9FDACD-3952-4792-8E44-49CD181088C1}" type="presParOf" srcId="{D82A9A01-295A-45A9-AF1B-6C45FEA0EF93}" destId="{A83737C0-920F-4DA3-8B39-FE23B7F6D3B2}"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19818291-EF03-489C-87F1-307A7C992D1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7338603-EF84-48A8-B105-D405B5CD69CF}">
      <dgm:prSet custT="1"/>
      <dgm:spPr/>
      <dgm:t>
        <a:bodyPr/>
        <a:lstStyle/>
        <a:p>
          <a:r>
            <a:rPr lang="x-none" sz="3200" dirty="0" smtClean="0">
              <a:latin typeface="+mn-ea"/>
              <a:ea typeface="+mn-ea"/>
            </a:rPr>
            <a:t>資本支出最長</a:t>
          </a:r>
          <a:r>
            <a:rPr lang="en-US" altLang="zh-TW" sz="3200" dirty="0" smtClean="0">
              <a:latin typeface="+mn-ea"/>
              <a:ea typeface="+mn-ea"/>
            </a:rPr>
            <a:t>15</a:t>
          </a:r>
          <a:r>
            <a:rPr lang="x-none" sz="3200" dirty="0" smtClean="0">
              <a:latin typeface="+mn-ea"/>
              <a:ea typeface="+mn-ea"/>
            </a:rPr>
            <a:t>年</a:t>
          </a:r>
          <a:r>
            <a:rPr lang="zh-TW" altLang="en-US" sz="3200" dirty="0" smtClean="0">
              <a:latin typeface="+mn-ea"/>
              <a:ea typeface="+mn-ea"/>
            </a:rPr>
            <a:t>。</a:t>
          </a:r>
          <a:endParaRPr lang="zh-TW" altLang="en-US" sz="3200" dirty="0">
            <a:latin typeface="+mn-ea"/>
            <a:ea typeface="+mn-ea"/>
          </a:endParaRPr>
        </a:p>
      </dgm:t>
    </dgm:pt>
    <dgm:pt modelId="{A5102A48-7210-45BC-AECC-33D72E133279}" type="parTrans" cxnId="{8DE553F2-B341-41D3-97CE-35CAAA0D4B74}">
      <dgm:prSet/>
      <dgm:spPr/>
      <dgm:t>
        <a:bodyPr/>
        <a:lstStyle/>
        <a:p>
          <a:endParaRPr lang="zh-TW" altLang="en-US"/>
        </a:p>
      </dgm:t>
    </dgm:pt>
    <dgm:pt modelId="{EEB23835-B825-46EF-96E4-5257253C02D5}" type="sibTrans" cxnId="{8DE553F2-B341-41D3-97CE-35CAAA0D4B74}">
      <dgm:prSet/>
      <dgm:spPr/>
      <dgm:t>
        <a:bodyPr/>
        <a:lstStyle/>
        <a:p>
          <a:endParaRPr lang="zh-TW" altLang="en-US"/>
        </a:p>
      </dgm:t>
    </dgm:pt>
    <dgm:pt modelId="{38E07C90-80E6-4E9C-B517-37055C0EAEA9}">
      <dgm:prSet custT="1"/>
      <dgm:spPr/>
      <dgm:t>
        <a:bodyPr/>
        <a:lstStyle/>
        <a:p>
          <a:r>
            <a:rPr lang="zh-TW" sz="3200" dirty="0" smtClean="0">
              <a:latin typeface="+mn-ea"/>
              <a:ea typeface="+mn-ea"/>
            </a:rPr>
            <a:t>龍膽石斑、烏魚及鱸</a:t>
          </a:r>
          <a:r>
            <a:rPr lang="zh-TW" altLang="en-US" sz="3200" dirty="0" smtClean="0">
              <a:latin typeface="+mn-ea"/>
              <a:ea typeface="+mn-ea"/>
            </a:rPr>
            <a:t>鰻</a:t>
          </a:r>
          <a:r>
            <a:rPr lang="zh-TW" sz="3200" dirty="0" smtClean="0">
              <a:latin typeface="+mn-ea"/>
              <a:ea typeface="+mn-ea"/>
            </a:rPr>
            <a:t>：</a:t>
          </a:r>
          <a:r>
            <a:rPr lang="en-US" altLang="zh-TW" sz="3200" dirty="0" smtClean="0">
              <a:latin typeface="+mn-ea"/>
              <a:ea typeface="+mn-ea"/>
            </a:rPr>
            <a:t>5</a:t>
          </a:r>
          <a:r>
            <a:rPr lang="zh-TW" sz="3200" dirty="0" smtClean="0">
              <a:latin typeface="+mn-ea"/>
              <a:ea typeface="+mn-ea"/>
            </a:rPr>
            <a:t>年。</a:t>
          </a:r>
          <a:endParaRPr lang="zh-TW" sz="3200" dirty="0">
            <a:latin typeface="+mn-ea"/>
            <a:ea typeface="+mn-ea"/>
          </a:endParaRPr>
        </a:p>
      </dgm:t>
    </dgm:pt>
    <dgm:pt modelId="{C6081DE5-2ECF-41AE-8103-F9C8FBCACC1C}" type="parTrans" cxnId="{341B1619-3794-4CA3-982C-65C092C53D44}">
      <dgm:prSet/>
      <dgm:spPr/>
      <dgm:t>
        <a:bodyPr/>
        <a:lstStyle/>
        <a:p>
          <a:endParaRPr lang="zh-TW" altLang="en-US"/>
        </a:p>
      </dgm:t>
    </dgm:pt>
    <dgm:pt modelId="{DB8FE27E-6B7F-4466-BA29-7E383249FAB9}" type="sibTrans" cxnId="{341B1619-3794-4CA3-982C-65C092C53D44}">
      <dgm:prSet/>
      <dgm:spPr/>
      <dgm:t>
        <a:bodyPr/>
        <a:lstStyle/>
        <a:p>
          <a:endParaRPr lang="zh-TW" altLang="en-US"/>
        </a:p>
      </dgm:t>
    </dgm:pt>
    <dgm:pt modelId="{EB77BC7E-28A9-4DBA-A3FC-CF24194506DE}">
      <dgm:prSet custT="1"/>
      <dgm:spPr/>
      <dgm:t>
        <a:bodyPr/>
        <a:lstStyle/>
        <a:p>
          <a:r>
            <a:rPr lang="zh-TW" sz="3200" dirty="0" smtClean="0">
              <a:latin typeface="+mn-ea"/>
              <a:ea typeface="+mn-ea"/>
            </a:rPr>
            <a:t>其餘為</a:t>
          </a:r>
          <a:r>
            <a:rPr lang="en-US" altLang="zh-TW" sz="3200" dirty="0" smtClean="0">
              <a:latin typeface="+mn-ea"/>
              <a:ea typeface="+mn-ea"/>
            </a:rPr>
            <a:t>3</a:t>
          </a:r>
          <a:r>
            <a:rPr lang="zh-TW" sz="3200" dirty="0" smtClean="0">
              <a:latin typeface="+mn-ea"/>
              <a:ea typeface="+mn-ea"/>
            </a:rPr>
            <a:t>年。 </a:t>
          </a:r>
          <a:endParaRPr lang="zh-TW" sz="3200" dirty="0">
            <a:latin typeface="+mn-ea"/>
            <a:ea typeface="+mn-ea"/>
          </a:endParaRPr>
        </a:p>
      </dgm:t>
    </dgm:pt>
    <dgm:pt modelId="{EA0E34E0-832F-46F6-856B-0F23B519896B}" type="parTrans" cxnId="{804AC4D6-139F-40F7-8FF9-0F32B3B68B3B}">
      <dgm:prSet/>
      <dgm:spPr/>
      <dgm:t>
        <a:bodyPr/>
        <a:lstStyle/>
        <a:p>
          <a:endParaRPr lang="zh-TW" altLang="en-US"/>
        </a:p>
      </dgm:t>
    </dgm:pt>
    <dgm:pt modelId="{5B1B3A17-3BAE-4744-9799-772E6CF92120}" type="sibTrans" cxnId="{804AC4D6-139F-40F7-8FF9-0F32B3B68B3B}">
      <dgm:prSet/>
      <dgm:spPr/>
      <dgm:t>
        <a:bodyPr/>
        <a:lstStyle/>
        <a:p>
          <a:endParaRPr lang="zh-TW" altLang="en-US"/>
        </a:p>
      </dgm:t>
    </dgm:pt>
    <dgm:pt modelId="{65FF791D-D85F-463A-BB8F-BE8D90CCAAD5}">
      <dgm:prSet custT="1"/>
      <dgm:spPr/>
      <dgm:t>
        <a:bodyPr/>
        <a:lstStyle/>
        <a:p>
          <a:r>
            <a:rPr lang="x-none" sz="3200" dirty="0" smtClean="0">
              <a:latin typeface="+mn-ea"/>
              <a:ea typeface="+mn-ea"/>
            </a:rPr>
            <a:t>週轉金最長年限如下：</a:t>
          </a:r>
          <a:endParaRPr lang="zh-TW" altLang="en-US" sz="3200" dirty="0">
            <a:latin typeface="+mn-ea"/>
            <a:ea typeface="+mn-ea"/>
          </a:endParaRPr>
        </a:p>
      </dgm:t>
    </dgm:pt>
    <dgm:pt modelId="{CCDE12E5-5F1D-4369-A11D-E00506BFFCB5}" type="parTrans" cxnId="{737A1054-F550-4014-A685-E9F9389B26BE}">
      <dgm:prSet/>
      <dgm:spPr/>
      <dgm:t>
        <a:bodyPr/>
        <a:lstStyle/>
        <a:p>
          <a:endParaRPr lang="zh-TW" altLang="en-US"/>
        </a:p>
      </dgm:t>
    </dgm:pt>
    <dgm:pt modelId="{0EDB194A-839D-451B-8A49-F75DFC4DFC50}" type="sibTrans" cxnId="{737A1054-F550-4014-A685-E9F9389B26BE}">
      <dgm:prSet/>
      <dgm:spPr/>
      <dgm:t>
        <a:bodyPr/>
        <a:lstStyle/>
        <a:p>
          <a:endParaRPr lang="zh-TW" altLang="en-US"/>
        </a:p>
      </dgm:t>
    </dgm:pt>
    <dgm:pt modelId="{2C7B97D0-7775-4C25-B444-A050403FEDC2}">
      <dgm:prSet phldrT="[文字]" custT="1"/>
      <dgm:spPr/>
      <dgm:t>
        <a:bodyPr/>
        <a:lstStyle/>
        <a:p>
          <a:r>
            <a:rPr lang="zh-TW" altLang="en-US" sz="2400" dirty="0" smtClean="0"/>
            <a:t>貸款期限</a:t>
          </a:r>
          <a:endParaRPr lang="zh-TW" altLang="en-US" sz="2400" dirty="0"/>
        </a:p>
      </dgm:t>
    </dgm:pt>
    <dgm:pt modelId="{A4C751A7-B562-4A9C-B0E7-6151A330B470}" type="sibTrans" cxnId="{9785CBBE-6CD7-4E13-9DD7-8A711905E85D}">
      <dgm:prSet/>
      <dgm:spPr/>
      <dgm:t>
        <a:bodyPr/>
        <a:lstStyle/>
        <a:p>
          <a:endParaRPr lang="zh-TW" altLang="en-US"/>
        </a:p>
      </dgm:t>
    </dgm:pt>
    <dgm:pt modelId="{0C45E9A5-DB2A-46B9-96DE-A629734B4857}" type="parTrans" cxnId="{9785CBBE-6CD7-4E13-9DD7-8A711905E85D}">
      <dgm:prSet/>
      <dgm:spPr/>
      <dgm:t>
        <a:bodyPr/>
        <a:lstStyle/>
        <a:p>
          <a:endParaRPr lang="zh-TW" altLang="en-US"/>
        </a:p>
      </dgm:t>
    </dgm:pt>
    <dgm:pt modelId="{97E0C373-B5ED-432E-B543-03BA6CC0329A}" type="pres">
      <dgm:prSet presAssocID="{19818291-EF03-489C-87F1-307A7C992D1A}" presName="linear" presStyleCnt="0">
        <dgm:presLayoutVars>
          <dgm:dir/>
          <dgm:animLvl val="lvl"/>
          <dgm:resizeHandles val="exact"/>
        </dgm:presLayoutVars>
      </dgm:prSet>
      <dgm:spPr/>
      <dgm:t>
        <a:bodyPr/>
        <a:lstStyle/>
        <a:p>
          <a:endParaRPr lang="zh-TW" altLang="en-US"/>
        </a:p>
      </dgm:t>
    </dgm:pt>
    <dgm:pt modelId="{399092D4-0339-4F19-BFED-F7FD97682196}" type="pres">
      <dgm:prSet presAssocID="{2C7B97D0-7775-4C25-B444-A050403FEDC2}" presName="parentLin" presStyleCnt="0"/>
      <dgm:spPr/>
    </dgm:pt>
    <dgm:pt modelId="{D23AED09-8F33-43E9-882D-CA66AE65ED81}" type="pres">
      <dgm:prSet presAssocID="{2C7B97D0-7775-4C25-B444-A050403FEDC2}" presName="parentLeftMargin" presStyleLbl="node1" presStyleIdx="0" presStyleCnt="1"/>
      <dgm:spPr/>
      <dgm:t>
        <a:bodyPr/>
        <a:lstStyle/>
        <a:p>
          <a:endParaRPr lang="zh-TW" altLang="en-US"/>
        </a:p>
      </dgm:t>
    </dgm:pt>
    <dgm:pt modelId="{6A6F370F-264E-41F6-9705-12631FF798ED}" type="pres">
      <dgm:prSet presAssocID="{2C7B97D0-7775-4C25-B444-A050403FEDC2}" presName="parentText" presStyleLbl="node1" presStyleIdx="0" presStyleCnt="1" custScaleY="36398" custLinFactNeighborY="-37455">
        <dgm:presLayoutVars>
          <dgm:chMax val="0"/>
          <dgm:bulletEnabled val="1"/>
        </dgm:presLayoutVars>
      </dgm:prSet>
      <dgm:spPr/>
      <dgm:t>
        <a:bodyPr/>
        <a:lstStyle/>
        <a:p>
          <a:endParaRPr lang="zh-TW" altLang="en-US"/>
        </a:p>
      </dgm:t>
    </dgm:pt>
    <dgm:pt modelId="{B5367841-DA5F-4DF6-88FD-851A32FD7766}" type="pres">
      <dgm:prSet presAssocID="{2C7B97D0-7775-4C25-B444-A050403FEDC2}" presName="negativeSpace" presStyleCnt="0"/>
      <dgm:spPr/>
    </dgm:pt>
    <dgm:pt modelId="{65D248B2-D55C-42C8-B0D5-739C64C13910}" type="pres">
      <dgm:prSet presAssocID="{2C7B97D0-7775-4C25-B444-A050403FEDC2}" presName="childText" presStyleLbl="conFgAcc1" presStyleIdx="0" presStyleCnt="1" custScaleY="82497" custLinFactNeighborY="-25190">
        <dgm:presLayoutVars>
          <dgm:bulletEnabled val="1"/>
        </dgm:presLayoutVars>
      </dgm:prSet>
      <dgm:spPr/>
      <dgm:t>
        <a:bodyPr/>
        <a:lstStyle/>
        <a:p>
          <a:endParaRPr lang="zh-TW" altLang="en-US"/>
        </a:p>
      </dgm:t>
    </dgm:pt>
  </dgm:ptLst>
  <dgm:cxnLst>
    <dgm:cxn modelId="{4C97D685-F304-4A03-AC5F-D0CC644B20B0}" type="presOf" srcId="{2C7B97D0-7775-4C25-B444-A050403FEDC2}" destId="{D23AED09-8F33-43E9-882D-CA66AE65ED81}" srcOrd="0" destOrd="0" presId="urn:microsoft.com/office/officeart/2005/8/layout/list1"/>
    <dgm:cxn modelId="{9785CBBE-6CD7-4E13-9DD7-8A711905E85D}" srcId="{19818291-EF03-489C-87F1-307A7C992D1A}" destId="{2C7B97D0-7775-4C25-B444-A050403FEDC2}" srcOrd="0" destOrd="0" parTransId="{0C45E9A5-DB2A-46B9-96DE-A629734B4857}" sibTransId="{A4C751A7-B562-4A9C-B0E7-6151A330B470}"/>
    <dgm:cxn modelId="{804AC4D6-139F-40F7-8FF9-0F32B3B68B3B}" srcId="{65FF791D-D85F-463A-BB8F-BE8D90CCAAD5}" destId="{EB77BC7E-28A9-4DBA-A3FC-CF24194506DE}" srcOrd="1" destOrd="0" parTransId="{EA0E34E0-832F-46F6-856B-0F23B519896B}" sibTransId="{5B1B3A17-3BAE-4744-9799-772E6CF92120}"/>
    <dgm:cxn modelId="{FF1EC425-71DF-4D03-9A95-416EBB1D2816}" type="presOf" srcId="{C7338603-EF84-48A8-B105-D405B5CD69CF}" destId="{65D248B2-D55C-42C8-B0D5-739C64C13910}" srcOrd="0" destOrd="0" presId="urn:microsoft.com/office/officeart/2005/8/layout/list1"/>
    <dgm:cxn modelId="{85278AB6-1FC9-40DF-A7CE-53C9FA938066}" type="presOf" srcId="{38E07C90-80E6-4E9C-B517-37055C0EAEA9}" destId="{65D248B2-D55C-42C8-B0D5-739C64C13910}" srcOrd="0" destOrd="2" presId="urn:microsoft.com/office/officeart/2005/8/layout/list1"/>
    <dgm:cxn modelId="{737A1054-F550-4014-A685-E9F9389B26BE}" srcId="{2C7B97D0-7775-4C25-B444-A050403FEDC2}" destId="{65FF791D-D85F-463A-BB8F-BE8D90CCAAD5}" srcOrd="1" destOrd="0" parTransId="{CCDE12E5-5F1D-4369-A11D-E00506BFFCB5}" sibTransId="{0EDB194A-839D-451B-8A49-F75DFC4DFC50}"/>
    <dgm:cxn modelId="{8DE553F2-B341-41D3-97CE-35CAAA0D4B74}" srcId="{2C7B97D0-7775-4C25-B444-A050403FEDC2}" destId="{C7338603-EF84-48A8-B105-D405B5CD69CF}" srcOrd="0" destOrd="0" parTransId="{A5102A48-7210-45BC-AECC-33D72E133279}" sibTransId="{EEB23835-B825-46EF-96E4-5257253C02D5}"/>
    <dgm:cxn modelId="{29C711A8-58D1-4917-8B25-B09261B6093F}" type="presOf" srcId="{2C7B97D0-7775-4C25-B444-A050403FEDC2}" destId="{6A6F370F-264E-41F6-9705-12631FF798ED}" srcOrd="1" destOrd="0" presId="urn:microsoft.com/office/officeart/2005/8/layout/list1"/>
    <dgm:cxn modelId="{74A4E718-946E-43C1-988E-825ABB2CD71E}" type="presOf" srcId="{EB77BC7E-28A9-4DBA-A3FC-CF24194506DE}" destId="{65D248B2-D55C-42C8-B0D5-739C64C13910}" srcOrd="0" destOrd="3" presId="urn:microsoft.com/office/officeart/2005/8/layout/list1"/>
    <dgm:cxn modelId="{341B1619-3794-4CA3-982C-65C092C53D44}" srcId="{65FF791D-D85F-463A-BB8F-BE8D90CCAAD5}" destId="{38E07C90-80E6-4E9C-B517-37055C0EAEA9}" srcOrd="0" destOrd="0" parTransId="{C6081DE5-2ECF-41AE-8103-F9C8FBCACC1C}" sibTransId="{DB8FE27E-6B7F-4466-BA29-7E383249FAB9}"/>
    <dgm:cxn modelId="{B97F6B9E-5981-4595-A340-BB1AE6FE604B}" type="presOf" srcId="{19818291-EF03-489C-87F1-307A7C992D1A}" destId="{97E0C373-B5ED-432E-B543-03BA6CC0329A}" srcOrd="0" destOrd="0" presId="urn:microsoft.com/office/officeart/2005/8/layout/list1"/>
    <dgm:cxn modelId="{851626A6-A675-406E-BF3B-F20EB0343CD6}" type="presOf" srcId="{65FF791D-D85F-463A-BB8F-BE8D90CCAAD5}" destId="{65D248B2-D55C-42C8-B0D5-739C64C13910}" srcOrd="0" destOrd="1" presId="urn:microsoft.com/office/officeart/2005/8/layout/list1"/>
    <dgm:cxn modelId="{A1DDC3EA-8412-479F-8E31-DEFBAF10D9E3}" type="presParOf" srcId="{97E0C373-B5ED-432E-B543-03BA6CC0329A}" destId="{399092D4-0339-4F19-BFED-F7FD97682196}" srcOrd="0" destOrd="0" presId="urn:microsoft.com/office/officeart/2005/8/layout/list1"/>
    <dgm:cxn modelId="{758A712C-47A0-4C5C-8A83-90DDDD8E7E64}" type="presParOf" srcId="{399092D4-0339-4F19-BFED-F7FD97682196}" destId="{D23AED09-8F33-43E9-882D-CA66AE65ED81}" srcOrd="0" destOrd="0" presId="urn:microsoft.com/office/officeart/2005/8/layout/list1"/>
    <dgm:cxn modelId="{D24B30BB-16D2-40A8-B9E9-786277018EF5}" type="presParOf" srcId="{399092D4-0339-4F19-BFED-F7FD97682196}" destId="{6A6F370F-264E-41F6-9705-12631FF798ED}" srcOrd="1" destOrd="0" presId="urn:microsoft.com/office/officeart/2005/8/layout/list1"/>
    <dgm:cxn modelId="{91544C44-E0B5-4222-A9F8-6C962E865CA5}" type="presParOf" srcId="{97E0C373-B5ED-432E-B543-03BA6CC0329A}" destId="{B5367841-DA5F-4DF6-88FD-851A32FD7766}" srcOrd="1" destOrd="0" presId="urn:microsoft.com/office/officeart/2005/8/layout/list1"/>
    <dgm:cxn modelId="{51563A3C-6C8E-4526-92AE-77EE0225AA26}" type="presParOf" srcId="{97E0C373-B5ED-432E-B543-03BA6CC0329A}" destId="{65D248B2-D55C-42C8-B0D5-739C64C13910}"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204AFBD-1291-4750-8559-0C06C19502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7F140DB3-1562-418E-9370-05BDC68D87A4}">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lang="zh-TW" altLang="en-US" sz="4000" b="1" dirty="0">
            <a:solidFill>
              <a:schemeClr val="accent2"/>
            </a:solidFill>
          </a:endParaRPr>
        </a:p>
      </dgm:t>
    </dgm:pt>
    <dgm:pt modelId="{EB2090B9-5EF6-4418-9D67-C6F141984DF7}" type="parTrans" cxnId="{1D1C38E0-0DCC-49A4-ACF7-93745F94F039}">
      <dgm:prSet/>
      <dgm:spPr/>
      <dgm:t>
        <a:bodyPr/>
        <a:lstStyle/>
        <a:p>
          <a:endParaRPr lang="zh-TW" altLang="en-US" b="1"/>
        </a:p>
      </dgm:t>
    </dgm:pt>
    <dgm:pt modelId="{CD4183C2-1014-452B-B3CD-CF89A1A656A9}" type="sibTrans" cxnId="{1D1C38E0-0DCC-49A4-ACF7-93745F94F039}">
      <dgm:prSet/>
      <dgm:spPr/>
      <dgm:t>
        <a:bodyPr/>
        <a:lstStyle/>
        <a:p>
          <a:endParaRPr lang="zh-TW" altLang="en-US" b="1"/>
        </a:p>
      </dgm:t>
    </dgm:pt>
    <dgm:pt modelId="{C724F321-927F-4FAB-B8DC-60253EEC638E}" type="pres">
      <dgm:prSet presAssocID="{6204AFBD-1291-4750-8559-0C06C1950268}" presName="linear" presStyleCnt="0">
        <dgm:presLayoutVars>
          <dgm:animLvl val="lvl"/>
          <dgm:resizeHandles val="exact"/>
        </dgm:presLayoutVars>
      </dgm:prSet>
      <dgm:spPr/>
      <dgm:t>
        <a:bodyPr/>
        <a:lstStyle/>
        <a:p>
          <a:endParaRPr lang="zh-TW" altLang="en-US"/>
        </a:p>
      </dgm:t>
    </dgm:pt>
    <dgm:pt modelId="{CE0262DD-0DB6-4990-88F1-2926649EFD3E}" type="pres">
      <dgm:prSet presAssocID="{7F140DB3-1562-418E-9370-05BDC68D87A4}" presName="parentText" presStyleLbl="node1" presStyleIdx="0" presStyleCnt="1">
        <dgm:presLayoutVars>
          <dgm:chMax val="0"/>
          <dgm:bulletEnabled val="1"/>
        </dgm:presLayoutVars>
      </dgm:prSet>
      <dgm:spPr/>
      <dgm:t>
        <a:bodyPr/>
        <a:lstStyle/>
        <a:p>
          <a:endParaRPr lang="zh-TW" altLang="en-US"/>
        </a:p>
      </dgm:t>
    </dgm:pt>
  </dgm:ptLst>
  <dgm:cxnLst>
    <dgm:cxn modelId="{1D1C38E0-0DCC-49A4-ACF7-93745F94F039}" srcId="{6204AFBD-1291-4750-8559-0C06C1950268}" destId="{7F140DB3-1562-418E-9370-05BDC68D87A4}" srcOrd="0" destOrd="0" parTransId="{EB2090B9-5EF6-4418-9D67-C6F141984DF7}" sibTransId="{CD4183C2-1014-452B-B3CD-CF89A1A656A9}"/>
    <dgm:cxn modelId="{D2353CE0-90BB-4C0F-BAF5-10232B1AC631}" type="presOf" srcId="{6204AFBD-1291-4750-8559-0C06C1950268}" destId="{C724F321-927F-4FAB-B8DC-60253EEC638E}" srcOrd="0" destOrd="0" presId="urn:microsoft.com/office/officeart/2005/8/layout/vList2"/>
    <dgm:cxn modelId="{70FA7985-B6C7-4B36-95FF-A80556647C5E}" type="presOf" srcId="{7F140DB3-1562-418E-9370-05BDC68D87A4}" destId="{CE0262DD-0DB6-4990-88F1-2926649EFD3E}" srcOrd="0" destOrd="0" presId="urn:microsoft.com/office/officeart/2005/8/layout/vList2"/>
    <dgm:cxn modelId="{B59F4081-B277-44FE-98D8-681462BC780A}" type="presParOf" srcId="{C724F321-927F-4FAB-B8DC-60253EEC638E}" destId="{CE0262DD-0DB6-4990-88F1-2926649EFD3E}"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1D84D0F5-6855-4A4D-BCE1-6E88AFF8CAA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5271DE07-448C-4BF3-8578-F6C56213ED8C}">
      <dgm:prSet phldrT="[文字]" custT="1"/>
      <dgm:spPr/>
      <dgm:t>
        <a:bodyPr/>
        <a:lstStyle/>
        <a:p>
          <a:r>
            <a:rPr lang="zh-TW" altLang="en-US" sz="2400" dirty="0" smtClean="0"/>
            <a:t>貸款對象</a:t>
          </a:r>
          <a:endParaRPr lang="zh-TW" altLang="en-US" sz="2400" dirty="0"/>
        </a:p>
      </dgm:t>
    </dgm:pt>
    <dgm:pt modelId="{ED170EE2-59F7-4F37-B2A2-C7966F5B2D56}" type="parTrans" cxnId="{3B8A1B24-0A04-454F-A7C1-63BB0B905825}">
      <dgm:prSet/>
      <dgm:spPr/>
      <dgm:t>
        <a:bodyPr/>
        <a:lstStyle/>
        <a:p>
          <a:endParaRPr lang="zh-TW" altLang="en-US"/>
        </a:p>
      </dgm:t>
    </dgm:pt>
    <dgm:pt modelId="{C6D72A5C-9BA5-4FAC-89E3-2A195E0FDA87}" type="sibTrans" cxnId="{3B8A1B24-0A04-454F-A7C1-63BB0B905825}">
      <dgm:prSet/>
      <dgm:spPr/>
      <dgm:t>
        <a:bodyPr/>
        <a:lstStyle/>
        <a:p>
          <a:endParaRPr lang="zh-TW" altLang="en-US"/>
        </a:p>
      </dgm:t>
    </dgm:pt>
    <dgm:pt modelId="{5CC33AC1-CA38-45D2-8F26-36049617CEC9}">
      <dgm:prSet custT="1"/>
      <dgm:spPr/>
      <dgm:t>
        <a:bodyPr/>
        <a:lstStyle/>
        <a:p>
          <a:r>
            <a:rPr lang="zh-TW" altLang="en-US" sz="2400" dirty="0" smtClean="0"/>
            <a:t>貸款類別</a:t>
          </a:r>
          <a:endParaRPr lang="zh-TW" altLang="en-US" sz="2400" dirty="0"/>
        </a:p>
      </dgm:t>
    </dgm:pt>
    <dgm:pt modelId="{ED2AF79B-C8E0-43D4-8AB8-ADE38AEE9F2F}" type="parTrans" cxnId="{AB31002F-758A-422C-AC3F-328648A68272}">
      <dgm:prSet/>
      <dgm:spPr/>
      <dgm:t>
        <a:bodyPr/>
        <a:lstStyle/>
        <a:p>
          <a:endParaRPr lang="zh-TW" altLang="en-US"/>
        </a:p>
      </dgm:t>
    </dgm:pt>
    <dgm:pt modelId="{9470A3F2-34BC-44BA-9E09-BFD45518B9DA}" type="sibTrans" cxnId="{AB31002F-758A-422C-AC3F-328648A68272}">
      <dgm:prSet/>
      <dgm:spPr/>
      <dgm:t>
        <a:bodyPr/>
        <a:lstStyle/>
        <a:p>
          <a:endParaRPr lang="zh-TW" altLang="en-US"/>
        </a:p>
      </dgm:t>
    </dgm:pt>
    <dgm:pt modelId="{3B3311F7-55B5-41C7-A924-A9D0D993E45D}">
      <dgm:prSet/>
      <dgm:spPr/>
      <dgm:t>
        <a:bodyPr/>
        <a:lstStyle/>
        <a:p>
          <a:r>
            <a:rPr lang="zh-TW" dirty="0" smtClean="0"/>
            <a:t>改善草食家畜經營類。</a:t>
          </a:r>
          <a:endParaRPr lang="zh-TW" altLang="en-US" dirty="0"/>
        </a:p>
      </dgm:t>
    </dgm:pt>
    <dgm:pt modelId="{B2FA0C0B-8909-4591-8019-CEB438ADE982}" type="parTrans" cxnId="{159EE781-5F0D-4DCB-8140-8060B958E05B}">
      <dgm:prSet/>
      <dgm:spPr/>
      <dgm:t>
        <a:bodyPr/>
        <a:lstStyle/>
        <a:p>
          <a:endParaRPr lang="zh-TW" altLang="en-US"/>
        </a:p>
      </dgm:t>
    </dgm:pt>
    <dgm:pt modelId="{1BF85AE6-025D-4356-AEA3-B434C1DF43BB}" type="sibTrans" cxnId="{159EE781-5F0D-4DCB-8140-8060B958E05B}">
      <dgm:prSet/>
      <dgm:spPr/>
      <dgm:t>
        <a:bodyPr/>
        <a:lstStyle/>
        <a:p>
          <a:endParaRPr lang="zh-TW" altLang="en-US"/>
        </a:p>
      </dgm:t>
    </dgm:pt>
    <dgm:pt modelId="{8051190C-C1EF-4A7E-B576-94371AE70B47}">
      <dgm:prSet/>
      <dgm:spPr/>
      <dgm:t>
        <a:bodyPr/>
        <a:lstStyle/>
        <a:p>
          <a:r>
            <a:rPr lang="zh-TW" dirty="0" smtClean="0"/>
            <a:t>提升養豬經營類。</a:t>
          </a:r>
          <a:endParaRPr lang="zh-TW" altLang="en-US" dirty="0"/>
        </a:p>
      </dgm:t>
    </dgm:pt>
    <dgm:pt modelId="{AD51B2BF-4F6A-4D16-B91C-ECC970A1E66B}" type="parTrans" cxnId="{7DBA4495-6165-4BDF-B4F7-4B01FC828BBA}">
      <dgm:prSet/>
      <dgm:spPr/>
      <dgm:t>
        <a:bodyPr/>
        <a:lstStyle/>
        <a:p>
          <a:endParaRPr lang="zh-TW" altLang="en-US"/>
        </a:p>
      </dgm:t>
    </dgm:pt>
    <dgm:pt modelId="{500FB1D3-24A1-43A5-B6FA-AFCD86934192}" type="sibTrans" cxnId="{7DBA4495-6165-4BDF-B4F7-4B01FC828BBA}">
      <dgm:prSet/>
      <dgm:spPr/>
      <dgm:t>
        <a:bodyPr/>
        <a:lstStyle/>
        <a:p>
          <a:endParaRPr lang="zh-TW" altLang="en-US"/>
        </a:p>
      </dgm:t>
    </dgm:pt>
    <dgm:pt modelId="{290F0EA7-E2B2-4395-B967-324F0A628EEE}">
      <dgm:prSet/>
      <dgm:spPr/>
      <dgm:t>
        <a:bodyPr/>
        <a:lstStyle/>
        <a:p>
          <a:r>
            <a:rPr lang="zh-TW" dirty="0" smtClean="0"/>
            <a:t>提升家禽產業經營類。</a:t>
          </a:r>
          <a:endParaRPr lang="zh-TW" altLang="en-US" dirty="0"/>
        </a:p>
      </dgm:t>
    </dgm:pt>
    <dgm:pt modelId="{99DCFD66-0C72-437E-B6A9-B902DDCE976E}" type="parTrans" cxnId="{BE7D63DA-F560-43B4-9746-2DE9BF089145}">
      <dgm:prSet/>
      <dgm:spPr/>
      <dgm:t>
        <a:bodyPr/>
        <a:lstStyle/>
        <a:p>
          <a:endParaRPr lang="zh-TW" altLang="en-US"/>
        </a:p>
      </dgm:t>
    </dgm:pt>
    <dgm:pt modelId="{1386D9D2-59C2-4F1B-B07D-CB2C8A8D956E}" type="sibTrans" cxnId="{BE7D63DA-F560-43B4-9746-2DE9BF089145}">
      <dgm:prSet/>
      <dgm:spPr/>
      <dgm:t>
        <a:bodyPr/>
        <a:lstStyle/>
        <a:p>
          <a:endParaRPr lang="zh-TW" altLang="en-US"/>
        </a:p>
      </dgm:t>
    </dgm:pt>
    <dgm:pt modelId="{99070536-6480-45F6-87E8-C94A0A1D858F}">
      <dgm:prSet/>
      <dgm:spPr/>
      <dgm:t>
        <a:bodyPr/>
        <a:lstStyle/>
        <a:p>
          <a:r>
            <a:rPr lang="zh-TW" dirty="0" smtClean="0"/>
            <a:t>畜牧污染防治類。</a:t>
          </a:r>
          <a:endParaRPr lang="zh-TW" altLang="en-US" dirty="0"/>
        </a:p>
      </dgm:t>
    </dgm:pt>
    <dgm:pt modelId="{2FF49577-BCB0-4643-8B48-72A338099679}" type="parTrans" cxnId="{78445540-5C2F-4AC3-A268-8F33786FEB54}">
      <dgm:prSet/>
      <dgm:spPr/>
      <dgm:t>
        <a:bodyPr/>
        <a:lstStyle/>
        <a:p>
          <a:endParaRPr lang="zh-TW" altLang="en-US"/>
        </a:p>
      </dgm:t>
    </dgm:pt>
    <dgm:pt modelId="{9C9EFEC1-F34F-4F3D-8B15-1FB36DC3A587}" type="sibTrans" cxnId="{78445540-5C2F-4AC3-A268-8F33786FEB54}">
      <dgm:prSet/>
      <dgm:spPr/>
      <dgm:t>
        <a:bodyPr/>
        <a:lstStyle/>
        <a:p>
          <a:endParaRPr lang="zh-TW" altLang="en-US"/>
        </a:p>
      </dgm:t>
    </dgm:pt>
    <dgm:pt modelId="{B689CD56-127D-40B5-B0D3-FD3443C30EE0}">
      <dgm:prSet/>
      <dgm:spPr/>
      <dgm:t>
        <a:bodyPr/>
        <a:lstStyle/>
        <a:p>
          <a:r>
            <a:rPr lang="zh-TW" dirty="0" smtClean="0"/>
            <a:t>提升畜禽肉品生產經營類。</a:t>
          </a:r>
          <a:endParaRPr lang="zh-TW" altLang="en-US" dirty="0"/>
        </a:p>
      </dgm:t>
    </dgm:pt>
    <dgm:pt modelId="{6BB1B481-4D14-447A-B1F7-D6479A918399}" type="parTrans" cxnId="{1F7837E9-C8F2-4511-B66B-1B48820CC397}">
      <dgm:prSet/>
      <dgm:spPr/>
      <dgm:t>
        <a:bodyPr/>
        <a:lstStyle/>
        <a:p>
          <a:endParaRPr lang="zh-TW" altLang="en-US"/>
        </a:p>
      </dgm:t>
    </dgm:pt>
    <dgm:pt modelId="{9E68148A-7F12-4B0A-98AF-400A68A24D02}" type="sibTrans" cxnId="{1F7837E9-C8F2-4511-B66B-1B48820CC397}">
      <dgm:prSet/>
      <dgm:spPr/>
      <dgm:t>
        <a:bodyPr/>
        <a:lstStyle/>
        <a:p>
          <a:endParaRPr lang="zh-TW" altLang="en-US"/>
        </a:p>
      </dgm:t>
    </dgm:pt>
    <dgm:pt modelId="{3660E725-C912-4B4F-B4E6-81DF4C2116BA}">
      <dgm:prSet/>
      <dgm:spPr/>
      <dgm:t>
        <a:bodyPr/>
        <a:lstStyle/>
        <a:p>
          <a:r>
            <a:rPr lang="zh-TW" dirty="0" smtClean="0"/>
            <a:t>雞蛋友善生產系統類。</a:t>
          </a:r>
          <a:endParaRPr lang="zh-TW" altLang="en-US" dirty="0"/>
        </a:p>
      </dgm:t>
    </dgm:pt>
    <dgm:pt modelId="{87A9BDB8-731F-42B1-9DA5-5B417EDFD34E}" type="parTrans" cxnId="{09E35C31-44F7-4B72-B9FC-A84420810A62}">
      <dgm:prSet/>
      <dgm:spPr/>
      <dgm:t>
        <a:bodyPr/>
        <a:lstStyle/>
        <a:p>
          <a:endParaRPr lang="zh-TW" altLang="en-US"/>
        </a:p>
      </dgm:t>
    </dgm:pt>
    <dgm:pt modelId="{40A4C634-B6B2-49B1-BAC1-D8CFEF6368B6}" type="sibTrans" cxnId="{09E35C31-44F7-4B72-B9FC-A84420810A62}">
      <dgm:prSet/>
      <dgm:spPr/>
      <dgm:t>
        <a:bodyPr/>
        <a:lstStyle/>
        <a:p>
          <a:endParaRPr lang="zh-TW" altLang="en-US"/>
        </a:p>
      </dgm:t>
    </dgm:pt>
    <dgm:pt modelId="{34E4EA07-D652-4910-A927-2F326C428111}">
      <dgm:prSet/>
      <dgm:spPr/>
      <dgm:t>
        <a:bodyPr/>
        <a:lstStyle/>
        <a:p>
          <a:pPr algn="just"/>
          <a:r>
            <a:rPr lang="zh-TW" dirty="0" smtClean="0"/>
            <a:t>改善草食家畜經營類、提升養豬經營類及提升家禽產業經營類：已取得畜牧場登記證書或申辦畜牧場登記中，飼養經農委會公告之家畜</a:t>
          </a:r>
          <a:r>
            <a:rPr lang="en-US" dirty="0" smtClean="0"/>
            <a:t>(</a:t>
          </a:r>
          <a:r>
            <a:rPr lang="zh-TW" dirty="0" smtClean="0"/>
            <a:t>不包括馬</a:t>
          </a:r>
          <a:r>
            <a:rPr lang="en-US" dirty="0" smtClean="0"/>
            <a:t>)</a:t>
          </a:r>
          <a:r>
            <a:rPr lang="zh-TW" dirty="0" smtClean="0"/>
            <a:t>或家禽之農民，養乳牛之農民另須檢附收乳證明。</a:t>
          </a:r>
          <a:endParaRPr lang="zh-TW" altLang="en-US" dirty="0"/>
        </a:p>
      </dgm:t>
    </dgm:pt>
    <dgm:pt modelId="{385D5065-DFA0-465E-AA5A-F6CE9BBF7E45}" type="parTrans" cxnId="{A5BFB7AF-1C78-4190-B0B3-79B466578FD6}">
      <dgm:prSet/>
      <dgm:spPr/>
      <dgm:t>
        <a:bodyPr/>
        <a:lstStyle/>
        <a:p>
          <a:endParaRPr lang="zh-TW" altLang="en-US"/>
        </a:p>
      </dgm:t>
    </dgm:pt>
    <dgm:pt modelId="{AA6C4847-17D9-4367-8CF8-4578FF3E7F22}" type="sibTrans" cxnId="{A5BFB7AF-1C78-4190-B0B3-79B466578FD6}">
      <dgm:prSet/>
      <dgm:spPr/>
      <dgm:t>
        <a:bodyPr/>
        <a:lstStyle/>
        <a:p>
          <a:endParaRPr lang="zh-TW" altLang="en-US"/>
        </a:p>
      </dgm:t>
    </dgm:pt>
    <dgm:pt modelId="{166C7741-913C-4F2E-8272-02F52C2B7A0A}" type="pres">
      <dgm:prSet presAssocID="{1D84D0F5-6855-4A4D-BCE1-6E88AFF8CAAD}" presName="linear" presStyleCnt="0">
        <dgm:presLayoutVars>
          <dgm:dir/>
          <dgm:animLvl val="lvl"/>
          <dgm:resizeHandles val="exact"/>
        </dgm:presLayoutVars>
      </dgm:prSet>
      <dgm:spPr/>
      <dgm:t>
        <a:bodyPr/>
        <a:lstStyle/>
        <a:p>
          <a:endParaRPr lang="zh-TW" altLang="en-US"/>
        </a:p>
      </dgm:t>
    </dgm:pt>
    <dgm:pt modelId="{CA6685AE-F935-4A04-BB01-9AFB284E654B}" type="pres">
      <dgm:prSet presAssocID="{5CC33AC1-CA38-45D2-8F26-36049617CEC9}" presName="parentLin" presStyleCnt="0"/>
      <dgm:spPr/>
    </dgm:pt>
    <dgm:pt modelId="{39EE6FBB-E044-4207-A3F5-C24E8DA693C5}" type="pres">
      <dgm:prSet presAssocID="{5CC33AC1-CA38-45D2-8F26-36049617CEC9}" presName="parentLeftMargin" presStyleLbl="node1" presStyleIdx="0" presStyleCnt="2"/>
      <dgm:spPr/>
      <dgm:t>
        <a:bodyPr/>
        <a:lstStyle/>
        <a:p>
          <a:endParaRPr lang="zh-TW" altLang="en-US"/>
        </a:p>
      </dgm:t>
    </dgm:pt>
    <dgm:pt modelId="{72739AFE-DCB8-4AE8-8354-299421DECDDA}" type="pres">
      <dgm:prSet presAssocID="{5CC33AC1-CA38-45D2-8F26-36049617CEC9}" presName="parentText" presStyleLbl="node1" presStyleIdx="0" presStyleCnt="2">
        <dgm:presLayoutVars>
          <dgm:chMax val="0"/>
          <dgm:bulletEnabled val="1"/>
        </dgm:presLayoutVars>
      </dgm:prSet>
      <dgm:spPr/>
      <dgm:t>
        <a:bodyPr/>
        <a:lstStyle/>
        <a:p>
          <a:endParaRPr lang="zh-TW" altLang="en-US"/>
        </a:p>
      </dgm:t>
    </dgm:pt>
    <dgm:pt modelId="{EFC48ABC-B00B-4F6F-9217-59468A36FDC1}" type="pres">
      <dgm:prSet presAssocID="{5CC33AC1-CA38-45D2-8F26-36049617CEC9}" presName="negativeSpace" presStyleCnt="0"/>
      <dgm:spPr/>
    </dgm:pt>
    <dgm:pt modelId="{F5A311A5-B10B-4338-8D87-823812FF3CE2}" type="pres">
      <dgm:prSet presAssocID="{5CC33AC1-CA38-45D2-8F26-36049617CEC9}" presName="childText" presStyleLbl="conFgAcc1" presStyleIdx="0" presStyleCnt="2">
        <dgm:presLayoutVars>
          <dgm:bulletEnabled val="1"/>
        </dgm:presLayoutVars>
      </dgm:prSet>
      <dgm:spPr/>
      <dgm:t>
        <a:bodyPr/>
        <a:lstStyle/>
        <a:p>
          <a:endParaRPr lang="zh-TW" altLang="en-US"/>
        </a:p>
      </dgm:t>
    </dgm:pt>
    <dgm:pt modelId="{2464EDC8-DFBE-41FA-BE1F-0899F5B62045}" type="pres">
      <dgm:prSet presAssocID="{9470A3F2-34BC-44BA-9E09-BFD45518B9DA}" presName="spaceBetweenRectangles" presStyleCnt="0"/>
      <dgm:spPr/>
    </dgm:pt>
    <dgm:pt modelId="{DDA637EC-A5FA-4225-9B7A-D2CC84404CD2}" type="pres">
      <dgm:prSet presAssocID="{5271DE07-448C-4BF3-8578-F6C56213ED8C}" presName="parentLin" presStyleCnt="0"/>
      <dgm:spPr/>
    </dgm:pt>
    <dgm:pt modelId="{CAF6BD24-821B-4CBA-9A72-6168D8456C3C}" type="pres">
      <dgm:prSet presAssocID="{5271DE07-448C-4BF3-8578-F6C56213ED8C}" presName="parentLeftMargin" presStyleLbl="node1" presStyleIdx="0" presStyleCnt="2"/>
      <dgm:spPr/>
      <dgm:t>
        <a:bodyPr/>
        <a:lstStyle/>
        <a:p>
          <a:endParaRPr lang="zh-TW" altLang="en-US"/>
        </a:p>
      </dgm:t>
    </dgm:pt>
    <dgm:pt modelId="{8A919B0D-9CC5-4A07-83F8-578A6BF032AF}" type="pres">
      <dgm:prSet presAssocID="{5271DE07-448C-4BF3-8578-F6C56213ED8C}" presName="parentText" presStyleLbl="node1" presStyleIdx="1" presStyleCnt="2">
        <dgm:presLayoutVars>
          <dgm:chMax val="0"/>
          <dgm:bulletEnabled val="1"/>
        </dgm:presLayoutVars>
      </dgm:prSet>
      <dgm:spPr/>
      <dgm:t>
        <a:bodyPr/>
        <a:lstStyle/>
        <a:p>
          <a:endParaRPr lang="zh-TW" altLang="en-US"/>
        </a:p>
      </dgm:t>
    </dgm:pt>
    <dgm:pt modelId="{94DFC42E-E3FD-4452-BD66-2C86767BF57C}" type="pres">
      <dgm:prSet presAssocID="{5271DE07-448C-4BF3-8578-F6C56213ED8C}" presName="negativeSpace" presStyleCnt="0"/>
      <dgm:spPr/>
    </dgm:pt>
    <dgm:pt modelId="{3B1280A2-C7AF-4181-8F7F-970268F82DC4}" type="pres">
      <dgm:prSet presAssocID="{5271DE07-448C-4BF3-8578-F6C56213ED8C}" presName="childText" presStyleLbl="conFgAcc1" presStyleIdx="1" presStyleCnt="2">
        <dgm:presLayoutVars>
          <dgm:bulletEnabled val="1"/>
        </dgm:presLayoutVars>
      </dgm:prSet>
      <dgm:spPr/>
      <dgm:t>
        <a:bodyPr/>
        <a:lstStyle/>
        <a:p>
          <a:endParaRPr lang="zh-TW" altLang="en-US"/>
        </a:p>
      </dgm:t>
    </dgm:pt>
  </dgm:ptLst>
  <dgm:cxnLst>
    <dgm:cxn modelId="{159EE781-5F0D-4DCB-8140-8060B958E05B}" srcId="{5CC33AC1-CA38-45D2-8F26-36049617CEC9}" destId="{3B3311F7-55B5-41C7-A924-A9D0D993E45D}" srcOrd="0" destOrd="0" parTransId="{B2FA0C0B-8909-4591-8019-CEB438ADE982}" sibTransId="{1BF85AE6-025D-4356-AEA3-B434C1DF43BB}"/>
    <dgm:cxn modelId="{3B8A1B24-0A04-454F-A7C1-63BB0B905825}" srcId="{1D84D0F5-6855-4A4D-BCE1-6E88AFF8CAAD}" destId="{5271DE07-448C-4BF3-8578-F6C56213ED8C}" srcOrd="1" destOrd="0" parTransId="{ED170EE2-59F7-4F37-B2A2-C7966F5B2D56}" sibTransId="{C6D72A5C-9BA5-4FAC-89E3-2A195E0FDA87}"/>
    <dgm:cxn modelId="{F62B3F75-A636-456A-BE40-FA5C53F322E2}" type="presOf" srcId="{34E4EA07-D652-4910-A927-2F326C428111}" destId="{3B1280A2-C7AF-4181-8F7F-970268F82DC4}" srcOrd="0" destOrd="0" presId="urn:microsoft.com/office/officeart/2005/8/layout/list1"/>
    <dgm:cxn modelId="{7D863F58-59D5-4C45-BFB5-9E30F187AE74}" type="presOf" srcId="{3660E725-C912-4B4F-B4E6-81DF4C2116BA}" destId="{F5A311A5-B10B-4338-8D87-823812FF3CE2}" srcOrd="0" destOrd="5" presId="urn:microsoft.com/office/officeart/2005/8/layout/list1"/>
    <dgm:cxn modelId="{A5BFB7AF-1C78-4190-B0B3-79B466578FD6}" srcId="{5271DE07-448C-4BF3-8578-F6C56213ED8C}" destId="{34E4EA07-D652-4910-A927-2F326C428111}" srcOrd="0" destOrd="0" parTransId="{385D5065-DFA0-465E-AA5A-F6CE9BBF7E45}" sibTransId="{AA6C4847-17D9-4367-8CF8-4578FF3E7F22}"/>
    <dgm:cxn modelId="{1D2A4D95-7908-4E6B-A2D3-4A53902F427D}" type="presOf" srcId="{8051190C-C1EF-4A7E-B576-94371AE70B47}" destId="{F5A311A5-B10B-4338-8D87-823812FF3CE2}" srcOrd="0" destOrd="1" presId="urn:microsoft.com/office/officeart/2005/8/layout/list1"/>
    <dgm:cxn modelId="{D1CA1EC1-361B-4830-B859-3C58402D3050}" type="presOf" srcId="{5271DE07-448C-4BF3-8578-F6C56213ED8C}" destId="{CAF6BD24-821B-4CBA-9A72-6168D8456C3C}" srcOrd="0" destOrd="0" presId="urn:microsoft.com/office/officeart/2005/8/layout/list1"/>
    <dgm:cxn modelId="{0DB962D4-5335-4974-A0E9-447C836842FF}" type="presOf" srcId="{3B3311F7-55B5-41C7-A924-A9D0D993E45D}" destId="{F5A311A5-B10B-4338-8D87-823812FF3CE2}" srcOrd="0" destOrd="0" presId="urn:microsoft.com/office/officeart/2005/8/layout/list1"/>
    <dgm:cxn modelId="{AB31002F-758A-422C-AC3F-328648A68272}" srcId="{1D84D0F5-6855-4A4D-BCE1-6E88AFF8CAAD}" destId="{5CC33AC1-CA38-45D2-8F26-36049617CEC9}" srcOrd="0" destOrd="0" parTransId="{ED2AF79B-C8E0-43D4-8AB8-ADE38AEE9F2F}" sibTransId="{9470A3F2-34BC-44BA-9E09-BFD45518B9DA}"/>
    <dgm:cxn modelId="{81007ADA-4ADD-4ACB-B3CF-B46DA400B27A}" type="presOf" srcId="{5CC33AC1-CA38-45D2-8F26-36049617CEC9}" destId="{72739AFE-DCB8-4AE8-8354-299421DECDDA}" srcOrd="1" destOrd="0" presId="urn:microsoft.com/office/officeart/2005/8/layout/list1"/>
    <dgm:cxn modelId="{DA998B88-C245-436A-AE85-CD725B0B4BD9}" type="presOf" srcId="{1D84D0F5-6855-4A4D-BCE1-6E88AFF8CAAD}" destId="{166C7741-913C-4F2E-8272-02F52C2B7A0A}" srcOrd="0" destOrd="0" presId="urn:microsoft.com/office/officeart/2005/8/layout/list1"/>
    <dgm:cxn modelId="{BE7D63DA-F560-43B4-9746-2DE9BF089145}" srcId="{5CC33AC1-CA38-45D2-8F26-36049617CEC9}" destId="{290F0EA7-E2B2-4395-B967-324F0A628EEE}" srcOrd="2" destOrd="0" parTransId="{99DCFD66-0C72-437E-B6A9-B902DDCE976E}" sibTransId="{1386D9D2-59C2-4F1B-B07D-CB2C8A8D956E}"/>
    <dgm:cxn modelId="{BFF9AEFE-3FED-44FC-B862-47A8FABD1671}" type="presOf" srcId="{5271DE07-448C-4BF3-8578-F6C56213ED8C}" destId="{8A919B0D-9CC5-4A07-83F8-578A6BF032AF}" srcOrd="1" destOrd="0" presId="urn:microsoft.com/office/officeart/2005/8/layout/list1"/>
    <dgm:cxn modelId="{CD71F83E-A0D4-4A31-8521-5A2F740E32DE}" type="presOf" srcId="{99070536-6480-45F6-87E8-C94A0A1D858F}" destId="{F5A311A5-B10B-4338-8D87-823812FF3CE2}" srcOrd="0" destOrd="3" presId="urn:microsoft.com/office/officeart/2005/8/layout/list1"/>
    <dgm:cxn modelId="{7DBA4495-6165-4BDF-B4F7-4B01FC828BBA}" srcId="{5CC33AC1-CA38-45D2-8F26-36049617CEC9}" destId="{8051190C-C1EF-4A7E-B576-94371AE70B47}" srcOrd="1" destOrd="0" parTransId="{AD51B2BF-4F6A-4D16-B91C-ECC970A1E66B}" sibTransId="{500FB1D3-24A1-43A5-B6FA-AFCD86934192}"/>
    <dgm:cxn modelId="{E7D42A0A-EA86-4B41-824C-DCF661BB39FE}" type="presOf" srcId="{B689CD56-127D-40B5-B0D3-FD3443C30EE0}" destId="{F5A311A5-B10B-4338-8D87-823812FF3CE2}" srcOrd="0" destOrd="4" presId="urn:microsoft.com/office/officeart/2005/8/layout/list1"/>
    <dgm:cxn modelId="{0608AE8F-ABF5-442B-A74E-F68553F9926C}" type="presOf" srcId="{5CC33AC1-CA38-45D2-8F26-36049617CEC9}" destId="{39EE6FBB-E044-4207-A3F5-C24E8DA693C5}" srcOrd="0" destOrd="0" presId="urn:microsoft.com/office/officeart/2005/8/layout/list1"/>
    <dgm:cxn modelId="{09E35C31-44F7-4B72-B9FC-A84420810A62}" srcId="{5CC33AC1-CA38-45D2-8F26-36049617CEC9}" destId="{3660E725-C912-4B4F-B4E6-81DF4C2116BA}" srcOrd="5" destOrd="0" parTransId="{87A9BDB8-731F-42B1-9DA5-5B417EDFD34E}" sibTransId="{40A4C634-B6B2-49B1-BAC1-D8CFEF6368B6}"/>
    <dgm:cxn modelId="{1F7837E9-C8F2-4511-B66B-1B48820CC397}" srcId="{5CC33AC1-CA38-45D2-8F26-36049617CEC9}" destId="{B689CD56-127D-40B5-B0D3-FD3443C30EE0}" srcOrd="4" destOrd="0" parTransId="{6BB1B481-4D14-447A-B1F7-D6479A918399}" sibTransId="{9E68148A-7F12-4B0A-98AF-400A68A24D02}"/>
    <dgm:cxn modelId="{550C1F51-442F-47FC-A82D-67F1224F744C}" type="presOf" srcId="{290F0EA7-E2B2-4395-B967-324F0A628EEE}" destId="{F5A311A5-B10B-4338-8D87-823812FF3CE2}" srcOrd="0" destOrd="2" presId="urn:microsoft.com/office/officeart/2005/8/layout/list1"/>
    <dgm:cxn modelId="{78445540-5C2F-4AC3-A268-8F33786FEB54}" srcId="{5CC33AC1-CA38-45D2-8F26-36049617CEC9}" destId="{99070536-6480-45F6-87E8-C94A0A1D858F}" srcOrd="3" destOrd="0" parTransId="{2FF49577-BCB0-4643-8B48-72A338099679}" sibTransId="{9C9EFEC1-F34F-4F3D-8B15-1FB36DC3A587}"/>
    <dgm:cxn modelId="{06E3A7AD-D5C0-41CA-B61F-583122697E18}" type="presParOf" srcId="{166C7741-913C-4F2E-8272-02F52C2B7A0A}" destId="{CA6685AE-F935-4A04-BB01-9AFB284E654B}" srcOrd="0" destOrd="0" presId="urn:microsoft.com/office/officeart/2005/8/layout/list1"/>
    <dgm:cxn modelId="{0ED6B2CD-5697-4D55-98CB-B56CA1A057AA}" type="presParOf" srcId="{CA6685AE-F935-4A04-BB01-9AFB284E654B}" destId="{39EE6FBB-E044-4207-A3F5-C24E8DA693C5}" srcOrd="0" destOrd="0" presId="urn:microsoft.com/office/officeart/2005/8/layout/list1"/>
    <dgm:cxn modelId="{47BCCB2E-70DC-4695-830A-7FB8F2C755E0}" type="presParOf" srcId="{CA6685AE-F935-4A04-BB01-9AFB284E654B}" destId="{72739AFE-DCB8-4AE8-8354-299421DECDDA}" srcOrd="1" destOrd="0" presId="urn:microsoft.com/office/officeart/2005/8/layout/list1"/>
    <dgm:cxn modelId="{12687CB7-9FF3-4614-845C-2B0AA9802D6F}" type="presParOf" srcId="{166C7741-913C-4F2E-8272-02F52C2B7A0A}" destId="{EFC48ABC-B00B-4F6F-9217-59468A36FDC1}" srcOrd="1" destOrd="0" presId="urn:microsoft.com/office/officeart/2005/8/layout/list1"/>
    <dgm:cxn modelId="{0E349131-7ED1-4D27-ADE9-AB0AADCA3BF2}" type="presParOf" srcId="{166C7741-913C-4F2E-8272-02F52C2B7A0A}" destId="{F5A311A5-B10B-4338-8D87-823812FF3CE2}" srcOrd="2" destOrd="0" presId="urn:microsoft.com/office/officeart/2005/8/layout/list1"/>
    <dgm:cxn modelId="{7EAF084B-AEEE-4813-9619-29E06166DD99}" type="presParOf" srcId="{166C7741-913C-4F2E-8272-02F52C2B7A0A}" destId="{2464EDC8-DFBE-41FA-BE1F-0899F5B62045}" srcOrd="3" destOrd="0" presId="urn:microsoft.com/office/officeart/2005/8/layout/list1"/>
    <dgm:cxn modelId="{EAC5CE17-1358-4951-96B5-37CAAE985202}" type="presParOf" srcId="{166C7741-913C-4F2E-8272-02F52C2B7A0A}" destId="{DDA637EC-A5FA-4225-9B7A-D2CC84404CD2}" srcOrd="4" destOrd="0" presId="urn:microsoft.com/office/officeart/2005/8/layout/list1"/>
    <dgm:cxn modelId="{94492B3A-C3B7-4EC5-948D-7D8D96A57F9F}" type="presParOf" srcId="{DDA637EC-A5FA-4225-9B7A-D2CC84404CD2}" destId="{CAF6BD24-821B-4CBA-9A72-6168D8456C3C}" srcOrd="0" destOrd="0" presId="urn:microsoft.com/office/officeart/2005/8/layout/list1"/>
    <dgm:cxn modelId="{86824D69-F055-4D9E-9FE3-0281D6B988B3}" type="presParOf" srcId="{DDA637EC-A5FA-4225-9B7A-D2CC84404CD2}" destId="{8A919B0D-9CC5-4A07-83F8-578A6BF032AF}" srcOrd="1" destOrd="0" presId="urn:microsoft.com/office/officeart/2005/8/layout/list1"/>
    <dgm:cxn modelId="{1EEAE0B0-797A-48F6-97E9-4C6EB6AA69C3}" type="presParOf" srcId="{166C7741-913C-4F2E-8272-02F52C2B7A0A}" destId="{94DFC42E-E3FD-4452-BD66-2C86767BF57C}" srcOrd="5" destOrd="0" presId="urn:microsoft.com/office/officeart/2005/8/layout/list1"/>
    <dgm:cxn modelId="{47C294DF-2E19-4BB5-87C2-2DA5804BF4A0}" type="presParOf" srcId="{166C7741-913C-4F2E-8272-02F52C2B7A0A}" destId="{3B1280A2-C7AF-4181-8F7F-970268F82DC4}" srcOrd="6"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9E62CE1-09C7-4162-B919-560EAAF9955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0E95B547-0DB1-4D21-9F42-3ACB101CCFA1}">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525081F9-B896-4A1E-970F-8D2CF8BF3AF9}" type="parTrans" cxnId="{34F74A8E-A344-40D5-94DF-4BA937CF4279}">
      <dgm:prSet/>
      <dgm:spPr/>
      <dgm:t>
        <a:bodyPr/>
        <a:lstStyle/>
        <a:p>
          <a:endParaRPr lang="zh-TW" altLang="en-US" b="1"/>
        </a:p>
      </dgm:t>
    </dgm:pt>
    <dgm:pt modelId="{53A30DE4-8781-4D8D-84EA-CDAABE034D64}" type="sibTrans" cxnId="{34F74A8E-A344-40D5-94DF-4BA937CF4279}">
      <dgm:prSet/>
      <dgm:spPr/>
      <dgm:t>
        <a:bodyPr/>
        <a:lstStyle/>
        <a:p>
          <a:endParaRPr lang="zh-TW" altLang="en-US" b="1"/>
        </a:p>
      </dgm:t>
    </dgm:pt>
    <dgm:pt modelId="{8EAED717-7103-424B-ACA4-74A9F20220F0}" type="pres">
      <dgm:prSet presAssocID="{29E62CE1-09C7-4162-B919-560EAAF99559}" presName="linear" presStyleCnt="0">
        <dgm:presLayoutVars>
          <dgm:animLvl val="lvl"/>
          <dgm:resizeHandles val="exact"/>
        </dgm:presLayoutVars>
      </dgm:prSet>
      <dgm:spPr/>
      <dgm:t>
        <a:bodyPr/>
        <a:lstStyle/>
        <a:p>
          <a:endParaRPr lang="zh-TW" altLang="en-US"/>
        </a:p>
      </dgm:t>
    </dgm:pt>
    <dgm:pt modelId="{C1703576-F82F-44FA-A50B-643066E81ED8}" type="pres">
      <dgm:prSet presAssocID="{0E95B547-0DB1-4D21-9F42-3ACB101CCFA1}" presName="parentText" presStyleLbl="node1" presStyleIdx="0" presStyleCnt="1" custLinFactNeighborX="-1639" custLinFactNeighborY="22288">
        <dgm:presLayoutVars>
          <dgm:chMax val="0"/>
          <dgm:bulletEnabled val="1"/>
        </dgm:presLayoutVars>
      </dgm:prSet>
      <dgm:spPr/>
      <dgm:t>
        <a:bodyPr/>
        <a:lstStyle/>
        <a:p>
          <a:endParaRPr lang="zh-TW" altLang="en-US"/>
        </a:p>
      </dgm:t>
    </dgm:pt>
  </dgm:ptLst>
  <dgm:cxnLst>
    <dgm:cxn modelId="{9E1C0443-9B74-4CAD-B297-3A4FA305E805}" type="presOf" srcId="{29E62CE1-09C7-4162-B919-560EAAF99559}" destId="{8EAED717-7103-424B-ACA4-74A9F20220F0}" srcOrd="0" destOrd="0" presId="urn:microsoft.com/office/officeart/2005/8/layout/vList2"/>
    <dgm:cxn modelId="{34F74A8E-A344-40D5-94DF-4BA937CF4279}" srcId="{29E62CE1-09C7-4162-B919-560EAAF99559}" destId="{0E95B547-0DB1-4D21-9F42-3ACB101CCFA1}" srcOrd="0" destOrd="0" parTransId="{525081F9-B896-4A1E-970F-8D2CF8BF3AF9}" sibTransId="{53A30DE4-8781-4D8D-84EA-CDAABE034D64}"/>
    <dgm:cxn modelId="{9AB06CB3-285A-477A-947E-53700315D71B}" type="presOf" srcId="{0E95B547-0DB1-4D21-9F42-3ACB101CCFA1}" destId="{C1703576-F82F-44FA-A50B-643066E81ED8}" srcOrd="0" destOrd="0" presId="urn:microsoft.com/office/officeart/2005/8/layout/vList2"/>
    <dgm:cxn modelId="{C61EFC75-CDF2-41A6-909B-B786DBB052A3}" type="presParOf" srcId="{8EAED717-7103-424B-ACA4-74A9F20220F0}" destId="{C1703576-F82F-44FA-A50B-643066E81ED8}"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C636655-F8F8-43F0-88EB-47A4FCF63E3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F0AEB1F-AFDA-46E9-8BAE-7ECD6A21EFB7}">
      <dgm:prSet phldrT="[文字]" custT="1"/>
      <dgm:spPr/>
      <dgm:t>
        <a:bodyPr/>
        <a:lstStyle/>
        <a:p>
          <a:r>
            <a:rPr lang="zh-TW" altLang="en-US" sz="2400" dirty="0" smtClean="0">
              <a:latin typeface="+mn-ea"/>
              <a:ea typeface="+mn-ea"/>
            </a:rPr>
            <a:t>貸款對象</a:t>
          </a:r>
          <a:r>
            <a:rPr lang="en-US" altLang="zh-TW" sz="2400" dirty="0" smtClean="0">
              <a:latin typeface="+mn-ea"/>
              <a:ea typeface="+mn-ea"/>
            </a:rPr>
            <a:t>(</a:t>
          </a:r>
          <a:r>
            <a:rPr lang="zh-TW" altLang="en-US" sz="2400" dirty="0" smtClean="0">
              <a:latin typeface="+mn-ea"/>
              <a:ea typeface="+mn-ea"/>
            </a:rPr>
            <a:t>續</a:t>
          </a:r>
          <a:r>
            <a:rPr lang="en-US" altLang="zh-TW" sz="2400" dirty="0" smtClean="0">
              <a:latin typeface="+mn-ea"/>
              <a:ea typeface="+mn-ea"/>
            </a:rPr>
            <a:t>)</a:t>
          </a:r>
          <a:endParaRPr lang="zh-TW" altLang="en-US" sz="2400" dirty="0">
            <a:latin typeface="+mn-ea"/>
            <a:ea typeface="+mn-ea"/>
          </a:endParaRPr>
        </a:p>
      </dgm:t>
    </dgm:pt>
    <dgm:pt modelId="{8FD700FC-0BB6-4D1E-9F97-6D987A9C2AF0}" type="parTrans" cxnId="{D00C039E-49C6-4815-86E8-0315F149CF33}">
      <dgm:prSet/>
      <dgm:spPr/>
      <dgm:t>
        <a:bodyPr/>
        <a:lstStyle/>
        <a:p>
          <a:endParaRPr lang="zh-TW" altLang="en-US"/>
        </a:p>
      </dgm:t>
    </dgm:pt>
    <dgm:pt modelId="{0FF86F77-ED24-494C-98AD-81C7F85FE30F}" type="sibTrans" cxnId="{D00C039E-49C6-4815-86E8-0315F149CF33}">
      <dgm:prSet/>
      <dgm:spPr/>
      <dgm:t>
        <a:bodyPr/>
        <a:lstStyle/>
        <a:p>
          <a:endParaRPr lang="zh-TW" altLang="en-US"/>
        </a:p>
      </dgm:t>
    </dgm:pt>
    <dgm:pt modelId="{80271666-CCC7-4CEF-B597-CF7C931B6715}">
      <dgm:prSet/>
      <dgm:spPr/>
      <dgm:t>
        <a:bodyPr/>
        <a:lstStyle/>
        <a:p>
          <a:pPr algn="l"/>
          <a:r>
            <a:rPr lang="zh-TW" dirty="0" smtClean="0"/>
            <a:t>畜牧污染防治類：</a:t>
          </a:r>
          <a:endParaRPr lang="zh-TW" altLang="en-US" dirty="0"/>
        </a:p>
      </dgm:t>
    </dgm:pt>
    <dgm:pt modelId="{A77FA36D-BC94-4733-BC77-9B241E70D02F}" type="parTrans" cxnId="{11969AB5-DB45-43E2-B42F-A4CEC140BC60}">
      <dgm:prSet/>
      <dgm:spPr/>
      <dgm:t>
        <a:bodyPr/>
        <a:lstStyle/>
        <a:p>
          <a:endParaRPr lang="zh-TW" altLang="en-US"/>
        </a:p>
      </dgm:t>
    </dgm:pt>
    <dgm:pt modelId="{B19C7AD9-018A-479B-9C62-531F86EDAA77}" type="sibTrans" cxnId="{11969AB5-DB45-43E2-B42F-A4CEC140BC60}">
      <dgm:prSet/>
      <dgm:spPr/>
      <dgm:t>
        <a:bodyPr/>
        <a:lstStyle/>
        <a:p>
          <a:endParaRPr lang="zh-TW" altLang="en-US"/>
        </a:p>
      </dgm:t>
    </dgm:pt>
    <dgm:pt modelId="{58115B12-0321-44D6-BD7C-DEE0DB058B47}">
      <dgm:prSet/>
      <dgm:spPr/>
      <dgm:t>
        <a:bodyPr/>
        <a:lstStyle/>
        <a:p>
          <a:pPr algn="just"/>
          <a:r>
            <a:rPr lang="zh-TW" dirty="0" smtClean="0"/>
            <a:t>畜牧場</a:t>
          </a:r>
          <a:r>
            <a:rPr lang="en-US" dirty="0" smtClean="0"/>
            <a:t>(</a:t>
          </a:r>
          <a:r>
            <a:rPr lang="zh-TW" dirty="0" smtClean="0"/>
            <a:t>戶</a:t>
          </a:r>
          <a:r>
            <a:rPr lang="en-US" dirty="0" smtClean="0"/>
            <a:t>)</a:t>
          </a:r>
          <a:r>
            <a:rPr lang="zh-TW" dirty="0" smtClean="0"/>
            <a:t>：已取得畜牧場登記證書或申辦畜牧場登記中之農民。</a:t>
          </a:r>
          <a:endParaRPr lang="zh-TW" dirty="0"/>
        </a:p>
      </dgm:t>
    </dgm:pt>
    <dgm:pt modelId="{1353E2DD-90CF-4FCF-9E62-BBDD147C79BC}" type="parTrans" cxnId="{3B73BF0E-7609-4E15-A0A0-B91395EC0159}">
      <dgm:prSet/>
      <dgm:spPr/>
      <dgm:t>
        <a:bodyPr/>
        <a:lstStyle/>
        <a:p>
          <a:endParaRPr lang="zh-TW" altLang="en-US"/>
        </a:p>
      </dgm:t>
    </dgm:pt>
    <dgm:pt modelId="{4AFFB35B-E8E8-4C07-BA3A-F8461CAAC667}" type="sibTrans" cxnId="{3B73BF0E-7609-4E15-A0A0-B91395EC0159}">
      <dgm:prSet/>
      <dgm:spPr/>
      <dgm:t>
        <a:bodyPr/>
        <a:lstStyle/>
        <a:p>
          <a:endParaRPr lang="zh-TW" altLang="en-US"/>
        </a:p>
      </dgm:t>
    </dgm:pt>
    <dgm:pt modelId="{72FD4171-35E7-4E82-956D-AB0904A81E54}">
      <dgm:prSet/>
      <dgm:spPr/>
      <dgm:t>
        <a:bodyPr/>
        <a:lstStyle/>
        <a:p>
          <a:pPr algn="just"/>
          <a:r>
            <a:rPr lang="zh-TW" dirty="0" smtClean="0"/>
            <a:t>禽畜糞堆肥場：已取得主管機關核發禽畜糞堆肥場營運許可證或申辦禽畜糞堆肥場營運許可中之農民、農會或合作社場。</a:t>
          </a:r>
          <a:endParaRPr lang="zh-TW" dirty="0"/>
        </a:p>
      </dgm:t>
    </dgm:pt>
    <dgm:pt modelId="{28DBA634-B5C2-48CF-BEFD-231CE3B10D00}" type="parTrans" cxnId="{BB3FC6B5-FFBC-4FAD-B84A-4F118605C322}">
      <dgm:prSet/>
      <dgm:spPr/>
      <dgm:t>
        <a:bodyPr/>
        <a:lstStyle/>
        <a:p>
          <a:endParaRPr lang="zh-TW" altLang="en-US"/>
        </a:p>
      </dgm:t>
    </dgm:pt>
    <dgm:pt modelId="{720CC096-F318-4A4F-B2B1-2B75EA118499}" type="sibTrans" cxnId="{BB3FC6B5-FFBC-4FAD-B84A-4F118605C322}">
      <dgm:prSet/>
      <dgm:spPr/>
      <dgm:t>
        <a:bodyPr/>
        <a:lstStyle/>
        <a:p>
          <a:endParaRPr lang="zh-TW" altLang="en-US"/>
        </a:p>
      </dgm:t>
    </dgm:pt>
    <dgm:pt modelId="{F346C29D-A3DA-4CE4-BD70-75CB4F3D8699}">
      <dgm:prSet/>
      <dgm:spPr/>
      <dgm:t>
        <a:bodyPr/>
        <a:lstStyle/>
        <a:p>
          <a:pPr algn="l"/>
          <a:r>
            <a:rPr lang="zh-TW" dirty="0" smtClean="0"/>
            <a:t>提升畜禽肉品生產經營類：</a:t>
          </a:r>
          <a:endParaRPr lang="zh-TW" dirty="0"/>
        </a:p>
      </dgm:t>
    </dgm:pt>
    <dgm:pt modelId="{4BA28225-523D-447C-BA36-43E093376F65}" type="parTrans" cxnId="{1DCAC94D-F2EF-4DC5-8306-B46D3FBF4521}">
      <dgm:prSet/>
      <dgm:spPr/>
      <dgm:t>
        <a:bodyPr/>
        <a:lstStyle/>
        <a:p>
          <a:endParaRPr lang="zh-TW" altLang="en-US"/>
        </a:p>
      </dgm:t>
    </dgm:pt>
    <dgm:pt modelId="{D66374D8-7C1B-4075-A73A-6D82EF06172E}" type="sibTrans" cxnId="{1DCAC94D-F2EF-4DC5-8306-B46D3FBF4521}">
      <dgm:prSet/>
      <dgm:spPr/>
      <dgm:t>
        <a:bodyPr/>
        <a:lstStyle/>
        <a:p>
          <a:endParaRPr lang="zh-TW" altLang="en-US"/>
        </a:p>
      </dgm:t>
    </dgm:pt>
    <dgm:pt modelId="{095A9CC2-848C-42E6-BFD6-F76A839B99D3}">
      <dgm:prSet/>
      <dgm:spPr/>
      <dgm:t>
        <a:bodyPr/>
        <a:lstStyle/>
        <a:p>
          <a:pPr algn="l"/>
          <a:r>
            <a:rPr lang="zh-TW" dirty="0" smtClean="0"/>
            <a:t>登記有案之畜牧類</a:t>
          </a:r>
          <a:r>
            <a:rPr lang="en-US" dirty="0" smtClean="0"/>
            <a:t>(</a:t>
          </a:r>
          <a:r>
            <a:rPr lang="zh-TW" dirty="0" smtClean="0"/>
            <a:t>肉品</a:t>
          </a:r>
          <a:r>
            <a:rPr lang="en-US" dirty="0" smtClean="0"/>
            <a:t>)</a:t>
          </a:r>
          <a:r>
            <a:rPr lang="zh-TW" dirty="0" smtClean="0"/>
            <a:t>合作社場。</a:t>
          </a:r>
          <a:endParaRPr lang="zh-TW" dirty="0"/>
        </a:p>
      </dgm:t>
    </dgm:pt>
    <dgm:pt modelId="{CD57C039-3EA2-4735-BFAC-BDB22F4F4653}" type="parTrans" cxnId="{C725DC5B-24B4-4DF5-ABB2-F567BDF3DDB4}">
      <dgm:prSet/>
      <dgm:spPr/>
      <dgm:t>
        <a:bodyPr/>
        <a:lstStyle/>
        <a:p>
          <a:endParaRPr lang="zh-TW" altLang="en-US"/>
        </a:p>
      </dgm:t>
    </dgm:pt>
    <dgm:pt modelId="{3E764E2B-4F0A-4021-B090-243E858CB796}" type="sibTrans" cxnId="{C725DC5B-24B4-4DF5-ABB2-F567BDF3DDB4}">
      <dgm:prSet/>
      <dgm:spPr/>
      <dgm:t>
        <a:bodyPr/>
        <a:lstStyle/>
        <a:p>
          <a:endParaRPr lang="zh-TW" altLang="en-US"/>
        </a:p>
      </dgm:t>
    </dgm:pt>
    <dgm:pt modelId="{BAF0ED38-156A-4DE7-B740-21D3F9585470}">
      <dgm:prSet/>
      <dgm:spPr/>
      <dgm:t>
        <a:bodyPr/>
        <a:lstStyle/>
        <a:p>
          <a:pPr algn="l"/>
          <a:r>
            <a:rPr lang="zh-TW" dirty="0" smtClean="0"/>
            <a:t>取得屠宰場登記證書者。</a:t>
          </a:r>
          <a:endParaRPr lang="zh-TW" dirty="0"/>
        </a:p>
      </dgm:t>
    </dgm:pt>
    <dgm:pt modelId="{E97784DE-0D77-491E-A85D-31CEC300644C}" type="parTrans" cxnId="{B56B0A0D-31AF-4273-97C1-401CBC98D117}">
      <dgm:prSet/>
      <dgm:spPr/>
      <dgm:t>
        <a:bodyPr/>
        <a:lstStyle/>
        <a:p>
          <a:endParaRPr lang="zh-TW" altLang="en-US"/>
        </a:p>
      </dgm:t>
    </dgm:pt>
    <dgm:pt modelId="{D027D1FF-B3BE-40BB-A243-A4D7767E30C8}" type="sibTrans" cxnId="{B56B0A0D-31AF-4273-97C1-401CBC98D117}">
      <dgm:prSet/>
      <dgm:spPr/>
      <dgm:t>
        <a:bodyPr/>
        <a:lstStyle/>
        <a:p>
          <a:endParaRPr lang="zh-TW" altLang="en-US"/>
        </a:p>
      </dgm:t>
    </dgm:pt>
    <dgm:pt modelId="{3BE1C22A-8707-469C-A4EE-F154F050D4D1}">
      <dgm:prSet/>
      <dgm:spPr/>
      <dgm:t>
        <a:bodyPr/>
        <a:lstStyle/>
        <a:p>
          <a:pPr algn="l"/>
          <a:r>
            <a:rPr lang="zh-TW" dirty="0" smtClean="0"/>
            <a:t>屠宰場登記程序申辦中，且已取得屠宰場同意設立文件者。</a:t>
          </a:r>
          <a:endParaRPr lang="zh-TW" dirty="0"/>
        </a:p>
      </dgm:t>
    </dgm:pt>
    <dgm:pt modelId="{71A449DD-50AF-4133-876B-DD9CDEFC792B}" type="parTrans" cxnId="{996513E7-A56F-458D-8EB7-87D0735A56F3}">
      <dgm:prSet/>
      <dgm:spPr/>
      <dgm:t>
        <a:bodyPr/>
        <a:lstStyle/>
        <a:p>
          <a:endParaRPr lang="zh-TW" altLang="en-US"/>
        </a:p>
      </dgm:t>
    </dgm:pt>
    <dgm:pt modelId="{0E2C22A8-AF1F-4626-80CD-6C897BC42664}" type="sibTrans" cxnId="{996513E7-A56F-458D-8EB7-87D0735A56F3}">
      <dgm:prSet/>
      <dgm:spPr/>
      <dgm:t>
        <a:bodyPr/>
        <a:lstStyle/>
        <a:p>
          <a:endParaRPr lang="zh-TW" altLang="en-US"/>
        </a:p>
      </dgm:t>
    </dgm:pt>
    <dgm:pt modelId="{8A27ECD1-5B41-4364-93D4-C88B36BA51D0}" type="pres">
      <dgm:prSet presAssocID="{FC636655-F8F8-43F0-88EB-47A4FCF63E39}" presName="linear" presStyleCnt="0">
        <dgm:presLayoutVars>
          <dgm:dir/>
          <dgm:animLvl val="lvl"/>
          <dgm:resizeHandles val="exact"/>
        </dgm:presLayoutVars>
      </dgm:prSet>
      <dgm:spPr/>
      <dgm:t>
        <a:bodyPr/>
        <a:lstStyle/>
        <a:p>
          <a:endParaRPr lang="zh-TW" altLang="en-US"/>
        </a:p>
      </dgm:t>
    </dgm:pt>
    <dgm:pt modelId="{2897D981-CE06-4081-AEC1-D1FA147105A1}" type="pres">
      <dgm:prSet presAssocID="{CF0AEB1F-AFDA-46E9-8BAE-7ECD6A21EFB7}" presName="parentLin" presStyleCnt="0"/>
      <dgm:spPr/>
    </dgm:pt>
    <dgm:pt modelId="{E136E754-B2F0-4252-A5E7-53EFEE6BF61F}" type="pres">
      <dgm:prSet presAssocID="{CF0AEB1F-AFDA-46E9-8BAE-7ECD6A21EFB7}" presName="parentLeftMargin" presStyleLbl="node1" presStyleIdx="0" presStyleCnt="1"/>
      <dgm:spPr/>
      <dgm:t>
        <a:bodyPr/>
        <a:lstStyle/>
        <a:p>
          <a:endParaRPr lang="zh-TW" altLang="en-US"/>
        </a:p>
      </dgm:t>
    </dgm:pt>
    <dgm:pt modelId="{8A77231A-245C-4C77-969A-4F801DFF5B1A}" type="pres">
      <dgm:prSet presAssocID="{CF0AEB1F-AFDA-46E9-8BAE-7ECD6A21EFB7}" presName="parentText" presStyleLbl="node1" presStyleIdx="0" presStyleCnt="1">
        <dgm:presLayoutVars>
          <dgm:chMax val="0"/>
          <dgm:bulletEnabled val="1"/>
        </dgm:presLayoutVars>
      </dgm:prSet>
      <dgm:spPr/>
      <dgm:t>
        <a:bodyPr/>
        <a:lstStyle/>
        <a:p>
          <a:endParaRPr lang="zh-TW" altLang="en-US"/>
        </a:p>
      </dgm:t>
    </dgm:pt>
    <dgm:pt modelId="{0761FEDD-CAC6-4F26-A7BC-13A9E6E796D0}" type="pres">
      <dgm:prSet presAssocID="{CF0AEB1F-AFDA-46E9-8BAE-7ECD6A21EFB7}" presName="negativeSpace" presStyleCnt="0"/>
      <dgm:spPr/>
    </dgm:pt>
    <dgm:pt modelId="{2AD2F1F3-2970-4DF1-BA07-61D9F230C516}" type="pres">
      <dgm:prSet presAssocID="{CF0AEB1F-AFDA-46E9-8BAE-7ECD6A21EFB7}" presName="childText" presStyleLbl="conFgAcc1" presStyleIdx="0" presStyleCnt="1">
        <dgm:presLayoutVars>
          <dgm:bulletEnabled val="1"/>
        </dgm:presLayoutVars>
      </dgm:prSet>
      <dgm:spPr/>
      <dgm:t>
        <a:bodyPr/>
        <a:lstStyle/>
        <a:p>
          <a:endParaRPr lang="zh-TW" altLang="en-US"/>
        </a:p>
      </dgm:t>
    </dgm:pt>
  </dgm:ptLst>
  <dgm:cxnLst>
    <dgm:cxn modelId="{8AEDFA0F-84DA-4756-8658-E4D3C24FFBBB}" type="presOf" srcId="{F346C29D-A3DA-4CE4-BD70-75CB4F3D8699}" destId="{2AD2F1F3-2970-4DF1-BA07-61D9F230C516}" srcOrd="0" destOrd="3" presId="urn:microsoft.com/office/officeart/2005/8/layout/list1"/>
    <dgm:cxn modelId="{D00C039E-49C6-4815-86E8-0315F149CF33}" srcId="{FC636655-F8F8-43F0-88EB-47A4FCF63E39}" destId="{CF0AEB1F-AFDA-46E9-8BAE-7ECD6A21EFB7}" srcOrd="0" destOrd="0" parTransId="{8FD700FC-0BB6-4D1E-9F97-6D987A9C2AF0}" sibTransId="{0FF86F77-ED24-494C-98AD-81C7F85FE30F}"/>
    <dgm:cxn modelId="{D434BB0D-09EE-481C-8EB7-4A42717BFDF7}" type="presOf" srcId="{BAF0ED38-156A-4DE7-B740-21D3F9585470}" destId="{2AD2F1F3-2970-4DF1-BA07-61D9F230C516}" srcOrd="0" destOrd="5" presId="urn:microsoft.com/office/officeart/2005/8/layout/list1"/>
    <dgm:cxn modelId="{B56B0A0D-31AF-4273-97C1-401CBC98D117}" srcId="{F346C29D-A3DA-4CE4-BD70-75CB4F3D8699}" destId="{BAF0ED38-156A-4DE7-B740-21D3F9585470}" srcOrd="1" destOrd="0" parTransId="{E97784DE-0D77-491E-A85D-31CEC300644C}" sibTransId="{D027D1FF-B3BE-40BB-A243-A4D7767E30C8}"/>
    <dgm:cxn modelId="{45381D29-4878-495F-9A7D-FB82D6FA7602}" type="presOf" srcId="{095A9CC2-848C-42E6-BFD6-F76A839B99D3}" destId="{2AD2F1F3-2970-4DF1-BA07-61D9F230C516}" srcOrd="0" destOrd="4" presId="urn:microsoft.com/office/officeart/2005/8/layout/list1"/>
    <dgm:cxn modelId="{B4B8FFFB-9AB7-4818-84B3-D1B54A24835B}" type="presOf" srcId="{FC636655-F8F8-43F0-88EB-47A4FCF63E39}" destId="{8A27ECD1-5B41-4364-93D4-C88B36BA51D0}" srcOrd="0" destOrd="0" presId="urn:microsoft.com/office/officeart/2005/8/layout/list1"/>
    <dgm:cxn modelId="{6C464507-ECF2-4A8A-B1F3-6457C248F615}" type="presOf" srcId="{58115B12-0321-44D6-BD7C-DEE0DB058B47}" destId="{2AD2F1F3-2970-4DF1-BA07-61D9F230C516}" srcOrd="0" destOrd="1" presId="urn:microsoft.com/office/officeart/2005/8/layout/list1"/>
    <dgm:cxn modelId="{A0A1ADA4-867E-4E11-A9F0-49C76B562B51}" type="presOf" srcId="{CF0AEB1F-AFDA-46E9-8BAE-7ECD6A21EFB7}" destId="{E136E754-B2F0-4252-A5E7-53EFEE6BF61F}" srcOrd="0" destOrd="0" presId="urn:microsoft.com/office/officeart/2005/8/layout/list1"/>
    <dgm:cxn modelId="{643C00B0-6637-46BB-A225-D2DB1C467894}" type="presOf" srcId="{72FD4171-35E7-4E82-956D-AB0904A81E54}" destId="{2AD2F1F3-2970-4DF1-BA07-61D9F230C516}" srcOrd="0" destOrd="2" presId="urn:microsoft.com/office/officeart/2005/8/layout/list1"/>
    <dgm:cxn modelId="{5611795F-DCEB-48F4-A97B-7227CB3E891A}" type="presOf" srcId="{CF0AEB1F-AFDA-46E9-8BAE-7ECD6A21EFB7}" destId="{8A77231A-245C-4C77-969A-4F801DFF5B1A}" srcOrd="1" destOrd="0" presId="urn:microsoft.com/office/officeart/2005/8/layout/list1"/>
    <dgm:cxn modelId="{11969AB5-DB45-43E2-B42F-A4CEC140BC60}" srcId="{CF0AEB1F-AFDA-46E9-8BAE-7ECD6A21EFB7}" destId="{80271666-CCC7-4CEF-B597-CF7C931B6715}" srcOrd="0" destOrd="0" parTransId="{A77FA36D-BC94-4733-BC77-9B241E70D02F}" sibTransId="{B19C7AD9-018A-479B-9C62-531F86EDAA77}"/>
    <dgm:cxn modelId="{32F669CE-D6FA-4AA7-AAE3-0139318041BE}" type="presOf" srcId="{3BE1C22A-8707-469C-A4EE-F154F050D4D1}" destId="{2AD2F1F3-2970-4DF1-BA07-61D9F230C516}" srcOrd="0" destOrd="6" presId="urn:microsoft.com/office/officeart/2005/8/layout/list1"/>
    <dgm:cxn modelId="{996513E7-A56F-458D-8EB7-87D0735A56F3}" srcId="{F346C29D-A3DA-4CE4-BD70-75CB4F3D8699}" destId="{3BE1C22A-8707-469C-A4EE-F154F050D4D1}" srcOrd="2" destOrd="0" parTransId="{71A449DD-50AF-4133-876B-DD9CDEFC792B}" sibTransId="{0E2C22A8-AF1F-4626-80CD-6C897BC42664}"/>
    <dgm:cxn modelId="{1DCAC94D-F2EF-4DC5-8306-B46D3FBF4521}" srcId="{CF0AEB1F-AFDA-46E9-8BAE-7ECD6A21EFB7}" destId="{F346C29D-A3DA-4CE4-BD70-75CB4F3D8699}" srcOrd="1" destOrd="0" parTransId="{4BA28225-523D-447C-BA36-43E093376F65}" sibTransId="{D66374D8-7C1B-4075-A73A-6D82EF06172E}"/>
    <dgm:cxn modelId="{C725DC5B-24B4-4DF5-ABB2-F567BDF3DDB4}" srcId="{F346C29D-A3DA-4CE4-BD70-75CB4F3D8699}" destId="{095A9CC2-848C-42E6-BFD6-F76A839B99D3}" srcOrd="0" destOrd="0" parTransId="{CD57C039-3EA2-4735-BFAC-BDB22F4F4653}" sibTransId="{3E764E2B-4F0A-4021-B090-243E858CB796}"/>
    <dgm:cxn modelId="{3B73BF0E-7609-4E15-A0A0-B91395EC0159}" srcId="{80271666-CCC7-4CEF-B597-CF7C931B6715}" destId="{58115B12-0321-44D6-BD7C-DEE0DB058B47}" srcOrd="0" destOrd="0" parTransId="{1353E2DD-90CF-4FCF-9E62-BBDD147C79BC}" sibTransId="{4AFFB35B-E8E8-4C07-BA3A-F8461CAAC667}"/>
    <dgm:cxn modelId="{BB3FC6B5-FFBC-4FAD-B84A-4F118605C322}" srcId="{80271666-CCC7-4CEF-B597-CF7C931B6715}" destId="{72FD4171-35E7-4E82-956D-AB0904A81E54}" srcOrd="1" destOrd="0" parTransId="{28DBA634-B5C2-48CF-BEFD-231CE3B10D00}" sibTransId="{720CC096-F318-4A4F-B2B1-2B75EA118499}"/>
    <dgm:cxn modelId="{98D7EB3E-92F0-41F1-95C3-0FBA24ECD5E0}" type="presOf" srcId="{80271666-CCC7-4CEF-B597-CF7C931B6715}" destId="{2AD2F1F3-2970-4DF1-BA07-61D9F230C516}" srcOrd="0" destOrd="0" presId="urn:microsoft.com/office/officeart/2005/8/layout/list1"/>
    <dgm:cxn modelId="{9D6922C2-1716-42DB-AF7A-6D3DC4483D86}" type="presParOf" srcId="{8A27ECD1-5B41-4364-93D4-C88B36BA51D0}" destId="{2897D981-CE06-4081-AEC1-D1FA147105A1}" srcOrd="0" destOrd="0" presId="urn:microsoft.com/office/officeart/2005/8/layout/list1"/>
    <dgm:cxn modelId="{95BAB7E9-E7D9-46AB-A476-7012F6644C13}" type="presParOf" srcId="{2897D981-CE06-4081-AEC1-D1FA147105A1}" destId="{E136E754-B2F0-4252-A5E7-53EFEE6BF61F}" srcOrd="0" destOrd="0" presId="urn:microsoft.com/office/officeart/2005/8/layout/list1"/>
    <dgm:cxn modelId="{74EA1AF7-EE14-4BE9-A8E5-ED8FE236529A}" type="presParOf" srcId="{2897D981-CE06-4081-AEC1-D1FA147105A1}" destId="{8A77231A-245C-4C77-969A-4F801DFF5B1A}" srcOrd="1" destOrd="0" presId="urn:microsoft.com/office/officeart/2005/8/layout/list1"/>
    <dgm:cxn modelId="{C4BC16E6-9DDE-4A30-BC80-E738F4D0E1E6}" type="presParOf" srcId="{8A27ECD1-5B41-4364-93D4-C88B36BA51D0}" destId="{0761FEDD-CAC6-4F26-A7BC-13A9E6E796D0}" srcOrd="1" destOrd="0" presId="urn:microsoft.com/office/officeart/2005/8/layout/list1"/>
    <dgm:cxn modelId="{4C13B4F5-73ED-4BC7-A0CE-67C5FCD65065}" type="presParOf" srcId="{8A27ECD1-5B41-4364-93D4-C88B36BA51D0}" destId="{2AD2F1F3-2970-4DF1-BA07-61D9F230C516}"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577A28E5-1030-4119-8588-7C64EDEA29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51A05559-CC7C-40BF-B3B9-686F4201CCCB}">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31365858-DA42-4CC5-B947-D65BA4F7EE15}" type="parTrans" cxnId="{441D6BFC-EDBF-41B5-B07F-43C777C91905}">
      <dgm:prSet/>
      <dgm:spPr/>
      <dgm:t>
        <a:bodyPr/>
        <a:lstStyle/>
        <a:p>
          <a:endParaRPr lang="zh-TW" altLang="en-US" b="1"/>
        </a:p>
      </dgm:t>
    </dgm:pt>
    <dgm:pt modelId="{C3B460E8-EFE7-4D67-9B2F-6B409FE493CB}" type="sibTrans" cxnId="{441D6BFC-EDBF-41B5-B07F-43C777C91905}">
      <dgm:prSet/>
      <dgm:spPr/>
      <dgm:t>
        <a:bodyPr/>
        <a:lstStyle/>
        <a:p>
          <a:endParaRPr lang="zh-TW" altLang="en-US" b="1"/>
        </a:p>
      </dgm:t>
    </dgm:pt>
    <dgm:pt modelId="{75551413-B4B3-45C3-B8F3-CA0DDD842529}" type="pres">
      <dgm:prSet presAssocID="{577A28E5-1030-4119-8588-7C64EDEA2911}" presName="linear" presStyleCnt="0">
        <dgm:presLayoutVars>
          <dgm:animLvl val="lvl"/>
          <dgm:resizeHandles val="exact"/>
        </dgm:presLayoutVars>
      </dgm:prSet>
      <dgm:spPr/>
      <dgm:t>
        <a:bodyPr/>
        <a:lstStyle/>
        <a:p>
          <a:endParaRPr lang="zh-TW" altLang="en-US"/>
        </a:p>
      </dgm:t>
    </dgm:pt>
    <dgm:pt modelId="{FCD133BA-3136-4BE0-8D82-435615BF208A}" type="pres">
      <dgm:prSet presAssocID="{51A05559-CC7C-40BF-B3B9-686F4201CCCB}" presName="parentText" presStyleLbl="node1" presStyleIdx="0" presStyleCnt="1">
        <dgm:presLayoutVars>
          <dgm:chMax val="0"/>
          <dgm:bulletEnabled val="1"/>
        </dgm:presLayoutVars>
      </dgm:prSet>
      <dgm:spPr/>
      <dgm:t>
        <a:bodyPr/>
        <a:lstStyle/>
        <a:p>
          <a:endParaRPr lang="zh-TW" altLang="en-US"/>
        </a:p>
      </dgm:t>
    </dgm:pt>
  </dgm:ptLst>
  <dgm:cxnLst>
    <dgm:cxn modelId="{441D6BFC-EDBF-41B5-B07F-43C777C91905}" srcId="{577A28E5-1030-4119-8588-7C64EDEA2911}" destId="{51A05559-CC7C-40BF-B3B9-686F4201CCCB}" srcOrd="0" destOrd="0" parTransId="{31365858-DA42-4CC5-B947-D65BA4F7EE15}" sibTransId="{C3B460E8-EFE7-4D67-9B2F-6B409FE493CB}"/>
    <dgm:cxn modelId="{2315250E-B386-48C7-99D8-95CD39468D33}" type="presOf" srcId="{51A05559-CC7C-40BF-B3B9-686F4201CCCB}" destId="{FCD133BA-3136-4BE0-8D82-435615BF208A}" srcOrd="0" destOrd="0" presId="urn:microsoft.com/office/officeart/2005/8/layout/vList2"/>
    <dgm:cxn modelId="{9B16A1C5-A1C4-45F1-83FE-49863E8C3767}" type="presOf" srcId="{577A28E5-1030-4119-8588-7C64EDEA2911}" destId="{75551413-B4B3-45C3-B8F3-CA0DDD842529}" srcOrd="0" destOrd="0" presId="urn:microsoft.com/office/officeart/2005/8/layout/vList2"/>
    <dgm:cxn modelId="{DA8C6FA4-8616-413B-9C1C-3840D5EFAEF3}" type="presParOf" srcId="{75551413-B4B3-45C3-B8F3-CA0DDD842529}" destId="{FCD133BA-3136-4BE0-8D82-435615BF208A}"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3830273E-495B-440A-A22E-F2F7EE0EB62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9F9F0A3-95BD-48C5-B9D5-4DBD078DFA70}">
      <dgm:prSet phldrT="[文字]" custT="1"/>
      <dgm:spPr/>
      <dgm:t>
        <a:bodyPr/>
        <a:lstStyle/>
        <a:p>
          <a:r>
            <a:rPr lang="zh-TW" altLang="en-US" sz="2400" dirty="0" smtClean="0">
              <a:latin typeface="+mn-ea"/>
              <a:ea typeface="+mn-ea"/>
            </a:rPr>
            <a:t>貸款對象</a:t>
          </a:r>
          <a:r>
            <a:rPr lang="en-US" altLang="zh-TW" sz="2400" dirty="0" smtClean="0">
              <a:latin typeface="+mn-ea"/>
              <a:ea typeface="+mn-ea"/>
            </a:rPr>
            <a:t>(</a:t>
          </a:r>
          <a:r>
            <a:rPr lang="zh-TW" altLang="en-US" sz="2400" dirty="0" smtClean="0">
              <a:latin typeface="+mn-ea"/>
              <a:ea typeface="+mn-ea"/>
            </a:rPr>
            <a:t>續</a:t>
          </a:r>
          <a:r>
            <a:rPr lang="en-US" altLang="zh-TW" sz="2400" dirty="0" smtClean="0">
              <a:latin typeface="+mn-ea"/>
              <a:ea typeface="+mn-ea"/>
            </a:rPr>
            <a:t>)</a:t>
          </a:r>
          <a:endParaRPr lang="zh-TW" altLang="en-US" sz="2400" dirty="0">
            <a:latin typeface="+mn-ea"/>
            <a:ea typeface="+mn-ea"/>
          </a:endParaRPr>
        </a:p>
      </dgm:t>
    </dgm:pt>
    <dgm:pt modelId="{6644B5A0-E34E-4E84-A28C-BC4A0D6C67FB}" type="parTrans" cxnId="{C4FF44E6-5705-4B81-A68A-8B2412B2980F}">
      <dgm:prSet/>
      <dgm:spPr/>
      <dgm:t>
        <a:bodyPr/>
        <a:lstStyle/>
        <a:p>
          <a:endParaRPr lang="zh-TW" altLang="en-US"/>
        </a:p>
      </dgm:t>
    </dgm:pt>
    <dgm:pt modelId="{C22B03AF-BEC4-4E3D-A4E1-16E2F1B96347}" type="sibTrans" cxnId="{C4FF44E6-5705-4B81-A68A-8B2412B2980F}">
      <dgm:prSet/>
      <dgm:spPr/>
      <dgm:t>
        <a:bodyPr/>
        <a:lstStyle/>
        <a:p>
          <a:endParaRPr lang="zh-TW" altLang="en-US"/>
        </a:p>
      </dgm:t>
    </dgm:pt>
    <dgm:pt modelId="{B9E938FA-0900-4A00-BD6A-85CB27A8A50A}">
      <dgm:prSet/>
      <dgm:spPr/>
      <dgm:t>
        <a:bodyPr/>
        <a:lstStyle/>
        <a:p>
          <a:pPr algn="just"/>
          <a:r>
            <a:rPr lang="zh-TW" dirty="0" smtClean="0"/>
            <a:t>雞蛋友善生產系統類：符合農委會所定雞蛋友善生產系統定義及指南之蛋雞飼</a:t>
          </a:r>
          <a:r>
            <a:rPr lang="en-US" dirty="0" smtClean="0"/>
            <a:t> </a:t>
          </a:r>
          <a:r>
            <a:rPr lang="zh-TW" dirty="0" smtClean="0"/>
            <a:t>養方式，並符合下列條件之一者：</a:t>
          </a:r>
          <a:endParaRPr lang="zh-TW" altLang="en-US" dirty="0"/>
        </a:p>
      </dgm:t>
    </dgm:pt>
    <dgm:pt modelId="{BBBAF419-D919-47F0-885D-CA99AF2A7492}" type="parTrans" cxnId="{CB41FEA3-437B-4231-BF87-66412BFAA68B}">
      <dgm:prSet/>
      <dgm:spPr/>
      <dgm:t>
        <a:bodyPr/>
        <a:lstStyle/>
        <a:p>
          <a:endParaRPr lang="zh-TW" altLang="en-US"/>
        </a:p>
      </dgm:t>
    </dgm:pt>
    <dgm:pt modelId="{E38F9FE9-311D-4C2B-8B75-BE989D671954}" type="sibTrans" cxnId="{CB41FEA3-437B-4231-BF87-66412BFAA68B}">
      <dgm:prSet/>
      <dgm:spPr/>
      <dgm:t>
        <a:bodyPr/>
        <a:lstStyle/>
        <a:p>
          <a:endParaRPr lang="zh-TW" altLang="en-US"/>
        </a:p>
      </dgm:t>
    </dgm:pt>
    <dgm:pt modelId="{F2520B16-14F2-4820-B732-D68D41C8C983}">
      <dgm:prSet/>
      <dgm:spPr/>
      <dgm:t>
        <a:bodyPr/>
        <a:lstStyle/>
        <a:p>
          <a:pPr algn="just"/>
          <a:r>
            <a:rPr lang="zh-TW" dirty="0" smtClean="0"/>
            <a:t>已取得畜牧場登記證書或申辦畜牧場登記中之農民。</a:t>
          </a:r>
          <a:endParaRPr lang="zh-TW" altLang="en-US" dirty="0"/>
        </a:p>
      </dgm:t>
    </dgm:pt>
    <dgm:pt modelId="{4AAD755D-5582-4F26-A5F8-9620E0C461C5}" type="parTrans" cxnId="{D94DBF24-C284-4016-B659-60D37CBD123D}">
      <dgm:prSet/>
      <dgm:spPr/>
      <dgm:t>
        <a:bodyPr/>
        <a:lstStyle/>
        <a:p>
          <a:endParaRPr lang="zh-TW" altLang="en-US"/>
        </a:p>
      </dgm:t>
    </dgm:pt>
    <dgm:pt modelId="{8E536B91-A68A-4ED9-8D5A-D4D6E3DEFBB3}" type="sibTrans" cxnId="{D94DBF24-C284-4016-B659-60D37CBD123D}">
      <dgm:prSet/>
      <dgm:spPr/>
      <dgm:t>
        <a:bodyPr/>
        <a:lstStyle/>
        <a:p>
          <a:endParaRPr lang="zh-TW" altLang="en-US"/>
        </a:p>
      </dgm:t>
    </dgm:pt>
    <dgm:pt modelId="{FB0CE0FB-10C7-4A10-9D42-79FDAE1791D8}">
      <dgm:prSet/>
      <dgm:spPr/>
      <dgm:t>
        <a:bodyPr/>
        <a:lstStyle/>
        <a:p>
          <a:pPr algn="just"/>
          <a:r>
            <a:rPr lang="zh-TW" dirty="0" smtClean="0"/>
            <a:t>未達農委會公告應申請畜牧場登記之飼養規模，已取得農業用地作畜牧設施容許使用同意書之農民。</a:t>
          </a:r>
          <a:endParaRPr lang="zh-TW" altLang="en-US" dirty="0"/>
        </a:p>
      </dgm:t>
    </dgm:pt>
    <dgm:pt modelId="{2B517DDF-29B2-4763-BFB1-86B8443A419F}" type="parTrans" cxnId="{6F839CAE-A146-4666-8A49-016C917125B4}">
      <dgm:prSet/>
      <dgm:spPr/>
      <dgm:t>
        <a:bodyPr/>
        <a:lstStyle/>
        <a:p>
          <a:endParaRPr lang="zh-TW" altLang="en-US"/>
        </a:p>
      </dgm:t>
    </dgm:pt>
    <dgm:pt modelId="{7C18E4ED-0796-4EE8-B87D-9AAB088D04F3}" type="sibTrans" cxnId="{6F839CAE-A146-4666-8A49-016C917125B4}">
      <dgm:prSet/>
      <dgm:spPr/>
      <dgm:t>
        <a:bodyPr/>
        <a:lstStyle/>
        <a:p>
          <a:endParaRPr lang="zh-TW" altLang="en-US"/>
        </a:p>
      </dgm:t>
    </dgm:pt>
    <dgm:pt modelId="{B734084F-2577-4E30-8E3E-3CAB33AEC0BA}" type="pres">
      <dgm:prSet presAssocID="{3830273E-495B-440A-A22E-F2F7EE0EB628}" presName="linear" presStyleCnt="0">
        <dgm:presLayoutVars>
          <dgm:dir/>
          <dgm:animLvl val="lvl"/>
          <dgm:resizeHandles val="exact"/>
        </dgm:presLayoutVars>
      </dgm:prSet>
      <dgm:spPr/>
      <dgm:t>
        <a:bodyPr/>
        <a:lstStyle/>
        <a:p>
          <a:endParaRPr lang="zh-TW" altLang="en-US"/>
        </a:p>
      </dgm:t>
    </dgm:pt>
    <dgm:pt modelId="{2205995B-49B5-4BD1-99E3-A59F0550DE0B}" type="pres">
      <dgm:prSet presAssocID="{C9F9F0A3-95BD-48C5-B9D5-4DBD078DFA70}" presName="parentLin" presStyleCnt="0"/>
      <dgm:spPr/>
    </dgm:pt>
    <dgm:pt modelId="{8468AD33-58AE-478B-8E0F-0800A6BEBBF0}" type="pres">
      <dgm:prSet presAssocID="{C9F9F0A3-95BD-48C5-B9D5-4DBD078DFA70}" presName="parentLeftMargin" presStyleLbl="node1" presStyleIdx="0" presStyleCnt="1"/>
      <dgm:spPr/>
      <dgm:t>
        <a:bodyPr/>
        <a:lstStyle/>
        <a:p>
          <a:endParaRPr lang="zh-TW" altLang="en-US"/>
        </a:p>
      </dgm:t>
    </dgm:pt>
    <dgm:pt modelId="{B5785BAB-040A-489B-8666-3CFE9F0A0BD6}" type="pres">
      <dgm:prSet presAssocID="{C9F9F0A3-95BD-48C5-B9D5-4DBD078DFA70}" presName="parentText" presStyleLbl="node1" presStyleIdx="0" presStyleCnt="1">
        <dgm:presLayoutVars>
          <dgm:chMax val="0"/>
          <dgm:bulletEnabled val="1"/>
        </dgm:presLayoutVars>
      </dgm:prSet>
      <dgm:spPr/>
      <dgm:t>
        <a:bodyPr/>
        <a:lstStyle/>
        <a:p>
          <a:endParaRPr lang="zh-TW" altLang="en-US"/>
        </a:p>
      </dgm:t>
    </dgm:pt>
    <dgm:pt modelId="{31A48E81-482D-4038-B5AE-D3D39FBAD368}" type="pres">
      <dgm:prSet presAssocID="{C9F9F0A3-95BD-48C5-B9D5-4DBD078DFA70}" presName="negativeSpace" presStyleCnt="0"/>
      <dgm:spPr/>
    </dgm:pt>
    <dgm:pt modelId="{101B7D3E-7A92-46C0-A5AF-196B6BDF6B26}" type="pres">
      <dgm:prSet presAssocID="{C9F9F0A3-95BD-48C5-B9D5-4DBD078DFA70}" presName="childText" presStyleLbl="conFgAcc1" presStyleIdx="0" presStyleCnt="1">
        <dgm:presLayoutVars>
          <dgm:bulletEnabled val="1"/>
        </dgm:presLayoutVars>
      </dgm:prSet>
      <dgm:spPr/>
      <dgm:t>
        <a:bodyPr/>
        <a:lstStyle/>
        <a:p>
          <a:endParaRPr lang="zh-TW" altLang="en-US"/>
        </a:p>
      </dgm:t>
    </dgm:pt>
  </dgm:ptLst>
  <dgm:cxnLst>
    <dgm:cxn modelId="{82B1F0F9-1706-4600-BFB4-09FE20A536E4}" type="presOf" srcId="{F2520B16-14F2-4820-B732-D68D41C8C983}" destId="{101B7D3E-7A92-46C0-A5AF-196B6BDF6B26}" srcOrd="0" destOrd="1" presId="urn:microsoft.com/office/officeart/2005/8/layout/list1"/>
    <dgm:cxn modelId="{CE93F065-09F7-4ED1-AF2E-DB467996D4F5}" type="presOf" srcId="{C9F9F0A3-95BD-48C5-B9D5-4DBD078DFA70}" destId="{B5785BAB-040A-489B-8666-3CFE9F0A0BD6}" srcOrd="1" destOrd="0" presId="urn:microsoft.com/office/officeart/2005/8/layout/list1"/>
    <dgm:cxn modelId="{EF4CA5AA-2C18-428C-B019-4CD8295EEF49}" type="presOf" srcId="{FB0CE0FB-10C7-4A10-9D42-79FDAE1791D8}" destId="{101B7D3E-7A92-46C0-A5AF-196B6BDF6B26}" srcOrd="0" destOrd="2" presId="urn:microsoft.com/office/officeart/2005/8/layout/list1"/>
    <dgm:cxn modelId="{D94DBF24-C284-4016-B659-60D37CBD123D}" srcId="{B9E938FA-0900-4A00-BD6A-85CB27A8A50A}" destId="{F2520B16-14F2-4820-B732-D68D41C8C983}" srcOrd="0" destOrd="0" parTransId="{4AAD755D-5582-4F26-A5F8-9620E0C461C5}" sibTransId="{8E536B91-A68A-4ED9-8D5A-D4D6E3DEFBB3}"/>
    <dgm:cxn modelId="{6F839CAE-A146-4666-8A49-016C917125B4}" srcId="{B9E938FA-0900-4A00-BD6A-85CB27A8A50A}" destId="{FB0CE0FB-10C7-4A10-9D42-79FDAE1791D8}" srcOrd="1" destOrd="0" parTransId="{2B517DDF-29B2-4763-BFB1-86B8443A419F}" sibTransId="{7C18E4ED-0796-4EE8-B87D-9AAB088D04F3}"/>
    <dgm:cxn modelId="{6DE0FE28-7F7F-4D51-B01C-C4FA4F1004FE}" type="presOf" srcId="{C9F9F0A3-95BD-48C5-B9D5-4DBD078DFA70}" destId="{8468AD33-58AE-478B-8E0F-0800A6BEBBF0}" srcOrd="0" destOrd="0" presId="urn:microsoft.com/office/officeart/2005/8/layout/list1"/>
    <dgm:cxn modelId="{758871AA-D4B2-4EDE-A274-B591BD5DB000}" type="presOf" srcId="{B9E938FA-0900-4A00-BD6A-85CB27A8A50A}" destId="{101B7D3E-7A92-46C0-A5AF-196B6BDF6B26}" srcOrd="0" destOrd="0" presId="urn:microsoft.com/office/officeart/2005/8/layout/list1"/>
    <dgm:cxn modelId="{C4FF44E6-5705-4B81-A68A-8B2412B2980F}" srcId="{3830273E-495B-440A-A22E-F2F7EE0EB628}" destId="{C9F9F0A3-95BD-48C5-B9D5-4DBD078DFA70}" srcOrd="0" destOrd="0" parTransId="{6644B5A0-E34E-4E84-A28C-BC4A0D6C67FB}" sibTransId="{C22B03AF-BEC4-4E3D-A4E1-16E2F1B96347}"/>
    <dgm:cxn modelId="{B268F29A-E004-4FBF-92A4-FBB63241DE5B}" type="presOf" srcId="{3830273E-495B-440A-A22E-F2F7EE0EB628}" destId="{B734084F-2577-4E30-8E3E-3CAB33AEC0BA}" srcOrd="0" destOrd="0" presId="urn:microsoft.com/office/officeart/2005/8/layout/list1"/>
    <dgm:cxn modelId="{CB41FEA3-437B-4231-BF87-66412BFAA68B}" srcId="{C9F9F0A3-95BD-48C5-B9D5-4DBD078DFA70}" destId="{B9E938FA-0900-4A00-BD6A-85CB27A8A50A}" srcOrd="0" destOrd="0" parTransId="{BBBAF419-D919-47F0-885D-CA99AF2A7492}" sibTransId="{E38F9FE9-311D-4C2B-8B75-BE989D671954}"/>
    <dgm:cxn modelId="{19303FDB-3933-4F80-9ADC-486817268470}" type="presParOf" srcId="{B734084F-2577-4E30-8E3E-3CAB33AEC0BA}" destId="{2205995B-49B5-4BD1-99E3-A59F0550DE0B}" srcOrd="0" destOrd="0" presId="urn:microsoft.com/office/officeart/2005/8/layout/list1"/>
    <dgm:cxn modelId="{1CD18FCC-1E9E-49C5-86F3-97D4BD50CEED}" type="presParOf" srcId="{2205995B-49B5-4BD1-99E3-A59F0550DE0B}" destId="{8468AD33-58AE-478B-8E0F-0800A6BEBBF0}" srcOrd="0" destOrd="0" presId="urn:microsoft.com/office/officeart/2005/8/layout/list1"/>
    <dgm:cxn modelId="{A1410021-B8A0-49E5-BF98-49CBD0D92B6C}" type="presParOf" srcId="{2205995B-49B5-4BD1-99E3-A59F0550DE0B}" destId="{B5785BAB-040A-489B-8666-3CFE9F0A0BD6}" srcOrd="1" destOrd="0" presId="urn:microsoft.com/office/officeart/2005/8/layout/list1"/>
    <dgm:cxn modelId="{3EA03993-FC07-4F02-B3DB-8EF3BB81B8CE}" type="presParOf" srcId="{B734084F-2577-4E30-8E3E-3CAB33AEC0BA}" destId="{31A48E81-482D-4038-B5AE-D3D39FBAD368}" srcOrd="1" destOrd="0" presId="urn:microsoft.com/office/officeart/2005/8/layout/list1"/>
    <dgm:cxn modelId="{DBE721F4-3ACA-41C2-B6B5-BFA0DD79C846}" type="presParOf" srcId="{B734084F-2577-4E30-8E3E-3CAB33AEC0BA}" destId="{101B7D3E-7A92-46C0-A5AF-196B6BDF6B26}"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897FB492-13AA-4A0B-A40D-A3BDEDC27366}"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zh-TW" altLang="en-US"/>
        </a:p>
      </dgm:t>
    </dgm:pt>
    <dgm:pt modelId="{811BEF7D-55FB-4B5E-924E-A7731641294E}">
      <dgm:prSet phldrT="[文字]">
        <dgm:style>
          <a:lnRef idx="1">
            <a:schemeClr val="accent2"/>
          </a:lnRef>
          <a:fillRef idx="2">
            <a:schemeClr val="accent2"/>
          </a:fillRef>
          <a:effectRef idx="1">
            <a:schemeClr val="accent2"/>
          </a:effectRef>
          <a:fontRef idx="minor">
            <a:schemeClr val="dk1"/>
          </a:fontRef>
        </dgm:style>
      </dgm:prSet>
      <dgm:spPr/>
      <dgm:t>
        <a:bodyPr/>
        <a:lstStyle/>
        <a:p>
          <a:r>
            <a:rPr lang="zh-TW" dirty="0" smtClean="0">
              <a:latin typeface="標楷體" pitchFamily="65" charset="-120"/>
              <a:ea typeface="標楷體" pitchFamily="65" charset="-120"/>
            </a:rPr>
            <a:t>豐富化籠飼生產系統：</a:t>
          </a:r>
          <a:endParaRPr lang="zh-TW" altLang="en-US" dirty="0">
            <a:latin typeface="標楷體" pitchFamily="65" charset="-120"/>
            <a:ea typeface="標楷體" pitchFamily="65" charset="-120"/>
          </a:endParaRPr>
        </a:p>
      </dgm:t>
    </dgm:pt>
    <dgm:pt modelId="{E030E0B7-ADE6-499D-A535-A6A3B470F684}" type="parTrans" cxnId="{C42524E2-0A87-4515-AF20-D12187696755}">
      <dgm:prSet/>
      <dgm:spPr/>
      <dgm:t>
        <a:bodyPr/>
        <a:lstStyle/>
        <a:p>
          <a:endParaRPr lang="zh-TW" altLang="en-US">
            <a:latin typeface="標楷體" pitchFamily="65" charset="-120"/>
            <a:ea typeface="標楷體" pitchFamily="65" charset="-120"/>
          </a:endParaRPr>
        </a:p>
      </dgm:t>
    </dgm:pt>
    <dgm:pt modelId="{221E795A-176B-4290-A8C0-50C372120777}" type="sibTrans" cxnId="{C42524E2-0A87-4515-AF20-D12187696755}">
      <dgm:prSet/>
      <dgm:spPr/>
      <dgm:t>
        <a:bodyPr/>
        <a:lstStyle/>
        <a:p>
          <a:endParaRPr lang="zh-TW" altLang="en-US">
            <a:latin typeface="標楷體" pitchFamily="65" charset="-120"/>
            <a:ea typeface="標楷體" pitchFamily="65" charset="-120"/>
          </a:endParaRPr>
        </a:p>
      </dgm:t>
    </dgm:pt>
    <dgm:pt modelId="{DE86CB2A-09B2-4027-9698-D22D7F7A72B6}">
      <dgm:prSet phldrT="[文字]">
        <dgm:style>
          <a:lnRef idx="1">
            <a:schemeClr val="accent2"/>
          </a:lnRef>
          <a:fillRef idx="2">
            <a:schemeClr val="accent2"/>
          </a:fillRef>
          <a:effectRef idx="1">
            <a:schemeClr val="accent2"/>
          </a:effectRef>
          <a:fontRef idx="minor">
            <a:schemeClr val="dk1"/>
          </a:fontRef>
        </dgm:style>
      </dgm:prSet>
      <dgm:spPr/>
      <dgm:t>
        <a:bodyPr/>
        <a:lstStyle/>
        <a:p>
          <a:r>
            <a:rPr lang="zh-TW" dirty="0" smtClean="0">
              <a:latin typeface="標楷體" pitchFamily="65" charset="-120"/>
              <a:ea typeface="標楷體" pitchFamily="65" charset="-120"/>
            </a:rPr>
            <a:t>雞隻可在籠內自由活動，平均每隻雞所分配面積應超過</a:t>
          </a:r>
          <a:r>
            <a:rPr lang="en-US" dirty="0" smtClean="0">
              <a:latin typeface="標楷體" pitchFamily="65" charset="-120"/>
              <a:ea typeface="標楷體" pitchFamily="65" charset="-120"/>
            </a:rPr>
            <a:t>750</a:t>
          </a:r>
          <a:r>
            <a:rPr lang="zh-TW" dirty="0" smtClean="0">
              <a:latin typeface="標楷體" pitchFamily="65" charset="-120"/>
              <a:ea typeface="標楷體" pitchFamily="65" charset="-120"/>
            </a:rPr>
            <a:t>平方公分</a:t>
          </a:r>
          <a:endParaRPr lang="zh-TW" altLang="en-US" dirty="0">
            <a:latin typeface="標楷體" pitchFamily="65" charset="-120"/>
            <a:ea typeface="標楷體" pitchFamily="65" charset="-120"/>
          </a:endParaRPr>
        </a:p>
      </dgm:t>
    </dgm:pt>
    <dgm:pt modelId="{A75705A4-0A31-49DC-ABD2-AC6FAF914F5B}" type="parTrans" cxnId="{8AA38277-503F-479C-8FF7-B00D4ADCF0B7}">
      <dgm:prSet/>
      <dgm:spPr/>
      <dgm:t>
        <a:bodyPr/>
        <a:lstStyle/>
        <a:p>
          <a:endParaRPr lang="zh-TW" altLang="en-US">
            <a:latin typeface="標楷體" pitchFamily="65" charset="-120"/>
            <a:ea typeface="標楷體" pitchFamily="65" charset="-120"/>
          </a:endParaRPr>
        </a:p>
      </dgm:t>
    </dgm:pt>
    <dgm:pt modelId="{41DF255D-E479-48D6-8ACA-64A225EF5947}" type="sibTrans" cxnId="{8AA38277-503F-479C-8FF7-B00D4ADCF0B7}">
      <dgm:prSet/>
      <dgm:spPr/>
      <dgm:t>
        <a:bodyPr/>
        <a:lstStyle/>
        <a:p>
          <a:endParaRPr lang="zh-TW" altLang="en-US">
            <a:latin typeface="標楷體" pitchFamily="65" charset="-120"/>
            <a:ea typeface="標楷體" pitchFamily="65" charset="-120"/>
          </a:endParaRPr>
        </a:p>
      </dgm:t>
    </dgm:pt>
    <dgm:pt modelId="{0E4016CE-F0C6-4D02-8DE2-556C5EB843DF}">
      <dgm:prSet phldrT="[文字]">
        <dgm:style>
          <a:lnRef idx="1">
            <a:schemeClr val="accent2"/>
          </a:lnRef>
          <a:fillRef idx="2">
            <a:schemeClr val="accent2"/>
          </a:fillRef>
          <a:effectRef idx="1">
            <a:schemeClr val="accent2"/>
          </a:effectRef>
          <a:fontRef idx="minor">
            <a:schemeClr val="dk1"/>
          </a:fontRef>
        </dgm:style>
      </dgm:prSet>
      <dgm:spPr/>
      <dgm:t>
        <a:bodyPr/>
        <a:lstStyle/>
        <a:p>
          <a:r>
            <a:rPr lang="zh-TW" dirty="0" smtClean="0">
              <a:latin typeface="標楷體" pitchFamily="65" charset="-120"/>
              <a:ea typeface="標楷體" pitchFamily="65" charset="-120"/>
            </a:rPr>
            <a:t>平飼生產系統</a:t>
          </a:r>
          <a:r>
            <a:rPr lang="zh-TW" altLang="en-US"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dgm:t>
    </dgm:pt>
    <dgm:pt modelId="{4603C243-9BA8-4827-A0E5-F8523DE6700F}" type="parTrans" cxnId="{10FE7725-35B0-468D-8F0D-7D397BA407A8}">
      <dgm:prSet/>
      <dgm:spPr/>
      <dgm:t>
        <a:bodyPr/>
        <a:lstStyle/>
        <a:p>
          <a:endParaRPr lang="zh-TW" altLang="en-US">
            <a:latin typeface="標楷體" pitchFamily="65" charset="-120"/>
            <a:ea typeface="標楷體" pitchFamily="65" charset="-120"/>
          </a:endParaRPr>
        </a:p>
      </dgm:t>
    </dgm:pt>
    <dgm:pt modelId="{7041A211-15BC-449C-AB88-C25D960C8B0E}" type="sibTrans" cxnId="{10FE7725-35B0-468D-8F0D-7D397BA407A8}">
      <dgm:prSet/>
      <dgm:spPr/>
      <dgm:t>
        <a:bodyPr/>
        <a:lstStyle/>
        <a:p>
          <a:endParaRPr lang="zh-TW" altLang="en-US">
            <a:latin typeface="標楷體" pitchFamily="65" charset="-120"/>
            <a:ea typeface="標楷體" pitchFamily="65" charset="-120"/>
          </a:endParaRPr>
        </a:p>
      </dgm:t>
    </dgm:pt>
    <dgm:pt modelId="{16CA9308-C9A7-4434-AD03-ABE0B884B5F5}">
      <dgm:prSet phldrT="[文字]">
        <dgm:style>
          <a:lnRef idx="1">
            <a:schemeClr val="accent2"/>
          </a:lnRef>
          <a:fillRef idx="2">
            <a:schemeClr val="accent2"/>
          </a:fillRef>
          <a:effectRef idx="1">
            <a:schemeClr val="accent2"/>
          </a:effectRef>
          <a:fontRef idx="minor">
            <a:schemeClr val="dk1"/>
          </a:fontRef>
        </dgm:style>
      </dgm:prSet>
      <dgm:spPr/>
      <dgm:t>
        <a:bodyPr/>
        <a:lstStyle/>
        <a:p>
          <a:r>
            <a:rPr lang="zh-TW" dirty="0" smtClean="0">
              <a:latin typeface="標楷體" pitchFamily="65" charset="-120"/>
              <a:ea typeface="標楷體" pitchFamily="65" charset="-120"/>
            </a:rPr>
            <a:t>雞隻可於床面或地面上自由活動，平均每隻雞所分配面積應超過</a:t>
          </a:r>
          <a:r>
            <a:rPr lang="en-US" dirty="0" smtClean="0">
              <a:latin typeface="標楷體" pitchFamily="65" charset="-120"/>
              <a:ea typeface="標楷體" pitchFamily="65" charset="-120"/>
            </a:rPr>
            <a:t>800</a:t>
          </a:r>
          <a:r>
            <a:rPr lang="zh-TW" dirty="0" smtClean="0">
              <a:latin typeface="標楷體" pitchFamily="65" charset="-120"/>
              <a:ea typeface="標楷體" pitchFamily="65" charset="-120"/>
            </a:rPr>
            <a:t>平方公分</a:t>
          </a:r>
          <a:endParaRPr lang="zh-TW" altLang="en-US" dirty="0">
            <a:latin typeface="標楷體" pitchFamily="65" charset="-120"/>
            <a:ea typeface="標楷體" pitchFamily="65" charset="-120"/>
          </a:endParaRPr>
        </a:p>
      </dgm:t>
    </dgm:pt>
    <dgm:pt modelId="{6176C966-2D42-42E3-8A1E-4963C58878BD}" type="parTrans" cxnId="{55922278-C344-45F1-A2B0-A0CE0E6E8585}">
      <dgm:prSet/>
      <dgm:spPr/>
      <dgm:t>
        <a:bodyPr/>
        <a:lstStyle/>
        <a:p>
          <a:endParaRPr lang="zh-TW" altLang="en-US">
            <a:latin typeface="標楷體" pitchFamily="65" charset="-120"/>
            <a:ea typeface="標楷體" pitchFamily="65" charset="-120"/>
          </a:endParaRPr>
        </a:p>
      </dgm:t>
    </dgm:pt>
    <dgm:pt modelId="{1AC62C22-696F-4CC6-A37C-7C023E98AC30}" type="sibTrans" cxnId="{55922278-C344-45F1-A2B0-A0CE0E6E8585}">
      <dgm:prSet/>
      <dgm:spPr/>
      <dgm:t>
        <a:bodyPr/>
        <a:lstStyle/>
        <a:p>
          <a:endParaRPr lang="zh-TW" altLang="en-US">
            <a:latin typeface="標楷體" pitchFamily="65" charset="-120"/>
            <a:ea typeface="標楷體" pitchFamily="65" charset="-120"/>
          </a:endParaRPr>
        </a:p>
      </dgm:t>
    </dgm:pt>
    <dgm:pt modelId="{4DF1F99A-2B45-4EB9-9623-676240943971}">
      <dgm:prSet phldrT="[文字]">
        <dgm:style>
          <a:lnRef idx="1">
            <a:schemeClr val="accent2"/>
          </a:lnRef>
          <a:fillRef idx="2">
            <a:schemeClr val="accent2"/>
          </a:fillRef>
          <a:effectRef idx="1">
            <a:schemeClr val="accent2"/>
          </a:effectRef>
          <a:fontRef idx="minor">
            <a:schemeClr val="dk1"/>
          </a:fontRef>
        </dgm:style>
      </dgm:prSet>
      <dgm:spPr/>
      <dgm:t>
        <a:bodyPr/>
        <a:lstStyle/>
        <a:p>
          <a:r>
            <a:rPr lang="zh-TW" dirty="0" smtClean="0">
              <a:latin typeface="標楷體" pitchFamily="65" charset="-120"/>
              <a:ea typeface="標楷體" pitchFamily="65" charset="-120"/>
            </a:rPr>
            <a:t>放牧生產系統：</a:t>
          </a:r>
          <a:endParaRPr lang="zh-TW" altLang="en-US" dirty="0">
            <a:latin typeface="標楷體" pitchFamily="65" charset="-120"/>
            <a:ea typeface="標楷體" pitchFamily="65" charset="-120"/>
          </a:endParaRPr>
        </a:p>
      </dgm:t>
    </dgm:pt>
    <dgm:pt modelId="{0F8CCD6C-8A78-4F30-A946-C4DD960C308E}" type="parTrans" cxnId="{AD261C34-2EEE-450E-8A6E-3A0296AF7219}">
      <dgm:prSet/>
      <dgm:spPr/>
      <dgm:t>
        <a:bodyPr/>
        <a:lstStyle/>
        <a:p>
          <a:endParaRPr lang="zh-TW" altLang="en-US">
            <a:latin typeface="標楷體" pitchFamily="65" charset="-120"/>
            <a:ea typeface="標楷體" pitchFamily="65" charset="-120"/>
          </a:endParaRPr>
        </a:p>
      </dgm:t>
    </dgm:pt>
    <dgm:pt modelId="{65EDED2C-98DD-4D42-A84D-A1F2019FD4FC}" type="sibTrans" cxnId="{AD261C34-2EEE-450E-8A6E-3A0296AF7219}">
      <dgm:prSet/>
      <dgm:spPr/>
      <dgm:t>
        <a:bodyPr/>
        <a:lstStyle/>
        <a:p>
          <a:endParaRPr lang="zh-TW" altLang="en-US">
            <a:latin typeface="標楷體" pitchFamily="65" charset="-120"/>
            <a:ea typeface="標楷體" pitchFamily="65" charset="-120"/>
          </a:endParaRPr>
        </a:p>
      </dgm:t>
    </dgm:pt>
    <dgm:pt modelId="{D3E08CF4-2597-4FE8-A968-C213716C573B}">
      <dgm:prSet phldrT="[文字]">
        <dgm:style>
          <a:lnRef idx="1">
            <a:schemeClr val="accent2"/>
          </a:lnRef>
          <a:fillRef idx="2">
            <a:schemeClr val="accent2"/>
          </a:fillRef>
          <a:effectRef idx="1">
            <a:schemeClr val="accent2"/>
          </a:effectRef>
          <a:fontRef idx="minor">
            <a:schemeClr val="dk1"/>
          </a:fontRef>
        </dgm:style>
      </dgm:prSet>
      <dgm:spPr/>
      <dgm:t>
        <a:bodyPr/>
        <a:lstStyle/>
        <a:p>
          <a:r>
            <a:rPr lang="zh-TW" dirty="0" smtClean="0">
              <a:latin typeface="標楷體" pitchFamily="65" charset="-120"/>
              <a:ea typeface="標楷體" pitchFamily="65" charset="-120"/>
            </a:rPr>
            <a:t>雞隻可於室內及戶外活動，平均每隻雞所分配面積應超過</a:t>
          </a:r>
          <a:r>
            <a:rPr lang="en-US" dirty="0" smtClean="0">
              <a:latin typeface="標楷體" pitchFamily="65" charset="-120"/>
              <a:ea typeface="標楷體" pitchFamily="65" charset="-120"/>
            </a:rPr>
            <a:t>800</a:t>
          </a:r>
          <a:r>
            <a:rPr lang="zh-TW" dirty="0" smtClean="0">
              <a:latin typeface="標楷體" pitchFamily="65" charset="-120"/>
              <a:ea typeface="標楷體" pitchFamily="65" charset="-120"/>
            </a:rPr>
            <a:t>平方公分</a:t>
          </a:r>
          <a:endParaRPr lang="zh-TW" altLang="en-US" dirty="0">
            <a:latin typeface="標楷體" pitchFamily="65" charset="-120"/>
            <a:ea typeface="標楷體" pitchFamily="65" charset="-120"/>
          </a:endParaRPr>
        </a:p>
      </dgm:t>
    </dgm:pt>
    <dgm:pt modelId="{E3B95CDD-B0E9-4747-8449-9444E9D390A8}" type="parTrans" cxnId="{142926F1-7458-462B-B64E-A4DAF4AC8E9A}">
      <dgm:prSet/>
      <dgm:spPr/>
      <dgm:t>
        <a:bodyPr/>
        <a:lstStyle/>
        <a:p>
          <a:endParaRPr lang="zh-TW" altLang="en-US">
            <a:latin typeface="標楷體" pitchFamily="65" charset="-120"/>
            <a:ea typeface="標楷體" pitchFamily="65" charset="-120"/>
          </a:endParaRPr>
        </a:p>
      </dgm:t>
    </dgm:pt>
    <dgm:pt modelId="{E12CC1D3-3286-4737-9DA3-3D41840D1C44}" type="sibTrans" cxnId="{142926F1-7458-462B-B64E-A4DAF4AC8E9A}">
      <dgm:prSet/>
      <dgm:spPr/>
      <dgm:t>
        <a:bodyPr/>
        <a:lstStyle/>
        <a:p>
          <a:endParaRPr lang="zh-TW" altLang="en-US">
            <a:latin typeface="標楷體" pitchFamily="65" charset="-120"/>
            <a:ea typeface="標楷體" pitchFamily="65" charset="-120"/>
          </a:endParaRPr>
        </a:p>
      </dgm:t>
    </dgm:pt>
    <dgm:pt modelId="{5C6D14FA-C7B2-40E9-ADB7-3BBFCF0A5796}" type="pres">
      <dgm:prSet presAssocID="{897FB492-13AA-4A0B-A40D-A3BDEDC27366}" presName="linear" presStyleCnt="0">
        <dgm:presLayoutVars>
          <dgm:dir/>
          <dgm:resizeHandles val="exact"/>
        </dgm:presLayoutVars>
      </dgm:prSet>
      <dgm:spPr/>
      <dgm:t>
        <a:bodyPr/>
        <a:lstStyle/>
        <a:p>
          <a:endParaRPr lang="zh-TW" altLang="en-US"/>
        </a:p>
      </dgm:t>
    </dgm:pt>
    <dgm:pt modelId="{3AF3E3D9-531A-4F22-BE9E-BC454750BF06}" type="pres">
      <dgm:prSet presAssocID="{811BEF7D-55FB-4B5E-924E-A7731641294E}" presName="comp" presStyleCnt="0"/>
      <dgm:spPr/>
    </dgm:pt>
    <dgm:pt modelId="{101EE65C-665D-4097-B3FA-31BFE50DE834}" type="pres">
      <dgm:prSet presAssocID="{811BEF7D-55FB-4B5E-924E-A7731641294E}" presName="box" presStyleLbl="node1" presStyleIdx="0" presStyleCnt="3"/>
      <dgm:spPr/>
      <dgm:t>
        <a:bodyPr/>
        <a:lstStyle/>
        <a:p>
          <a:endParaRPr lang="zh-TW" altLang="en-US"/>
        </a:p>
      </dgm:t>
    </dgm:pt>
    <dgm:pt modelId="{0B54460E-69BC-4F78-84CF-34262DE87A55}" type="pres">
      <dgm:prSet presAssocID="{811BEF7D-55FB-4B5E-924E-A7731641294E}" presName="img" presStyleLbl="fgImgPlace1" presStyleIdx="0" presStyleCnt="3"/>
      <dgm:spPr>
        <a:blipFill rotWithShape="0">
          <a:blip xmlns:r="http://schemas.openxmlformats.org/officeDocument/2006/relationships" r:embed="rId1"/>
          <a:stretch>
            <a:fillRect/>
          </a:stretch>
        </a:blipFill>
      </dgm:spPr>
    </dgm:pt>
    <dgm:pt modelId="{5B691798-0B99-4744-A855-D2E4BA09094E}" type="pres">
      <dgm:prSet presAssocID="{811BEF7D-55FB-4B5E-924E-A7731641294E}" presName="text" presStyleLbl="node1" presStyleIdx="0" presStyleCnt="3">
        <dgm:presLayoutVars>
          <dgm:bulletEnabled val="1"/>
        </dgm:presLayoutVars>
      </dgm:prSet>
      <dgm:spPr/>
      <dgm:t>
        <a:bodyPr/>
        <a:lstStyle/>
        <a:p>
          <a:endParaRPr lang="zh-TW" altLang="en-US"/>
        </a:p>
      </dgm:t>
    </dgm:pt>
    <dgm:pt modelId="{2CA12605-CCE2-4783-B9E4-D5DDCAB20A4C}" type="pres">
      <dgm:prSet presAssocID="{221E795A-176B-4290-A8C0-50C372120777}" presName="spacer" presStyleCnt="0"/>
      <dgm:spPr/>
    </dgm:pt>
    <dgm:pt modelId="{CAEEE785-46BD-4D54-8747-CE1BBFB2CBFE}" type="pres">
      <dgm:prSet presAssocID="{0E4016CE-F0C6-4D02-8DE2-556C5EB843DF}" presName="comp" presStyleCnt="0"/>
      <dgm:spPr/>
    </dgm:pt>
    <dgm:pt modelId="{F2D782B4-F93A-4B7C-B82C-A8B2EF485C1F}" type="pres">
      <dgm:prSet presAssocID="{0E4016CE-F0C6-4D02-8DE2-556C5EB843DF}" presName="box" presStyleLbl="node1" presStyleIdx="1" presStyleCnt="3"/>
      <dgm:spPr/>
      <dgm:t>
        <a:bodyPr/>
        <a:lstStyle/>
        <a:p>
          <a:endParaRPr lang="zh-TW" altLang="en-US"/>
        </a:p>
      </dgm:t>
    </dgm:pt>
    <dgm:pt modelId="{54B759D9-468D-4F1D-82EB-B53FF04284E9}" type="pres">
      <dgm:prSet presAssocID="{0E4016CE-F0C6-4D02-8DE2-556C5EB843DF}" presName="img" presStyleLbl="fgImgPlace1" presStyleIdx="1" presStyleCnt="3"/>
      <dgm:spPr>
        <a:blipFill rotWithShape="0">
          <a:blip xmlns:r="http://schemas.openxmlformats.org/officeDocument/2006/relationships" r:embed="rId2"/>
          <a:stretch>
            <a:fillRect/>
          </a:stretch>
        </a:blipFill>
      </dgm:spPr>
    </dgm:pt>
    <dgm:pt modelId="{60BE1877-9EBF-44D7-9346-6447CC79B9ED}" type="pres">
      <dgm:prSet presAssocID="{0E4016CE-F0C6-4D02-8DE2-556C5EB843DF}" presName="text" presStyleLbl="node1" presStyleIdx="1" presStyleCnt="3">
        <dgm:presLayoutVars>
          <dgm:bulletEnabled val="1"/>
        </dgm:presLayoutVars>
      </dgm:prSet>
      <dgm:spPr/>
      <dgm:t>
        <a:bodyPr/>
        <a:lstStyle/>
        <a:p>
          <a:endParaRPr lang="zh-TW" altLang="en-US"/>
        </a:p>
      </dgm:t>
    </dgm:pt>
    <dgm:pt modelId="{3D5002C8-96E2-4F15-8EB9-7F88D95B5C32}" type="pres">
      <dgm:prSet presAssocID="{7041A211-15BC-449C-AB88-C25D960C8B0E}" presName="spacer" presStyleCnt="0"/>
      <dgm:spPr/>
    </dgm:pt>
    <dgm:pt modelId="{BE43B5D8-A10A-440A-9086-4C378BA98650}" type="pres">
      <dgm:prSet presAssocID="{4DF1F99A-2B45-4EB9-9623-676240943971}" presName="comp" presStyleCnt="0"/>
      <dgm:spPr/>
    </dgm:pt>
    <dgm:pt modelId="{2E2123D4-CA8A-475B-9767-016F2F8D3106}" type="pres">
      <dgm:prSet presAssocID="{4DF1F99A-2B45-4EB9-9623-676240943971}" presName="box" presStyleLbl="node1" presStyleIdx="2" presStyleCnt="3" custLinFactNeighborX="388" custLinFactNeighborY="13709"/>
      <dgm:spPr/>
      <dgm:t>
        <a:bodyPr/>
        <a:lstStyle/>
        <a:p>
          <a:endParaRPr lang="zh-TW" altLang="en-US"/>
        </a:p>
      </dgm:t>
    </dgm:pt>
    <dgm:pt modelId="{86B3FC04-F587-4AF6-9DA5-E07E2A9CFC8C}" type="pres">
      <dgm:prSet presAssocID="{4DF1F99A-2B45-4EB9-9623-676240943971}" presName="img" presStyleLbl="fgImgPlace1" presStyleIdx="2" presStyleCnt="3"/>
      <dgm:spPr>
        <a:blipFill rotWithShape="0">
          <a:blip xmlns:r="http://schemas.openxmlformats.org/officeDocument/2006/relationships" r:embed="rId3"/>
          <a:stretch>
            <a:fillRect/>
          </a:stretch>
        </a:blipFill>
      </dgm:spPr>
    </dgm:pt>
    <dgm:pt modelId="{1B82004B-4B8C-437F-A5E5-0413062270A3}" type="pres">
      <dgm:prSet presAssocID="{4DF1F99A-2B45-4EB9-9623-676240943971}" presName="text" presStyleLbl="node1" presStyleIdx="2" presStyleCnt="3">
        <dgm:presLayoutVars>
          <dgm:bulletEnabled val="1"/>
        </dgm:presLayoutVars>
      </dgm:prSet>
      <dgm:spPr/>
      <dgm:t>
        <a:bodyPr/>
        <a:lstStyle/>
        <a:p>
          <a:endParaRPr lang="zh-TW" altLang="en-US"/>
        </a:p>
      </dgm:t>
    </dgm:pt>
  </dgm:ptLst>
  <dgm:cxnLst>
    <dgm:cxn modelId="{C42524E2-0A87-4515-AF20-D12187696755}" srcId="{897FB492-13AA-4A0B-A40D-A3BDEDC27366}" destId="{811BEF7D-55FB-4B5E-924E-A7731641294E}" srcOrd="0" destOrd="0" parTransId="{E030E0B7-ADE6-499D-A535-A6A3B470F684}" sibTransId="{221E795A-176B-4290-A8C0-50C372120777}"/>
    <dgm:cxn modelId="{D523DE62-585B-4F47-9EE8-C0B1960F7C2F}" type="presOf" srcId="{811BEF7D-55FB-4B5E-924E-A7731641294E}" destId="{101EE65C-665D-4097-B3FA-31BFE50DE834}" srcOrd="0" destOrd="0" presId="urn:microsoft.com/office/officeart/2005/8/layout/vList4"/>
    <dgm:cxn modelId="{8AA38277-503F-479C-8FF7-B00D4ADCF0B7}" srcId="{811BEF7D-55FB-4B5E-924E-A7731641294E}" destId="{DE86CB2A-09B2-4027-9698-D22D7F7A72B6}" srcOrd="0" destOrd="0" parTransId="{A75705A4-0A31-49DC-ABD2-AC6FAF914F5B}" sibTransId="{41DF255D-E479-48D6-8ACA-64A225EF5947}"/>
    <dgm:cxn modelId="{590DD0F8-12A3-4673-81D5-00DA23101A23}" type="presOf" srcId="{16CA9308-C9A7-4434-AD03-ABE0B884B5F5}" destId="{60BE1877-9EBF-44D7-9346-6447CC79B9ED}" srcOrd="1" destOrd="1" presId="urn:microsoft.com/office/officeart/2005/8/layout/vList4"/>
    <dgm:cxn modelId="{792E874E-DA4A-4E20-80DF-1ED44411A62D}" type="presOf" srcId="{DE86CB2A-09B2-4027-9698-D22D7F7A72B6}" destId="{101EE65C-665D-4097-B3FA-31BFE50DE834}" srcOrd="0" destOrd="1" presId="urn:microsoft.com/office/officeart/2005/8/layout/vList4"/>
    <dgm:cxn modelId="{6BB339F6-3EBB-412D-A565-4F2FF1617087}" type="presOf" srcId="{0E4016CE-F0C6-4D02-8DE2-556C5EB843DF}" destId="{60BE1877-9EBF-44D7-9346-6447CC79B9ED}" srcOrd="1" destOrd="0" presId="urn:microsoft.com/office/officeart/2005/8/layout/vList4"/>
    <dgm:cxn modelId="{A556A4D2-CFE0-4562-9D3C-DF1F91273AE9}" type="presOf" srcId="{16CA9308-C9A7-4434-AD03-ABE0B884B5F5}" destId="{F2D782B4-F93A-4B7C-B82C-A8B2EF485C1F}" srcOrd="0" destOrd="1" presId="urn:microsoft.com/office/officeart/2005/8/layout/vList4"/>
    <dgm:cxn modelId="{AD261C34-2EEE-450E-8A6E-3A0296AF7219}" srcId="{897FB492-13AA-4A0B-A40D-A3BDEDC27366}" destId="{4DF1F99A-2B45-4EB9-9623-676240943971}" srcOrd="2" destOrd="0" parTransId="{0F8CCD6C-8A78-4F30-A946-C4DD960C308E}" sibTransId="{65EDED2C-98DD-4D42-A84D-A1F2019FD4FC}"/>
    <dgm:cxn modelId="{FE2A4D7C-7C03-4868-8951-FD490FCD7A2F}" type="presOf" srcId="{D3E08CF4-2597-4FE8-A968-C213716C573B}" destId="{1B82004B-4B8C-437F-A5E5-0413062270A3}" srcOrd="1" destOrd="1" presId="urn:microsoft.com/office/officeart/2005/8/layout/vList4"/>
    <dgm:cxn modelId="{1CC8BA0B-3A81-46FF-AE53-29FD36EDD620}" type="presOf" srcId="{0E4016CE-F0C6-4D02-8DE2-556C5EB843DF}" destId="{F2D782B4-F93A-4B7C-B82C-A8B2EF485C1F}" srcOrd="0" destOrd="0" presId="urn:microsoft.com/office/officeart/2005/8/layout/vList4"/>
    <dgm:cxn modelId="{55922278-C344-45F1-A2B0-A0CE0E6E8585}" srcId="{0E4016CE-F0C6-4D02-8DE2-556C5EB843DF}" destId="{16CA9308-C9A7-4434-AD03-ABE0B884B5F5}" srcOrd="0" destOrd="0" parTransId="{6176C966-2D42-42E3-8A1E-4963C58878BD}" sibTransId="{1AC62C22-696F-4CC6-A37C-7C023E98AC30}"/>
    <dgm:cxn modelId="{161B3AA7-F6F2-40B0-B75E-1ED65B2159A6}" type="presOf" srcId="{4DF1F99A-2B45-4EB9-9623-676240943971}" destId="{1B82004B-4B8C-437F-A5E5-0413062270A3}" srcOrd="1" destOrd="0" presId="urn:microsoft.com/office/officeart/2005/8/layout/vList4"/>
    <dgm:cxn modelId="{10FE7725-35B0-468D-8F0D-7D397BA407A8}" srcId="{897FB492-13AA-4A0B-A40D-A3BDEDC27366}" destId="{0E4016CE-F0C6-4D02-8DE2-556C5EB843DF}" srcOrd="1" destOrd="0" parTransId="{4603C243-9BA8-4827-A0E5-F8523DE6700F}" sibTransId="{7041A211-15BC-449C-AB88-C25D960C8B0E}"/>
    <dgm:cxn modelId="{5CCCE74F-79E9-4C74-971E-BC6D5AE57215}" type="presOf" srcId="{811BEF7D-55FB-4B5E-924E-A7731641294E}" destId="{5B691798-0B99-4744-A855-D2E4BA09094E}" srcOrd="1" destOrd="0" presId="urn:microsoft.com/office/officeart/2005/8/layout/vList4"/>
    <dgm:cxn modelId="{0C401C58-25D3-47C9-9F7C-3A2AA324DA3D}" type="presOf" srcId="{4DF1F99A-2B45-4EB9-9623-676240943971}" destId="{2E2123D4-CA8A-475B-9767-016F2F8D3106}" srcOrd="0" destOrd="0" presId="urn:microsoft.com/office/officeart/2005/8/layout/vList4"/>
    <dgm:cxn modelId="{EF4EA128-20F7-431D-B338-2328ECA389CC}" type="presOf" srcId="{897FB492-13AA-4A0B-A40D-A3BDEDC27366}" destId="{5C6D14FA-C7B2-40E9-ADB7-3BBFCF0A5796}" srcOrd="0" destOrd="0" presId="urn:microsoft.com/office/officeart/2005/8/layout/vList4"/>
    <dgm:cxn modelId="{B87F1FEE-0543-44DF-A448-5E573D30BB37}" type="presOf" srcId="{D3E08CF4-2597-4FE8-A968-C213716C573B}" destId="{2E2123D4-CA8A-475B-9767-016F2F8D3106}" srcOrd="0" destOrd="1" presId="urn:microsoft.com/office/officeart/2005/8/layout/vList4"/>
    <dgm:cxn modelId="{69EF9C51-2031-4D69-BE95-10423A18BD8E}" type="presOf" srcId="{DE86CB2A-09B2-4027-9698-D22D7F7A72B6}" destId="{5B691798-0B99-4744-A855-D2E4BA09094E}" srcOrd="1" destOrd="1" presId="urn:microsoft.com/office/officeart/2005/8/layout/vList4"/>
    <dgm:cxn modelId="{142926F1-7458-462B-B64E-A4DAF4AC8E9A}" srcId="{4DF1F99A-2B45-4EB9-9623-676240943971}" destId="{D3E08CF4-2597-4FE8-A968-C213716C573B}" srcOrd="0" destOrd="0" parTransId="{E3B95CDD-B0E9-4747-8449-9444E9D390A8}" sibTransId="{E12CC1D3-3286-4737-9DA3-3D41840D1C44}"/>
    <dgm:cxn modelId="{E3BB3C1C-7483-407C-A14E-3694FFC2F2B7}" type="presParOf" srcId="{5C6D14FA-C7B2-40E9-ADB7-3BBFCF0A5796}" destId="{3AF3E3D9-531A-4F22-BE9E-BC454750BF06}" srcOrd="0" destOrd="0" presId="urn:microsoft.com/office/officeart/2005/8/layout/vList4"/>
    <dgm:cxn modelId="{EB324B31-6BF4-4C86-809E-EE7E6C07A92C}" type="presParOf" srcId="{3AF3E3D9-531A-4F22-BE9E-BC454750BF06}" destId="{101EE65C-665D-4097-B3FA-31BFE50DE834}" srcOrd="0" destOrd="0" presId="urn:microsoft.com/office/officeart/2005/8/layout/vList4"/>
    <dgm:cxn modelId="{31C1EA42-C1EC-4D13-B76B-5287BF7C8510}" type="presParOf" srcId="{3AF3E3D9-531A-4F22-BE9E-BC454750BF06}" destId="{0B54460E-69BC-4F78-84CF-34262DE87A55}" srcOrd="1" destOrd="0" presId="urn:microsoft.com/office/officeart/2005/8/layout/vList4"/>
    <dgm:cxn modelId="{2BA35170-F922-41A8-9B50-DD1F9469BB7E}" type="presParOf" srcId="{3AF3E3D9-531A-4F22-BE9E-BC454750BF06}" destId="{5B691798-0B99-4744-A855-D2E4BA09094E}" srcOrd="2" destOrd="0" presId="urn:microsoft.com/office/officeart/2005/8/layout/vList4"/>
    <dgm:cxn modelId="{48CBE082-EFC6-43E5-8DE0-75D6A516B4FE}" type="presParOf" srcId="{5C6D14FA-C7B2-40E9-ADB7-3BBFCF0A5796}" destId="{2CA12605-CCE2-4783-B9E4-D5DDCAB20A4C}" srcOrd="1" destOrd="0" presId="urn:microsoft.com/office/officeart/2005/8/layout/vList4"/>
    <dgm:cxn modelId="{F4C3181A-9E22-47A1-9FC0-17361BD617A2}" type="presParOf" srcId="{5C6D14FA-C7B2-40E9-ADB7-3BBFCF0A5796}" destId="{CAEEE785-46BD-4D54-8747-CE1BBFB2CBFE}" srcOrd="2" destOrd="0" presId="urn:microsoft.com/office/officeart/2005/8/layout/vList4"/>
    <dgm:cxn modelId="{ACF95DD0-349F-4402-A091-869816A9731C}" type="presParOf" srcId="{CAEEE785-46BD-4D54-8747-CE1BBFB2CBFE}" destId="{F2D782B4-F93A-4B7C-B82C-A8B2EF485C1F}" srcOrd="0" destOrd="0" presId="urn:microsoft.com/office/officeart/2005/8/layout/vList4"/>
    <dgm:cxn modelId="{3748A3A9-DABB-4084-8D11-B153B39C9979}" type="presParOf" srcId="{CAEEE785-46BD-4D54-8747-CE1BBFB2CBFE}" destId="{54B759D9-468D-4F1D-82EB-B53FF04284E9}" srcOrd="1" destOrd="0" presId="urn:microsoft.com/office/officeart/2005/8/layout/vList4"/>
    <dgm:cxn modelId="{637AD736-5060-41A8-9982-F1057C84BC77}" type="presParOf" srcId="{CAEEE785-46BD-4D54-8747-CE1BBFB2CBFE}" destId="{60BE1877-9EBF-44D7-9346-6447CC79B9ED}" srcOrd="2" destOrd="0" presId="urn:microsoft.com/office/officeart/2005/8/layout/vList4"/>
    <dgm:cxn modelId="{2DFEE70C-41C9-434A-B45E-9EADBDBF6160}" type="presParOf" srcId="{5C6D14FA-C7B2-40E9-ADB7-3BBFCF0A5796}" destId="{3D5002C8-96E2-4F15-8EB9-7F88D95B5C32}" srcOrd="3" destOrd="0" presId="urn:microsoft.com/office/officeart/2005/8/layout/vList4"/>
    <dgm:cxn modelId="{5D6FC76E-2525-49D3-A365-2C88C4AFDDB7}" type="presParOf" srcId="{5C6D14FA-C7B2-40E9-ADB7-3BBFCF0A5796}" destId="{BE43B5D8-A10A-440A-9086-4C378BA98650}" srcOrd="4" destOrd="0" presId="urn:microsoft.com/office/officeart/2005/8/layout/vList4"/>
    <dgm:cxn modelId="{D4828E04-CAD2-4C06-9D3A-8738A8499524}" type="presParOf" srcId="{BE43B5D8-A10A-440A-9086-4C378BA98650}" destId="{2E2123D4-CA8A-475B-9767-016F2F8D3106}" srcOrd="0" destOrd="0" presId="urn:microsoft.com/office/officeart/2005/8/layout/vList4"/>
    <dgm:cxn modelId="{A057BC27-92F6-49AC-871D-F03D5145CDFB}" type="presParOf" srcId="{BE43B5D8-A10A-440A-9086-4C378BA98650}" destId="{86B3FC04-F587-4AF6-9DA5-E07E2A9CFC8C}" srcOrd="1" destOrd="0" presId="urn:microsoft.com/office/officeart/2005/8/layout/vList4"/>
    <dgm:cxn modelId="{1A3DE275-4AC9-455A-954D-07DE2766DE0D}" type="presParOf" srcId="{BE43B5D8-A10A-440A-9086-4C378BA98650}" destId="{1B82004B-4B8C-437F-A5E5-0413062270A3}" srcOrd="2" destOrd="0" presId="urn:microsoft.com/office/officeart/2005/8/layout/vList4"/>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BF49ACC6-191E-4736-8809-19726E913A1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7CA41FC7-4521-4F04-B733-6CAD97D3A5CC}">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dirty="0" smtClean="0">
              <a:solidFill>
                <a:schemeClr val="accent2"/>
              </a:solidFill>
            </a:rPr>
            <a:t>提升畜禽產業經營貸款</a:t>
          </a:r>
          <a:endParaRPr kumimoji="1" lang="zh-TW" altLang="en-US" sz="4000" dirty="0">
            <a:solidFill>
              <a:schemeClr val="accent2"/>
            </a:solidFill>
          </a:endParaRPr>
        </a:p>
      </dgm:t>
    </dgm:pt>
    <dgm:pt modelId="{B0B4296C-0ED7-4361-BE38-CF5A790A8533}" type="parTrans" cxnId="{ED4D9684-FE5B-4A09-B725-4F4017D97CEC}">
      <dgm:prSet/>
      <dgm:spPr/>
      <dgm:t>
        <a:bodyPr/>
        <a:lstStyle/>
        <a:p>
          <a:endParaRPr lang="zh-TW" altLang="en-US"/>
        </a:p>
      </dgm:t>
    </dgm:pt>
    <dgm:pt modelId="{D1FAB760-4EE1-4AD7-BE28-D4FCE31FCC92}" type="sibTrans" cxnId="{ED4D9684-FE5B-4A09-B725-4F4017D97CEC}">
      <dgm:prSet/>
      <dgm:spPr/>
      <dgm:t>
        <a:bodyPr/>
        <a:lstStyle/>
        <a:p>
          <a:endParaRPr lang="zh-TW" altLang="en-US"/>
        </a:p>
      </dgm:t>
    </dgm:pt>
    <dgm:pt modelId="{8B870DA1-C69D-4391-8AD3-1EB4F1A35DF2}" type="pres">
      <dgm:prSet presAssocID="{BF49ACC6-191E-4736-8809-19726E913A1D}" presName="linear" presStyleCnt="0">
        <dgm:presLayoutVars>
          <dgm:animLvl val="lvl"/>
          <dgm:resizeHandles val="exact"/>
        </dgm:presLayoutVars>
      </dgm:prSet>
      <dgm:spPr/>
      <dgm:t>
        <a:bodyPr/>
        <a:lstStyle/>
        <a:p>
          <a:endParaRPr lang="zh-TW" altLang="en-US"/>
        </a:p>
      </dgm:t>
    </dgm:pt>
    <dgm:pt modelId="{F3C6196C-8C9A-4645-B8CC-96E868DDDF3B}" type="pres">
      <dgm:prSet presAssocID="{7CA41FC7-4521-4F04-B733-6CAD97D3A5CC}" presName="parentText" presStyleLbl="node1" presStyleIdx="0" presStyleCnt="1">
        <dgm:presLayoutVars>
          <dgm:chMax val="0"/>
          <dgm:bulletEnabled val="1"/>
        </dgm:presLayoutVars>
      </dgm:prSet>
      <dgm:spPr/>
      <dgm:t>
        <a:bodyPr/>
        <a:lstStyle/>
        <a:p>
          <a:endParaRPr lang="zh-TW" altLang="en-US"/>
        </a:p>
      </dgm:t>
    </dgm:pt>
  </dgm:ptLst>
  <dgm:cxnLst>
    <dgm:cxn modelId="{4F765AC1-546F-4B2A-965C-A6083DA8A711}" type="presOf" srcId="{BF49ACC6-191E-4736-8809-19726E913A1D}" destId="{8B870DA1-C69D-4391-8AD3-1EB4F1A35DF2}" srcOrd="0" destOrd="0" presId="urn:microsoft.com/office/officeart/2005/8/layout/vList2"/>
    <dgm:cxn modelId="{1B7EC38A-2908-4A03-B057-789B66E14AD2}" type="presOf" srcId="{7CA41FC7-4521-4F04-B733-6CAD97D3A5CC}" destId="{F3C6196C-8C9A-4645-B8CC-96E868DDDF3B}" srcOrd="0" destOrd="0" presId="urn:microsoft.com/office/officeart/2005/8/layout/vList2"/>
    <dgm:cxn modelId="{ED4D9684-FE5B-4A09-B725-4F4017D97CEC}" srcId="{BF49ACC6-191E-4736-8809-19726E913A1D}" destId="{7CA41FC7-4521-4F04-B733-6CAD97D3A5CC}" srcOrd="0" destOrd="0" parTransId="{B0B4296C-0ED7-4361-BE38-CF5A790A8533}" sibTransId="{D1FAB760-4EE1-4AD7-BE28-D4FCE31FCC92}"/>
    <dgm:cxn modelId="{8D665945-633F-48A2-B37D-7C866518CD1F}" type="presParOf" srcId="{8B870DA1-C69D-4391-8AD3-1EB4F1A35DF2}" destId="{F3C6196C-8C9A-4645-B8CC-96E868DDDF3B}"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FF215E0B-8EEE-48B9-939B-B136FA4A56C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76EEEE83-B86F-41B2-95E4-110E9DCEDBF4}">
      <dgm:prSet phldrT="[文字]"/>
      <dgm:spPr/>
      <dgm:t>
        <a:bodyPr/>
        <a:lstStyle/>
        <a:p>
          <a:r>
            <a:rPr lang="zh-TW" altLang="en-US" dirty="0" smtClean="0"/>
            <a:t>貸款對象</a:t>
          </a:r>
          <a:r>
            <a:rPr lang="en-US" altLang="zh-TW" dirty="0" smtClean="0"/>
            <a:t>(</a:t>
          </a:r>
          <a:r>
            <a:rPr lang="zh-TW" altLang="en-US" dirty="0" smtClean="0"/>
            <a:t>續</a:t>
          </a:r>
          <a:r>
            <a:rPr lang="en-US" altLang="zh-TW" dirty="0" smtClean="0"/>
            <a:t>)</a:t>
          </a:r>
          <a:endParaRPr lang="zh-TW" altLang="en-US" dirty="0"/>
        </a:p>
      </dgm:t>
    </dgm:pt>
    <dgm:pt modelId="{691F7480-88DE-42C3-84AC-17D863EBCB59}" type="parTrans" cxnId="{BBC20FC0-F1FB-4493-89B5-8A9FEA88B692}">
      <dgm:prSet/>
      <dgm:spPr/>
      <dgm:t>
        <a:bodyPr/>
        <a:lstStyle/>
        <a:p>
          <a:endParaRPr lang="zh-TW" altLang="en-US"/>
        </a:p>
      </dgm:t>
    </dgm:pt>
    <dgm:pt modelId="{44F10A8B-F4CB-488C-ACC8-F43CFAFB9F01}" type="sibTrans" cxnId="{BBC20FC0-F1FB-4493-89B5-8A9FEA88B692}">
      <dgm:prSet/>
      <dgm:spPr/>
      <dgm:t>
        <a:bodyPr/>
        <a:lstStyle/>
        <a:p>
          <a:endParaRPr lang="zh-TW" altLang="en-US"/>
        </a:p>
      </dgm:t>
    </dgm:pt>
    <dgm:pt modelId="{E49AEA74-B23D-4B54-85F2-F9CD46A83074}">
      <dgm:prSet/>
      <dgm:spPr/>
      <dgm:t>
        <a:bodyPr/>
        <a:lstStyle/>
        <a:p>
          <a:pPr algn="just"/>
          <a:r>
            <a:rPr lang="zh-TW" dirty="0" smtClean="0"/>
            <a:t>申辦畜牧場登記中之農民，僅得申貸資本支出貸款</a:t>
          </a:r>
          <a:r>
            <a:rPr lang="zh-TW" altLang="en-US" dirty="0" smtClean="0"/>
            <a:t>。</a:t>
          </a:r>
          <a:endParaRPr lang="zh-TW" altLang="en-US" dirty="0"/>
        </a:p>
      </dgm:t>
    </dgm:pt>
    <dgm:pt modelId="{1F94FCE5-8057-4415-A007-413D1157B4F0}" type="parTrans" cxnId="{965E135C-680A-4A5A-9EF4-5792D4C5362A}">
      <dgm:prSet/>
      <dgm:spPr/>
      <dgm:t>
        <a:bodyPr/>
        <a:lstStyle/>
        <a:p>
          <a:endParaRPr lang="zh-TW" altLang="en-US"/>
        </a:p>
      </dgm:t>
    </dgm:pt>
    <dgm:pt modelId="{B95F6D42-422A-4AFB-A853-56889CC7B0B2}" type="sibTrans" cxnId="{965E135C-680A-4A5A-9EF4-5792D4C5362A}">
      <dgm:prSet/>
      <dgm:spPr/>
      <dgm:t>
        <a:bodyPr/>
        <a:lstStyle/>
        <a:p>
          <a:endParaRPr lang="zh-TW" altLang="en-US"/>
        </a:p>
      </dgm:t>
    </dgm:pt>
    <dgm:pt modelId="{351BC22C-2281-4D41-95BC-8804764CCC72}">
      <dgm:prSet/>
      <dgm:spPr/>
      <dgm:t>
        <a:bodyPr/>
        <a:lstStyle/>
        <a:p>
          <a:pPr algn="just"/>
          <a:r>
            <a:rPr lang="zh-TW" dirty="0" smtClean="0"/>
            <a:t>申辦禽畜糞堆肥場營運許可中之農民、農會或合作社場，僅得申貸資本支出貸款</a:t>
          </a:r>
          <a:r>
            <a:rPr lang="zh-TW" altLang="en-US" dirty="0" smtClean="0"/>
            <a:t>。</a:t>
          </a:r>
          <a:endParaRPr lang="zh-TW" altLang="en-US" dirty="0"/>
        </a:p>
      </dgm:t>
    </dgm:pt>
    <dgm:pt modelId="{9AA460E6-0ADC-4A7D-A2DB-BED16ACFD0FB}" type="parTrans" cxnId="{D5C4E13C-9179-4DFC-AB2D-5C196195265A}">
      <dgm:prSet/>
      <dgm:spPr/>
      <dgm:t>
        <a:bodyPr/>
        <a:lstStyle/>
        <a:p>
          <a:endParaRPr lang="zh-TW" altLang="en-US"/>
        </a:p>
      </dgm:t>
    </dgm:pt>
    <dgm:pt modelId="{A0136990-A852-4F95-83C6-E7BB656CD9C6}" type="sibTrans" cxnId="{D5C4E13C-9179-4DFC-AB2D-5C196195265A}">
      <dgm:prSet/>
      <dgm:spPr/>
      <dgm:t>
        <a:bodyPr/>
        <a:lstStyle/>
        <a:p>
          <a:endParaRPr lang="zh-TW" altLang="en-US"/>
        </a:p>
      </dgm:t>
    </dgm:pt>
    <dgm:pt modelId="{E347A575-9F91-4BE0-8C31-700B4F92B348}">
      <dgm:prSet/>
      <dgm:spPr/>
      <dgm:t>
        <a:bodyPr/>
        <a:lstStyle/>
        <a:p>
          <a:pPr algn="just"/>
          <a:r>
            <a:rPr lang="zh-TW" dirty="0" smtClean="0"/>
            <a:t>借款人為申辦畜牧場登記證書、屠宰場登記證書或禽畜糞堆肥場營運許可證中者，應於撥貸後</a:t>
          </a:r>
          <a:r>
            <a:rPr lang="en-US" altLang="zh-TW" dirty="0" smtClean="0"/>
            <a:t>2</a:t>
          </a:r>
          <a:r>
            <a:rPr lang="zh-TW" dirty="0" smtClean="0"/>
            <a:t>年內補正各該證明文件，屆期未能補正者，視為違約，該筆貸款轉為貸款經辦機構之一般放款，不予利息差額補貼。</a:t>
          </a:r>
          <a:endParaRPr lang="zh-TW" altLang="en-US" dirty="0"/>
        </a:p>
      </dgm:t>
    </dgm:pt>
    <dgm:pt modelId="{C4FF2A44-01EC-4C1B-BA17-BAEC01E1D7F8}" type="parTrans" cxnId="{31A62D63-4CAB-47EA-8DE2-398E50045868}">
      <dgm:prSet/>
      <dgm:spPr/>
      <dgm:t>
        <a:bodyPr/>
        <a:lstStyle/>
        <a:p>
          <a:endParaRPr lang="zh-TW" altLang="en-US"/>
        </a:p>
      </dgm:t>
    </dgm:pt>
    <dgm:pt modelId="{68FC1559-A2E2-47F3-B945-658CF2A1899E}" type="sibTrans" cxnId="{31A62D63-4CAB-47EA-8DE2-398E50045868}">
      <dgm:prSet/>
      <dgm:spPr/>
      <dgm:t>
        <a:bodyPr/>
        <a:lstStyle/>
        <a:p>
          <a:endParaRPr lang="zh-TW" altLang="en-US"/>
        </a:p>
      </dgm:t>
    </dgm:pt>
    <dgm:pt modelId="{C43649E3-3944-4368-8DBD-4C45BAAFEF65}" type="pres">
      <dgm:prSet presAssocID="{FF215E0B-8EEE-48B9-939B-B136FA4A56CF}" presName="linear" presStyleCnt="0">
        <dgm:presLayoutVars>
          <dgm:dir/>
          <dgm:animLvl val="lvl"/>
          <dgm:resizeHandles val="exact"/>
        </dgm:presLayoutVars>
      </dgm:prSet>
      <dgm:spPr/>
      <dgm:t>
        <a:bodyPr/>
        <a:lstStyle/>
        <a:p>
          <a:endParaRPr lang="zh-TW" altLang="en-US"/>
        </a:p>
      </dgm:t>
    </dgm:pt>
    <dgm:pt modelId="{9DB1E856-9D35-44E6-A286-72106CF5DE18}" type="pres">
      <dgm:prSet presAssocID="{76EEEE83-B86F-41B2-95E4-110E9DCEDBF4}" presName="parentLin" presStyleCnt="0"/>
      <dgm:spPr/>
    </dgm:pt>
    <dgm:pt modelId="{E027E9BE-86A4-4E93-829E-3F9DC1A901A3}" type="pres">
      <dgm:prSet presAssocID="{76EEEE83-B86F-41B2-95E4-110E9DCEDBF4}" presName="parentLeftMargin" presStyleLbl="node1" presStyleIdx="0" presStyleCnt="1"/>
      <dgm:spPr/>
      <dgm:t>
        <a:bodyPr/>
        <a:lstStyle/>
        <a:p>
          <a:endParaRPr lang="zh-TW" altLang="en-US"/>
        </a:p>
      </dgm:t>
    </dgm:pt>
    <dgm:pt modelId="{1EAE91C1-A270-4CF8-B413-ED104DF73936}" type="pres">
      <dgm:prSet presAssocID="{76EEEE83-B86F-41B2-95E4-110E9DCEDBF4}" presName="parentText" presStyleLbl="node1" presStyleIdx="0" presStyleCnt="1">
        <dgm:presLayoutVars>
          <dgm:chMax val="0"/>
          <dgm:bulletEnabled val="1"/>
        </dgm:presLayoutVars>
      </dgm:prSet>
      <dgm:spPr/>
      <dgm:t>
        <a:bodyPr/>
        <a:lstStyle/>
        <a:p>
          <a:endParaRPr lang="zh-TW" altLang="en-US"/>
        </a:p>
      </dgm:t>
    </dgm:pt>
    <dgm:pt modelId="{9E741716-4BEA-4420-91A4-5F1DC4287B84}" type="pres">
      <dgm:prSet presAssocID="{76EEEE83-B86F-41B2-95E4-110E9DCEDBF4}" presName="negativeSpace" presStyleCnt="0"/>
      <dgm:spPr/>
    </dgm:pt>
    <dgm:pt modelId="{FF24DFFD-DC20-4B65-BD95-F6D4D005C382}" type="pres">
      <dgm:prSet presAssocID="{76EEEE83-B86F-41B2-95E4-110E9DCEDBF4}" presName="childText" presStyleLbl="conFgAcc1" presStyleIdx="0" presStyleCnt="1">
        <dgm:presLayoutVars>
          <dgm:bulletEnabled val="1"/>
        </dgm:presLayoutVars>
      </dgm:prSet>
      <dgm:spPr/>
      <dgm:t>
        <a:bodyPr/>
        <a:lstStyle/>
        <a:p>
          <a:endParaRPr lang="zh-TW" altLang="en-US"/>
        </a:p>
      </dgm:t>
    </dgm:pt>
  </dgm:ptLst>
  <dgm:cxnLst>
    <dgm:cxn modelId="{758E9457-B06F-4CF4-8589-5579286C7B17}" type="presOf" srcId="{FF215E0B-8EEE-48B9-939B-B136FA4A56CF}" destId="{C43649E3-3944-4368-8DBD-4C45BAAFEF65}" srcOrd="0" destOrd="0" presId="urn:microsoft.com/office/officeart/2005/8/layout/list1"/>
    <dgm:cxn modelId="{7EB456F2-2C08-4A3E-AA36-7B2F1732B565}" type="presOf" srcId="{E347A575-9F91-4BE0-8C31-700B4F92B348}" destId="{FF24DFFD-DC20-4B65-BD95-F6D4D005C382}" srcOrd="0" destOrd="2" presId="urn:microsoft.com/office/officeart/2005/8/layout/list1"/>
    <dgm:cxn modelId="{29751A5C-0358-4B6E-805E-23C2C432305E}" type="presOf" srcId="{351BC22C-2281-4D41-95BC-8804764CCC72}" destId="{FF24DFFD-DC20-4B65-BD95-F6D4D005C382}" srcOrd="0" destOrd="1" presId="urn:microsoft.com/office/officeart/2005/8/layout/list1"/>
    <dgm:cxn modelId="{965E135C-680A-4A5A-9EF4-5792D4C5362A}" srcId="{76EEEE83-B86F-41B2-95E4-110E9DCEDBF4}" destId="{E49AEA74-B23D-4B54-85F2-F9CD46A83074}" srcOrd="0" destOrd="0" parTransId="{1F94FCE5-8057-4415-A007-413D1157B4F0}" sibTransId="{B95F6D42-422A-4AFB-A853-56889CC7B0B2}"/>
    <dgm:cxn modelId="{BAB19986-C418-4878-AE5F-434BA65221ED}" type="presOf" srcId="{76EEEE83-B86F-41B2-95E4-110E9DCEDBF4}" destId="{E027E9BE-86A4-4E93-829E-3F9DC1A901A3}" srcOrd="0" destOrd="0" presId="urn:microsoft.com/office/officeart/2005/8/layout/list1"/>
    <dgm:cxn modelId="{3E57D5E5-4359-4F35-B93D-8AB56874AB2E}" type="presOf" srcId="{E49AEA74-B23D-4B54-85F2-F9CD46A83074}" destId="{FF24DFFD-DC20-4B65-BD95-F6D4D005C382}" srcOrd="0" destOrd="0" presId="urn:microsoft.com/office/officeart/2005/8/layout/list1"/>
    <dgm:cxn modelId="{31A62D63-4CAB-47EA-8DE2-398E50045868}" srcId="{76EEEE83-B86F-41B2-95E4-110E9DCEDBF4}" destId="{E347A575-9F91-4BE0-8C31-700B4F92B348}" srcOrd="2" destOrd="0" parTransId="{C4FF2A44-01EC-4C1B-BA17-BAEC01E1D7F8}" sibTransId="{68FC1559-A2E2-47F3-B945-658CF2A1899E}"/>
    <dgm:cxn modelId="{D5C4E13C-9179-4DFC-AB2D-5C196195265A}" srcId="{76EEEE83-B86F-41B2-95E4-110E9DCEDBF4}" destId="{351BC22C-2281-4D41-95BC-8804764CCC72}" srcOrd="1" destOrd="0" parTransId="{9AA460E6-0ADC-4A7D-A2DB-BED16ACFD0FB}" sibTransId="{A0136990-A852-4F95-83C6-E7BB656CD9C6}"/>
    <dgm:cxn modelId="{BBC20FC0-F1FB-4493-89B5-8A9FEA88B692}" srcId="{FF215E0B-8EEE-48B9-939B-B136FA4A56CF}" destId="{76EEEE83-B86F-41B2-95E4-110E9DCEDBF4}" srcOrd="0" destOrd="0" parTransId="{691F7480-88DE-42C3-84AC-17D863EBCB59}" sibTransId="{44F10A8B-F4CB-488C-ACC8-F43CFAFB9F01}"/>
    <dgm:cxn modelId="{5DCCD23B-CA73-4254-8824-974287D58C70}" type="presOf" srcId="{76EEEE83-B86F-41B2-95E4-110E9DCEDBF4}" destId="{1EAE91C1-A270-4CF8-B413-ED104DF73936}" srcOrd="1" destOrd="0" presId="urn:microsoft.com/office/officeart/2005/8/layout/list1"/>
    <dgm:cxn modelId="{39CD7C24-9F8F-44B0-9CC2-0C1472490173}" type="presParOf" srcId="{C43649E3-3944-4368-8DBD-4C45BAAFEF65}" destId="{9DB1E856-9D35-44E6-A286-72106CF5DE18}" srcOrd="0" destOrd="0" presId="urn:microsoft.com/office/officeart/2005/8/layout/list1"/>
    <dgm:cxn modelId="{A87E9C7B-F22F-405E-8312-1356D0E51B6B}" type="presParOf" srcId="{9DB1E856-9D35-44E6-A286-72106CF5DE18}" destId="{E027E9BE-86A4-4E93-829E-3F9DC1A901A3}" srcOrd="0" destOrd="0" presId="urn:microsoft.com/office/officeart/2005/8/layout/list1"/>
    <dgm:cxn modelId="{B7A9C1E5-DB56-4F8B-80D0-E3A6188545F2}" type="presParOf" srcId="{9DB1E856-9D35-44E6-A286-72106CF5DE18}" destId="{1EAE91C1-A270-4CF8-B413-ED104DF73936}" srcOrd="1" destOrd="0" presId="urn:microsoft.com/office/officeart/2005/8/layout/list1"/>
    <dgm:cxn modelId="{CE9D73B0-57B5-4ABF-8F60-29069FE0EF2B}" type="presParOf" srcId="{C43649E3-3944-4368-8DBD-4C45BAAFEF65}" destId="{9E741716-4BEA-4420-91A4-5F1DC4287B84}" srcOrd="1" destOrd="0" presId="urn:microsoft.com/office/officeart/2005/8/layout/list1"/>
    <dgm:cxn modelId="{4327153A-433E-4174-9B6E-AC8828774531}" type="presParOf" srcId="{C43649E3-3944-4368-8DBD-4C45BAAFEF65}" destId="{FF24DFFD-DC20-4B65-BD95-F6D4D005C382}"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6897075E-E2BD-47A4-9C0C-C299587E39E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ABBE70A2-0636-4CF1-A3C1-7D8E713CF69A}">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4993505C-A98E-4B66-AA5F-F0939EDE9896}" type="parTrans" cxnId="{D9646F90-7E66-45E3-9AE7-0860EA78E25E}">
      <dgm:prSet/>
      <dgm:spPr/>
      <dgm:t>
        <a:bodyPr/>
        <a:lstStyle/>
        <a:p>
          <a:endParaRPr lang="zh-TW" altLang="en-US" b="1"/>
        </a:p>
      </dgm:t>
    </dgm:pt>
    <dgm:pt modelId="{CD325630-C25E-49C9-96B8-42ACC78A17BE}" type="sibTrans" cxnId="{D9646F90-7E66-45E3-9AE7-0860EA78E25E}">
      <dgm:prSet/>
      <dgm:spPr/>
      <dgm:t>
        <a:bodyPr/>
        <a:lstStyle/>
        <a:p>
          <a:endParaRPr lang="zh-TW" altLang="en-US" b="1"/>
        </a:p>
      </dgm:t>
    </dgm:pt>
    <dgm:pt modelId="{DDD3BB20-65DA-4D5E-8535-012CFB350665}" type="pres">
      <dgm:prSet presAssocID="{6897075E-E2BD-47A4-9C0C-C299587E39EE}" presName="linear" presStyleCnt="0">
        <dgm:presLayoutVars>
          <dgm:animLvl val="lvl"/>
          <dgm:resizeHandles val="exact"/>
        </dgm:presLayoutVars>
      </dgm:prSet>
      <dgm:spPr/>
      <dgm:t>
        <a:bodyPr/>
        <a:lstStyle/>
        <a:p>
          <a:endParaRPr lang="zh-TW" altLang="en-US"/>
        </a:p>
      </dgm:t>
    </dgm:pt>
    <dgm:pt modelId="{28751CC6-A386-4005-B86A-3161444720D9}" type="pres">
      <dgm:prSet presAssocID="{ABBE70A2-0636-4CF1-A3C1-7D8E713CF69A}" presName="parentText" presStyleLbl="node1" presStyleIdx="0" presStyleCnt="1">
        <dgm:presLayoutVars>
          <dgm:chMax val="0"/>
          <dgm:bulletEnabled val="1"/>
        </dgm:presLayoutVars>
      </dgm:prSet>
      <dgm:spPr/>
      <dgm:t>
        <a:bodyPr/>
        <a:lstStyle/>
        <a:p>
          <a:endParaRPr lang="zh-TW" altLang="en-US"/>
        </a:p>
      </dgm:t>
    </dgm:pt>
  </dgm:ptLst>
  <dgm:cxnLst>
    <dgm:cxn modelId="{B3C372E5-D21A-4529-B07D-1E236666CED9}" type="presOf" srcId="{6897075E-E2BD-47A4-9C0C-C299587E39EE}" destId="{DDD3BB20-65DA-4D5E-8535-012CFB350665}" srcOrd="0" destOrd="0" presId="urn:microsoft.com/office/officeart/2005/8/layout/vList2"/>
    <dgm:cxn modelId="{D9646F90-7E66-45E3-9AE7-0860EA78E25E}" srcId="{6897075E-E2BD-47A4-9C0C-C299587E39EE}" destId="{ABBE70A2-0636-4CF1-A3C1-7D8E713CF69A}" srcOrd="0" destOrd="0" parTransId="{4993505C-A98E-4B66-AA5F-F0939EDE9896}" sibTransId="{CD325630-C25E-49C9-96B8-42ACC78A17BE}"/>
    <dgm:cxn modelId="{C9A4528D-E0B1-4E65-A6F5-7DEED9A6F87C}" type="presOf" srcId="{ABBE70A2-0636-4CF1-A3C1-7D8E713CF69A}" destId="{28751CC6-A386-4005-B86A-3161444720D9}" srcOrd="0" destOrd="0" presId="urn:microsoft.com/office/officeart/2005/8/layout/vList2"/>
    <dgm:cxn modelId="{274F6E65-3A23-44CA-8F62-E1B9AB677CC2}" type="presParOf" srcId="{DDD3BB20-65DA-4D5E-8535-012CFB350665}" destId="{28751CC6-A386-4005-B86A-3161444720D9}"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4931EDF7-0223-4698-9038-655BB62ED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E236039A-150D-4B6F-9D15-C397D9AB3F86}">
      <dgm:prSet phldrT="[文字]" custT="1"/>
      <dgm:spPr/>
      <dgm:t>
        <a:bodyPr/>
        <a:lstStyle/>
        <a:p>
          <a:r>
            <a:rPr lang="zh-TW" altLang="en-US" sz="2400" dirty="0" smtClean="0"/>
            <a:t>貸款用途</a:t>
          </a:r>
          <a:endParaRPr lang="zh-TW" altLang="en-US" sz="2400" dirty="0"/>
        </a:p>
      </dgm:t>
    </dgm:pt>
    <dgm:pt modelId="{A9369396-E6D4-4A5F-AC54-7711D9D9D642}" type="parTrans" cxnId="{ED4F7946-26AA-4360-BFEB-95293F47F463}">
      <dgm:prSet/>
      <dgm:spPr/>
      <dgm:t>
        <a:bodyPr/>
        <a:lstStyle/>
        <a:p>
          <a:endParaRPr lang="zh-TW" altLang="en-US"/>
        </a:p>
      </dgm:t>
    </dgm:pt>
    <dgm:pt modelId="{9A386433-547E-469F-8B0D-C518A825F24C}" type="sibTrans" cxnId="{ED4F7946-26AA-4360-BFEB-95293F47F463}">
      <dgm:prSet/>
      <dgm:spPr/>
      <dgm:t>
        <a:bodyPr/>
        <a:lstStyle/>
        <a:p>
          <a:endParaRPr lang="zh-TW" altLang="en-US"/>
        </a:p>
      </dgm:t>
    </dgm:pt>
    <dgm:pt modelId="{4F7A2221-828A-4695-B8A8-41F15F85F404}">
      <dgm:prSet/>
      <dgm:spPr/>
      <dgm:t>
        <a:bodyPr/>
        <a:lstStyle/>
        <a:p>
          <a:pPr algn="just"/>
          <a:r>
            <a:rPr lang="zh-TW" dirty="0" smtClean="0"/>
            <a:t>購置肉品加工、屠宰設備及經營之資本支出及週轉金。</a:t>
          </a:r>
          <a:endParaRPr lang="zh-TW" dirty="0"/>
        </a:p>
      </dgm:t>
    </dgm:pt>
    <dgm:pt modelId="{612D5E5B-55A8-415B-B92F-46FDA9C2DA30}" type="sibTrans" cxnId="{BCB74919-89E7-4949-88B4-F95BA4F30554}">
      <dgm:prSet/>
      <dgm:spPr/>
      <dgm:t>
        <a:bodyPr/>
        <a:lstStyle/>
        <a:p>
          <a:endParaRPr lang="zh-TW" altLang="en-US"/>
        </a:p>
      </dgm:t>
    </dgm:pt>
    <dgm:pt modelId="{5E592A38-362F-4616-BD8A-96A76129AD3F}" type="parTrans" cxnId="{BCB74919-89E7-4949-88B4-F95BA4F30554}">
      <dgm:prSet/>
      <dgm:spPr/>
      <dgm:t>
        <a:bodyPr/>
        <a:lstStyle/>
        <a:p>
          <a:endParaRPr lang="zh-TW" altLang="en-US"/>
        </a:p>
      </dgm:t>
    </dgm:pt>
    <dgm:pt modelId="{2D109546-CAFE-4E41-81E9-88044386FF9E}">
      <dgm:prSet/>
      <dgm:spPr/>
      <dgm:t>
        <a:bodyPr/>
        <a:lstStyle/>
        <a:p>
          <a:pPr algn="just"/>
          <a:r>
            <a:rPr lang="zh-TW" dirty="0" smtClean="0"/>
            <a:t>禽畜糞堆肥場：設置或改善堆肥醱酵設備、除臭設備及清運車輛等禽畜糞堆肥處理製造設備之資本支出，或已取得農委會禽畜糞堆肥場營運許可證者改善經營管理之週轉金。</a:t>
          </a:r>
          <a:endParaRPr lang="zh-TW" dirty="0"/>
        </a:p>
      </dgm:t>
    </dgm:pt>
    <dgm:pt modelId="{66F185BC-CB0D-43AA-8C1E-CC0B10444CA4}" type="sibTrans" cxnId="{DAA61F5C-6777-4E55-A90C-824124BB41BE}">
      <dgm:prSet/>
      <dgm:spPr/>
      <dgm:t>
        <a:bodyPr/>
        <a:lstStyle/>
        <a:p>
          <a:endParaRPr lang="zh-TW" altLang="en-US"/>
        </a:p>
      </dgm:t>
    </dgm:pt>
    <dgm:pt modelId="{AF049328-A497-443A-89E5-4C938B60F632}" type="parTrans" cxnId="{DAA61F5C-6777-4E55-A90C-824124BB41BE}">
      <dgm:prSet/>
      <dgm:spPr/>
      <dgm:t>
        <a:bodyPr/>
        <a:lstStyle/>
        <a:p>
          <a:endParaRPr lang="zh-TW" altLang="en-US"/>
        </a:p>
      </dgm:t>
    </dgm:pt>
    <dgm:pt modelId="{CA9724C4-161C-4576-8ED2-E317F006D1AC}">
      <dgm:prSet/>
      <dgm:spPr/>
      <dgm:t>
        <a:bodyPr/>
        <a:lstStyle/>
        <a:p>
          <a:pPr algn="just"/>
          <a:r>
            <a:rPr lang="zh-TW" dirty="0" smtClean="0"/>
            <a:t>畜牧場</a:t>
          </a:r>
          <a:r>
            <a:rPr lang="en-US" dirty="0" smtClean="0"/>
            <a:t>(</a:t>
          </a:r>
          <a:r>
            <a:rPr lang="zh-TW" dirty="0" smtClean="0"/>
            <a:t>戶</a:t>
          </a:r>
          <a:r>
            <a:rPr lang="en-US" dirty="0" smtClean="0"/>
            <a:t>)</a:t>
          </a:r>
          <a:r>
            <a:rPr lang="zh-TW" dirty="0" smtClean="0"/>
            <a:t>：設置或改善廢水處理之設備與其所需土木工程，或無排放水畜舍之改建，以及污泥處理、堆肥製造、除臭設備、沼氣利用與焚化爐等污染防治設備之資本支出。</a:t>
          </a:r>
          <a:endParaRPr lang="zh-TW" dirty="0"/>
        </a:p>
      </dgm:t>
    </dgm:pt>
    <dgm:pt modelId="{EF66C78C-3A34-4E19-B864-4F528391CFCA}" type="sibTrans" cxnId="{863CA960-50D6-49F0-AE83-047B3D9B8A99}">
      <dgm:prSet/>
      <dgm:spPr/>
      <dgm:t>
        <a:bodyPr/>
        <a:lstStyle/>
        <a:p>
          <a:endParaRPr lang="zh-TW" altLang="en-US"/>
        </a:p>
      </dgm:t>
    </dgm:pt>
    <dgm:pt modelId="{6E1E5519-4CD8-4131-B5D9-7BC5CE6BD9A0}" type="parTrans" cxnId="{863CA960-50D6-49F0-AE83-047B3D9B8A99}">
      <dgm:prSet/>
      <dgm:spPr/>
      <dgm:t>
        <a:bodyPr/>
        <a:lstStyle/>
        <a:p>
          <a:endParaRPr lang="zh-TW" altLang="en-US"/>
        </a:p>
      </dgm:t>
    </dgm:pt>
    <dgm:pt modelId="{B3CEFE63-568B-488A-9403-60B332A72F9F}">
      <dgm:prSet/>
      <dgm:spPr/>
      <dgm:t>
        <a:bodyPr/>
        <a:lstStyle/>
        <a:p>
          <a:pPr algn="just"/>
          <a:r>
            <a:rPr lang="zh-TW" dirty="0" smtClean="0"/>
            <a:t>提供有關業者興建畜牧設施、購買家畜禽或購置畜牧相關生產及經營設備之資本支出及週轉金。</a:t>
          </a:r>
          <a:endParaRPr lang="zh-TW" altLang="en-US" dirty="0"/>
        </a:p>
      </dgm:t>
    </dgm:pt>
    <dgm:pt modelId="{3D23FFA6-B90D-474E-B41A-14CBF071DFD3}" type="sibTrans" cxnId="{999F3EB7-5ED7-43F1-A62E-827D3163669D}">
      <dgm:prSet/>
      <dgm:spPr/>
      <dgm:t>
        <a:bodyPr/>
        <a:lstStyle/>
        <a:p>
          <a:endParaRPr lang="zh-TW" altLang="en-US"/>
        </a:p>
      </dgm:t>
    </dgm:pt>
    <dgm:pt modelId="{C0BF7BDD-62D5-4BEF-999C-08DD6016E4DA}" type="parTrans" cxnId="{999F3EB7-5ED7-43F1-A62E-827D3163669D}">
      <dgm:prSet/>
      <dgm:spPr/>
      <dgm:t>
        <a:bodyPr/>
        <a:lstStyle/>
        <a:p>
          <a:endParaRPr lang="zh-TW" altLang="en-US"/>
        </a:p>
      </dgm:t>
    </dgm:pt>
    <dgm:pt modelId="{5197669A-1331-4432-BEC3-DAD4E7CDDCCF}" type="pres">
      <dgm:prSet presAssocID="{4931EDF7-0223-4698-9038-655BB62EDB55}" presName="linear" presStyleCnt="0">
        <dgm:presLayoutVars>
          <dgm:dir/>
          <dgm:animLvl val="lvl"/>
          <dgm:resizeHandles val="exact"/>
        </dgm:presLayoutVars>
      </dgm:prSet>
      <dgm:spPr/>
      <dgm:t>
        <a:bodyPr/>
        <a:lstStyle/>
        <a:p>
          <a:endParaRPr lang="zh-TW" altLang="en-US"/>
        </a:p>
      </dgm:t>
    </dgm:pt>
    <dgm:pt modelId="{23A573D5-DD4B-4F7A-811F-DF24CAF27057}" type="pres">
      <dgm:prSet presAssocID="{E236039A-150D-4B6F-9D15-C397D9AB3F86}" presName="parentLin" presStyleCnt="0"/>
      <dgm:spPr/>
    </dgm:pt>
    <dgm:pt modelId="{C465A567-BD98-4F6F-9A31-4E5E805CCEDE}" type="pres">
      <dgm:prSet presAssocID="{E236039A-150D-4B6F-9D15-C397D9AB3F86}" presName="parentLeftMargin" presStyleLbl="node1" presStyleIdx="0" presStyleCnt="1"/>
      <dgm:spPr/>
      <dgm:t>
        <a:bodyPr/>
        <a:lstStyle/>
        <a:p>
          <a:endParaRPr lang="zh-TW" altLang="en-US"/>
        </a:p>
      </dgm:t>
    </dgm:pt>
    <dgm:pt modelId="{83FE499C-D67C-4419-93F6-F87FC8C2270A}" type="pres">
      <dgm:prSet presAssocID="{E236039A-150D-4B6F-9D15-C397D9AB3F86}" presName="parentText" presStyleLbl="node1" presStyleIdx="0" presStyleCnt="1">
        <dgm:presLayoutVars>
          <dgm:chMax val="0"/>
          <dgm:bulletEnabled val="1"/>
        </dgm:presLayoutVars>
      </dgm:prSet>
      <dgm:spPr/>
      <dgm:t>
        <a:bodyPr/>
        <a:lstStyle/>
        <a:p>
          <a:endParaRPr lang="zh-TW" altLang="en-US"/>
        </a:p>
      </dgm:t>
    </dgm:pt>
    <dgm:pt modelId="{BF974455-90AB-435B-AF42-0EE44FEEAE04}" type="pres">
      <dgm:prSet presAssocID="{E236039A-150D-4B6F-9D15-C397D9AB3F86}" presName="negativeSpace" presStyleCnt="0"/>
      <dgm:spPr/>
    </dgm:pt>
    <dgm:pt modelId="{9CF43033-4007-43A0-A514-53203D487B62}" type="pres">
      <dgm:prSet presAssocID="{E236039A-150D-4B6F-9D15-C397D9AB3F86}" presName="childText" presStyleLbl="conFgAcc1" presStyleIdx="0" presStyleCnt="1">
        <dgm:presLayoutVars>
          <dgm:bulletEnabled val="1"/>
        </dgm:presLayoutVars>
      </dgm:prSet>
      <dgm:spPr/>
      <dgm:t>
        <a:bodyPr/>
        <a:lstStyle/>
        <a:p>
          <a:endParaRPr lang="zh-TW" altLang="en-US"/>
        </a:p>
      </dgm:t>
    </dgm:pt>
  </dgm:ptLst>
  <dgm:cxnLst>
    <dgm:cxn modelId="{863CA960-50D6-49F0-AE83-047B3D9B8A99}" srcId="{E236039A-150D-4B6F-9D15-C397D9AB3F86}" destId="{CA9724C4-161C-4576-8ED2-E317F006D1AC}" srcOrd="1" destOrd="0" parTransId="{6E1E5519-4CD8-4131-B5D9-7BC5CE6BD9A0}" sibTransId="{EF66C78C-3A34-4E19-B864-4F528391CFCA}"/>
    <dgm:cxn modelId="{C9E9F70F-BAAC-48EA-834D-103642277AC4}" type="presOf" srcId="{2D109546-CAFE-4E41-81E9-88044386FF9E}" destId="{9CF43033-4007-43A0-A514-53203D487B62}" srcOrd="0" destOrd="2" presId="urn:microsoft.com/office/officeart/2005/8/layout/list1"/>
    <dgm:cxn modelId="{87118B6F-8020-4450-ABA0-0985F60C4736}" type="presOf" srcId="{E236039A-150D-4B6F-9D15-C397D9AB3F86}" destId="{C465A567-BD98-4F6F-9A31-4E5E805CCEDE}" srcOrd="0" destOrd="0" presId="urn:microsoft.com/office/officeart/2005/8/layout/list1"/>
    <dgm:cxn modelId="{F70FDB86-BD8E-43C5-9D33-C06312CCFF96}" type="presOf" srcId="{CA9724C4-161C-4576-8ED2-E317F006D1AC}" destId="{9CF43033-4007-43A0-A514-53203D487B62}" srcOrd="0" destOrd="1" presId="urn:microsoft.com/office/officeart/2005/8/layout/list1"/>
    <dgm:cxn modelId="{A1ED1CD4-9AAA-439C-8BF6-E6AB6AABBD64}" type="presOf" srcId="{4F7A2221-828A-4695-B8A8-41F15F85F404}" destId="{9CF43033-4007-43A0-A514-53203D487B62}" srcOrd="0" destOrd="3" presId="urn:microsoft.com/office/officeart/2005/8/layout/list1"/>
    <dgm:cxn modelId="{F1839951-4115-462F-A5B5-09102705588F}" type="presOf" srcId="{4931EDF7-0223-4698-9038-655BB62EDB55}" destId="{5197669A-1331-4432-BEC3-DAD4E7CDDCCF}" srcOrd="0" destOrd="0" presId="urn:microsoft.com/office/officeart/2005/8/layout/list1"/>
    <dgm:cxn modelId="{999F3EB7-5ED7-43F1-A62E-827D3163669D}" srcId="{E236039A-150D-4B6F-9D15-C397D9AB3F86}" destId="{B3CEFE63-568B-488A-9403-60B332A72F9F}" srcOrd="0" destOrd="0" parTransId="{C0BF7BDD-62D5-4BEF-999C-08DD6016E4DA}" sibTransId="{3D23FFA6-B90D-474E-B41A-14CBF071DFD3}"/>
    <dgm:cxn modelId="{BCB74919-89E7-4949-88B4-F95BA4F30554}" srcId="{E236039A-150D-4B6F-9D15-C397D9AB3F86}" destId="{4F7A2221-828A-4695-B8A8-41F15F85F404}" srcOrd="3" destOrd="0" parTransId="{5E592A38-362F-4616-BD8A-96A76129AD3F}" sibTransId="{612D5E5B-55A8-415B-B92F-46FDA9C2DA30}"/>
    <dgm:cxn modelId="{9D966B2D-D7E2-4D9B-8D4A-67E5DDCF5411}" type="presOf" srcId="{B3CEFE63-568B-488A-9403-60B332A72F9F}" destId="{9CF43033-4007-43A0-A514-53203D487B62}" srcOrd="0" destOrd="0" presId="urn:microsoft.com/office/officeart/2005/8/layout/list1"/>
    <dgm:cxn modelId="{D8D93551-971B-4DD7-A27F-1D8816B74F12}" type="presOf" srcId="{E236039A-150D-4B6F-9D15-C397D9AB3F86}" destId="{83FE499C-D67C-4419-93F6-F87FC8C2270A}" srcOrd="1" destOrd="0" presId="urn:microsoft.com/office/officeart/2005/8/layout/list1"/>
    <dgm:cxn modelId="{DAA61F5C-6777-4E55-A90C-824124BB41BE}" srcId="{E236039A-150D-4B6F-9D15-C397D9AB3F86}" destId="{2D109546-CAFE-4E41-81E9-88044386FF9E}" srcOrd="2" destOrd="0" parTransId="{AF049328-A497-443A-89E5-4C938B60F632}" sibTransId="{66F185BC-CB0D-43AA-8C1E-CC0B10444CA4}"/>
    <dgm:cxn modelId="{ED4F7946-26AA-4360-BFEB-95293F47F463}" srcId="{4931EDF7-0223-4698-9038-655BB62EDB55}" destId="{E236039A-150D-4B6F-9D15-C397D9AB3F86}" srcOrd="0" destOrd="0" parTransId="{A9369396-E6D4-4A5F-AC54-7711D9D9D642}" sibTransId="{9A386433-547E-469F-8B0D-C518A825F24C}"/>
    <dgm:cxn modelId="{37BC50BF-B3C6-4159-B978-E359E618967D}" type="presParOf" srcId="{5197669A-1331-4432-BEC3-DAD4E7CDDCCF}" destId="{23A573D5-DD4B-4F7A-811F-DF24CAF27057}" srcOrd="0" destOrd="0" presId="urn:microsoft.com/office/officeart/2005/8/layout/list1"/>
    <dgm:cxn modelId="{B39C83AE-736D-4811-9553-BF9AA6C6F682}" type="presParOf" srcId="{23A573D5-DD4B-4F7A-811F-DF24CAF27057}" destId="{C465A567-BD98-4F6F-9A31-4E5E805CCEDE}" srcOrd="0" destOrd="0" presId="urn:microsoft.com/office/officeart/2005/8/layout/list1"/>
    <dgm:cxn modelId="{E044BB40-1D97-4BA3-A779-D41D5309102A}" type="presParOf" srcId="{23A573D5-DD4B-4F7A-811F-DF24CAF27057}" destId="{83FE499C-D67C-4419-93F6-F87FC8C2270A}" srcOrd="1" destOrd="0" presId="urn:microsoft.com/office/officeart/2005/8/layout/list1"/>
    <dgm:cxn modelId="{8EA2AFC4-B750-49FA-BD81-1204A482C8DA}" type="presParOf" srcId="{5197669A-1331-4432-BEC3-DAD4E7CDDCCF}" destId="{BF974455-90AB-435B-AF42-0EE44FEEAE04}" srcOrd="1" destOrd="0" presId="urn:microsoft.com/office/officeart/2005/8/layout/list1"/>
    <dgm:cxn modelId="{6CCC1470-2E14-4F89-94F2-F4550EF7115A}" type="presParOf" srcId="{5197669A-1331-4432-BEC3-DAD4E7CDDCCF}" destId="{9CF43033-4007-43A0-A514-53203D487B62}"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12AC86D6-902E-4527-909E-4491A7C226A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20F99710-954C-4ADB-A137-F8D4E93F8628}">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A4D4C833-9FF8-478F-A046-093679125C71}" type="parTrans" cxnId="{EB0ACD2C-124A-4F0E-90B3-B5360C80AB49}">
      <dgm:prSet/>
      <dgm:spPr/>
      <dgm:t>
        <a:bodyPr/>
        <a:lstStyle/>
        <a:p>
          <a:endParaRPr lang="zh-TW" altLang="en-US" b="1"/>
        </a:p>
      </dgm:t>
    </dgm:pt>
    <dgm:pt modelId="{9D9521D1-425F-4D31-BDBD-B480FFB1946B}" type="sibTrans" cxnId="{EB0ACD2C-124A-4F0E-90B3-B5360C80AB49}">
      <dgm:prSet/>
      <dgm:spPr/>
      <dgm:t>
        <a:bodyPr/>
        <a:lstStyle/>
        <a:p>
          <a:endParaRPr lang="zh-TW" altLang="en-US" b="1"/>
        </a:p>
      </dgm:t>
    </dgm:pt>
    <dgm:pt modelId="{7C8907A6-AE84-4CE5-AAC7-313D8543BAF7}" type="pres">
      <dgm:prSet presAssocID="{12AC86D6-902E-4527-909E-4491A7C226AC}" presName="linear" presStyleCnt="0">
        <dgm:presLayoutVars>
          <dgm:animLvl val="lvl"/>
          <dgm:resizeHandles val="exact"/>
        </dgm:presLayoutVars>
      </dgm:prSet>
      <dgm:spPr/>
      <dgm:t>
        <a:bodyPr/>
        <a:lstStyle/>
        <a:p>
          <a:endParaRPr lang="zh-TW" altLang="en-US"/>
        </a:p>
      </dgm:t>
    </dgm:pt>
    <dgm:pt modelId="{61C37DE6-2053-40F1-8402-547ADA2A966B}" type="pres">
      <dgm:prSet presAssocID="{20F99710-954C-4ADB-A137-F8D4E93F8628}" presName="parentText" presStyleLbl="node1" presStyleIdx="0" presStyleCnt="1">
        <dgm:presLayoutVars>
          <dgm:chMax val="0"/>
          <dgm:bulletEnabled val="1"/>
        </dgm:presLayoutVars>
      </dgm:prSet>
      <dgm:spPr/>
      <dgm:t>
        <a:bodyPr/>
        <a:lstStyle/>
        <a:p>
          <a:endParaRPr lang="zh-TW" altLang="en-US"/>
        </a:p>
      </dgm:t>
    </dgm:pt>
  </dgm:ptLst>
  <dgm:cxnLst>
    <dgm:cxn modelId="{98047FDD-F546-4C27-AD71-AC1D6156271B}" type="presOf" srcId="{20F99710-954C-4ADB-A137-F8D4E93F8628}" destId="{61C37DE6-2053-40F1-8402-547ADA2A966B}" srcOrd="0" destOrd="0" presId="urn:microsoft.com/office/officeart/2005/8/layout/vList2"/>
    <dgm:cxn modelId="{EAE4604E-DDAD-41FB-81F1-CDBFACF9D08A}" type="presOf" srcId="{12AC86D6-902E-4527-909E-4491A7C226AC}" destId="{7C8907A6-AE84-4CE5-AAC7-313D8543BAF7}" srcOrd="0" destOrd="0" presId="urn:microsoft.com/office/officeart/2005/8/layout/vList2"/>
    <dgm:cxn modelId="{EB0ACD2C-124A-4F0E-90B3-B5360C80AB49}" srcId="{12AC86D6-902E-4527-909E-4491A7C226AC}" destId="{20F99710-954C-4ADB-A137-F8D4E93F8628}" srcOrd="0" destOrd="0" parTransId="{A4D4C833-9FF8-478F-A046-093679125C71}" sibTransId="{9D9521D1-425F-4D31-BDBD-B480FFB1946B}"/>
    <dgm:cxn modelId="{A4D59265-0F8D-4A3D-8AB4-488E66B03C59}" type="presParOf" srcId="{7C8907A6-AE84-4CE5-AAC7-313D8543BAF7}" destId="{61C37DE6-2053-40F1-8402-547ADA2A966B}"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D421C631-3017-4111-B644-E5C53CFF375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D53A7678-05EE-44A1-9CE3-D0F1583DAA8B}">
      <dgm:prSet custT="1"/>
      <dgm:spPr/>
      <dgm:t>
        <a:bodyPr/>
        <a:lstStyle/>
        <a:p>
          <a:r>
            <a:rPr lang="zh-TW" altLang="en-US" sz="2400" dirty="0" smtClean="0"/>
            <a:t>資本資出最長</a:t>
          </a:r>
          <a:r>
            <a:rPr lang="en-US" altLang="zh-TW" sz="2400" dirty="0" smtClean="0"/>
            <a:t>15</a:t>
          </a:r>
          <a:r>
            <a:rPr lang="zh-TW" altLang="en-US" sz="2400" dirty="0" smtClean="0"/>
            <a:t>年，週轉金最長</a:t>
          </a:r>
          <a:r>
            <a:rPr lang="en-US" altLang="zh-TW" sz="2400" dirty="0" smtClean="0"/>
            <a:t>3</a:t>
          </a:r>
          <a:r>
            <a:rPr lang="zh-TW" altLang="en-US" sz="2400" dirty="0" smtClean="0"/>
            <a:t>年。</a:t>
          </a:r>
          <a:endParaRPr lang="zh-TW" altLang="en-US" sz="2400" dirty="0"/>
        </a:p>
      </dgm:t>
    </dgm:pt>
    <dgm:pt modelId="{D5C41EB1-4F6B-4A64-A465-14B11AF50852}" type="parTrans" cxnId="{637A4E4C-8497-4E4A-B788-4DD089358E8C}">
      <dgm:prSet/>
      <dgm:spPr/>
      <dgm:t>
        <a:bodyPr/>
        <a:lstStyle/>
        <a:p>
          <a:endParaRPr lang="zh-TW" altLang="en-US"/>
        </a:p>
      </dgm:t>
    </dgm:pt>
    <dgm:pt modelId="{DBDBE6EA-47E3-4A90-BEF4-4E1CCD3DC615}" type="sibTrans" cxnId="{637A4E4C-8497-4E4A-B788-4DD089358E8C}">
      <dgm:prSet/>
      <dgm:spPr/>
      <dgm:t>
        <a:bodyPr/>
        <a:lstStyle/>
        <a:p>
          <a:endParaRPr lang="zh-TW" altLang="en-US"/>
        </a:p>
      </dgm:t>
    </dgm:pt>
    <dgm:pt modelId="{47699A92-E5E3-425F-956E-1A4FDCC744C2}">
      <dgm:prSet phldrT="[文字]" custT="1"/>
      <dgm:spPr/>
      <dgm:t>
        <a:bodyPr/>
        <a:lstStyle/>
        <a:p>
          <a:r>
            <a:rPr lang="zh-TW" altLang="en-US" sz="2400" dirty="0" smtClean="0"/>
            <a:t>貸款期限</a:t>
          </a:r>
          <a:endParaRPr lang="zh-TW" altLang="en-US" sz="2400" dirty="0"/>
        </a:p>
      </dgm:t>
    </dgm:pt>
    <dgm:pt modelId="{FDF33778-BDE8-4A6A-AFBB-52B573967FB0}" type="sibTrans" cxnId="{00E3CC35-55EC-43BC-B27B-D0C2B7367381}">
      <dgm:prSet/>
      <dgm:spPr/>
      <dgm:t>
        <a:bodyPr/>
        <a:lstStyle/>
        <a:p>
          <a:endParaRPr lang="zh-TW" altLang="en-US"/>
        </a:p>
      </dgm:t>
    </dgm:pt>
    <dgm:pt modelId="{7F4DC6F1-E65F-40AE-AB5F-991C3D134857}" type="parTrans" cxnId="{00E3CC35-55EC-43BC-B27B-D0C2B7367381}">
      <dgm:prSet/>
      <dgm:spPr/>
      <dgm:t>
        <a:bodyPr/>
        <a:lstStyle/>
        <a:p>
          <a:endParaRPr lang="zh-TW" altLang="en-US"/>
        </a:p>
      </dgm:t>
    </dgm:pt>
    <dgm:pt modelId="{CA70F14D-0B6D-4AA5-9115-ECE4489B1C74}" type="pres">
      <dgm:prSet presAssocID="{D421C631-3017-4111-B644-E5C53CFF375D}" presName="linear" presStyleCnt="0">
        <dgm:presLayoutVars>
          <dgm:dir/>
          <dgm:animLvl val="lvl"/>
          <dgm:resizeHandles val="exact"/>
        </dgm:presLayoutVars>
      </dgm:prSet>
      <dgm:spPr/>
      <dgm:t>
        <a:bodyPr/>
        <a:lstStyle/>
        <a:p>
          <a:endParaRPr lang="zh-TW" altLang="en-US"/>
        </a:p>
      </dgm:t>
    </dgm:pt>
    <dgm:pt modelId="{49FC1754-CD13-465A-9742-9CDF59A763EB}" type="pres">
      <dgm:prSet presAssocID="{47699A92-E5E3-425F-956E-1A4FDCC744C2}" presName="parentLin" presStyleCnt="0"/>
      <dgm:spPr/>
    </dgm:pt>
    <dgm:pt modelId="{02C71926-C927-4227-8460-85A825860295}" type="pres">
      <dgm:prSet presAssocID="{47699A92-E5E3-425F-956E-1A4FDCC744C2}" presName="parentLeftMargin" presStyleLbl="node1" presStyleIdx="0" presStyleCnt="1"/>
      <dgm:spPr/>
      <dgm:t>
        <a:bodyPr/>
        <a:lstStyle/>
        <a:p>
          <a:endParaRPr lang="zh-TW" altLang="en-US"/>
        </a:p>
      </dgm:t>
    </dgm:pt>
    <dgm:pt modelId="{9D70CB54-A947-4D44-92EA-55179F0EA09D}" type="pres">
      <dgm:prSet presAssocID="{47699A92-E5E3-425F-956E-1A4FDCC744C2}" presName="parentText" presStyleLbl="node1" presStyleIdx="0" presStyleCnt="1" custScaleY="25671" custLinFactY="-30200" custLinFactNeighborX="7607" custLinFactNeighborY="-100000">
        <dgm:presLayoutVars>
          <dgm:chMax val="0"/>
          <dgm:bulletEnabled val="1"/>
        </dgm:presLayoutVars>
      </dgm:prSet>
      <dgm:spPr/>
      <dgm:t>
        <a:bodyPr/>
        <a:lstStyle/>
        <a:p>
          <a:endParaRPr lang="zh-TW" altLang="en-US"/>
        </a:p>
      </dgm:t>
    </dgm:pt>
    <dgm:pt modelId="{95A65996-715A-4C19-9D73-571542B460B0}" type="pres">
      <dgm:prSet presAssocID="{47699A92-E5E3-425F-956E-1A4FDCC744C2}" presName="negativeSpace" presStyleCnt="0"/>
      <dgm:spPr/>
    </dgm:pt>
    <dgm:pt modelId="{5ACA054F-A5F2-4957-BBF1-8E21A708F4C9}" type="pres">
      <dgm:prSet presAssocID="{47699A92-E5E3-425F-956E-1A4FDCC744C2}" presName="childText" presStyleLbl="conFgAcc1" presStyleIdx="0" presStyleCnt="1" custScaleY="58426" custLinFactY="-53957" custLinFactNeighborY="-100000">
        <dgm:presLayoutVars>
          <dgm:bulletEnabled val="1"/>
        </dgm:presLayoutVars>
      </dgm:prSet>
      <dgm:spPr/>
      <dgm:t>
        <a:bodyPr/>
        <a:lstStyle/>
        <a:p>
          <a:endParaRPr lang="zh-TW" altLang="en-US"/>
        </a:p>
      </dgm:t>
    </dgm:pt>
  </dgm:ptLst>
  <dgm:cxnLst>
    <dgm:cxn modelId="{27573FFF-576C-4876-9838-C8E79F350A82}" type="presOf" srcId="{D53A7678-05EE-44A1-9CE3-D0F1583DAA8B}" destId="{5ACA054F-A5F2-4957-BBF1-8E21A708F4C9}" srcOrd="0" destOrd="0" presId="urn:microsoft.com/office/officeart/2005/8/layout/list1"/>
    <dgm:cxn modelId="{637A4E4C-8497-4E4A-B788-4DD089358E8C}" srcId="{47699A92-E5E3-425F-956E-1A4FDCC744C2}" destId="{D53A7678-05EE-44A1-9CE3-D0F1583DAA8B}" srcOrd="0" destOrd="0" parTransId="{D5C41EB1-4F6B-4A64-A465-14B11AF50852}" sibTransId="{DBDBE6EA-47E3-4A90-BEF4-4E1CCD3DC615}"/>
    <dgm:cxn modelId="{E7FA52CD-D417-41F2-8704-B14050FE0D64}" type="presOf" srcId="{47699A92-E5E3-425F-956E-1A4FDCC744C2}" destId="{02C71926-C927-4227-8460-85A825860295}" srcOrd="0" destOrd="0" presId="urn:microsoft.com/office/officeart/2005/8/layout/list1"/>
    <dgm:cxn modelId="{00E3CC35-55EC-43BC-B27B-D0C2B7367381}" srcId="{D421C631-3017-4111-B644-E5C53CFF375D}" destId="{47699A92-E5E3-425F-956E-1A4FDCC744C2}" srcOrd="0" destOrd="0" parTransId="{7F4DC6F1-E65F-40AE-AB5F-991C3D134857}" sibTransId="{FDF33778-BDE8-4A6A-AFBB-52B573967FB0}"/>
    <dgm:cxn modelId="{1846D596-C6A0-4B13-8FC6-70C4B5E65739}" type="presOf" srcId="{47699A92-E5E3-425F-956E-1A4FDCC744C2}" destId="{9D70CB54-A947-4D44-92EA-55179F0EA09D}" srcOrd="1" destOrd="0" presId="urn:microsoft.com/office/officeart/2005/8/layout/list1"/>
    <dgm:cxn modelId="{C17914AA-C164-4A6F-A094-4343D2464B87}" type="presOf" srcId="{D421C631-3017-4111-B644-E5C53CFF375D}" destId="{CA70F14D-0B6D-4AA5-9115-ECE4489B1C74}" srcOrd="0" destOrd="0" presId="urn:microsoft.com/office/officeart/2005/8/layout/list1"/>
    <dgm:cxn modelId="{DA31ABF2-57AE-46BF-90B5-899F97EA2CCB}" type="presParOf" srcId="{CA70F14D-0B6D-4AA5-9115-ECE4489B1C74}" destId="{49FC1754-CD13-465A-9742-9CDF59A763EB}" srcOrd="0" destOrd="0" presId="urn:microsoft.com/office/officeart/2005/8/layout/list1"/>
    <dgm:cxn modelId="{1AF1A4A6-E70A-4EE0-8F26-0DBC73F6C78A}" type="presParOf" srcId="{49FC1754-CD13-465A-9742-9CDF59A763EB}" destId="{02C71926-C927-4227-8460-85A825860295}" srcOrd="0" destOrd="0" presId="urn:microsoft.com/office/officeart/2005/8/layout/list1"/>
    <dgm:cxn modelId="{8D73776A-5C0E-4B08-97DE-63BB0AD3179F}" type="presParOf" srcId="{49FC1754-CD13-465A-9742-9CDF59A763EB}" destId="{9D70CB54-A947-4D44-92EA-55179F0EA09D}" srcOrd="1" destOrd="0" presId="urn:microsoft.com/office/officeart/2005/8/layout/list1"/>
    <dgm:cxn modelId="{99581469-3207-45DF-894D-0FF6B0575C90}" type="presParOf" srcId="{CA70F14D-0B6D-4AA5-9115-ECE4489B1C74}" destId="{95A65996-715A-4C19-9D73-571542B460B0}" srcOrd="1" destOrd="0" presId="urn:microsoft.com/office/officeart/2005/8/layout/list1"/>
    <dgm:cxn modelId="{9C90B801-5704-40E2-8466-4DE1C81509D1}" type="presParOf" srcId="{CA70F14D-0B6D-4AA5-9115-ECE4489B1C74}" destId="{5ACA054F-A5F2-4957-BBF1-8E21A708F4C9}"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0B9C07B8-4090-4A33-BFEC-522859BFE13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zh-TW" altLang="en-US"/>
        </a:p>
      </dgm:t>
    </dgm:pt>
    <dgm:pt modelId="{62FB5093-19DB-456D-9FE0-6B4CFAF09EE5}">
      <dgm:prSet custT="1"/>
      <dgm:spPr>
        <a:solidFill>
          <a:srgbClr val="FF9900"/>
        </a:solidFill>
        <a:scene3d>
          <a:camera prst="orthographicFront"/>
          <a:lightRig rig="threePt" dir="t"/>
        </a:scene3d>
        <a:sp3d>
          <a:bevelT/>
        </a:sp3d>
      </dgm:spPr>
      <dgm:t>
        <a:bodyPr/>
        <a:lstStyle/>
        <a:p>
          <a:pPr rtl="0"/>
          <a:r>
            <a:rPr kumimoji="1" lang="zh-TW" sz="2000" b="1" dirty="0" smtClean="0">
              <a:latin typeface="+mn-ea"/>
              <a:ea typeface="+mn-ea"/>
            </a:rPr>
            <a:t>貸款經辦機構書面初審同意後，函送畜牧場所在地之</a:t>
          </a:r>
          <a:r>
            <a:rPr kumimoji="1" lang="zh-TW" sz="2000" b="1" dirty="0" smtClean="0">
              <a:solidFill>
                <a:srgbClr val="FF0000"/>
              </a:solidFill>
              <a:latin typeface="+mn-ea"/>
              <a:ea typeface="+mn-ea"/>
            </a:rPr>
            <a:t>直轄市政府或各縣</a:t>
          </a:r>
          <a:r>
            <a:rPr kumimoji="1" lang="en-US" sz="2000" b="1" dirty="0" smtClean="0">
              <a:solidFill>
                <a:srgbClr val="FF0000"/>
              </a:solidFill>
              <a:latin typeface="+mn-ea"/>
              <a:ea typeface="+mn-ea"/>
            </a:rPr>
            <a:t>(</a:t>
          </a:r>
          <a:r>
            <a:rPr kumimoji="1" lang="zh-TW" sz="2000" b="1" dirty="0" smtClean="0">
              <a:solidFill>
                <a:srgbClr val="FF0000"/>
              </a:solidFill>
              <a:latin typeface="+mn-ea"/>
              <a:ea typeface="+mn-ea"/>
            </a:rPr>
            <a:t>市</a:t>
          </a:r>
          <a:r>
            <a:rPr kumimoji="1" lang="en-US" sz="2000" b="1" dirty="0" smtClean="0">
              <a:solidFill>
                <a:srgbClr val="FF0000"/>
              </a:solidFill>
              <a:latin typeface="+mn-ea"/>
              <a:ea typeface="+mn-ea"/>
            </a:rPr>
            <a:t>)</a:t>
          </a:r>
          <a:r>
            <a:rPr kumimoji="1" lang="zh-TW" sz="2000" b="1" dirty="0" smtClean="0">
              <a:solidFill>
                <a:srgbClr val="FF0000"/>
              </a:solidFill>
              <a:latin typeface="+mn-ea"/>
              <a:ea typeface="+mn-ea"/>
            </a:rPr>
            <a:t>政府</a:t>
          </a:r>
          <a:r>
            <a:rPr kumimoji="1" lang="zh-TW" sz="2000" b="1" dirty="0" smtClean="0">
              <a:latin typeface="+mn-ea"/>
              <a:ea typeface="+mn-ea"/>
            </a:rPr>
            <a:t>辦理協助審查。</a:t>
          </a:r>
          <a:endParaRPr kumimoji="1" lang="en-US" sz="2000" b="1" dirty="0">
            <a:latin typeface="+mn-ea"/>
            <a:ea typeface="+mn-ea"/>
          </a:endParaRPr>
        </a:p>
      </dgm:t>
    </dgm:pt>
    <dgm:pt modelId="{850BBD65-5314-419D-80DF-65A8AC62EDFC}" type="parTrans" cxnId="{78953E1B-333E-45E5-88B0-39C74994F8ED}">
      <dgm:prSet/>
      <dgm:spPr/>
      <dgm:t>
        <a:bodyPr/>
        <a:lstStyle/>
        <a:p>
          <a:endParaRPr lang="zh-TW" altLang="en-US"/>
        </a:p>
      </dgm:t>
    </dgm:pt>
    <dgm:pt modelId="{F3B35DD4-90D4-468F-86C4-5C1E2232F895}" type="sibTrans" cxnId="{78953E1B-333E-45E5-88B0-39C74994F8ED}">
      <dgm:prSet/>
      <dgm:spPr>
        <a:solidFill>
          <a:srgbClr val="CC66FF">
            <a:alpha val="90000"/>
          </a:srgbClr>
        </a:solidFill>
      </dgm:spPr>
      <dgm:t>
        <a:bodyPr/>
        <a:lstStyle/>
        <a:p>
          <a:endParaRPr lang="zh-TW" altLang="en-US"/>
        </a:p>
      </dgm:t>
    </dgm:pt>
    <dgm:pt modelId="{B84F8452-97ED-4CAE-A535-5395D2EBA51C}">
      <dgm:prSet custT="1"/>
      <dgm:spPr>
        <a:solidFill>
          <a:srgbClr val="FF9900"/>
        </a:solidFill>
        <a:scene3d>
          <a:camera prst="orthographicFront"/>
          <a:lightRig rig="threePt" dir="t"/>
        </a:scene3d>
        <a:sp3d>
          <a:bevelT/>
        </a:sp3d>
      </dgm:spPr>
      <dgm:t>
        <a:bodyPr/>
        <a:lstStyle/>
        <a:p>
          <a:pPr rtl="0"/>
          <a:r>
            <a:rPr kumimoji="1" lang="zh-TW" sz="2000" b="1" dirty="0" smtClean="0">
              <a:latin typeface="+mn-ea"/>
              <a:ea typeface="+mn-ea"/>
            </a:rPr>
            <a:t>直轄市政府或縣</a:t>
          </a:r>
          <a:r>
            <a:rPr kumimoji="1" lang="en-US" sz="2000" b="1" dirty="0" smtClean="0">
              <a:latin typeface="+mn-ea"/>
              <a:ea typeface="+mn-ea"/>
            </a:rPr>
            <a:t>(</a:t>
          </a:r>
          <a:r>
            <a:rPr kumimoji="1" lang="zh-TW" sz="2000" b="1" dirty="0" smtClean="0">
              <a:latin typeface="+mn-ea"/>
              <a:ea typeface="+mn-ea"/>
            </a:rPr>
            <a:t>市</a:t>
          </a:r>
          <a:r>
            <a:rPr kumimoji="1" lang="en-US" sz="2000" b="1" dirty="0" smtClean="0">
              <a:latin typeface="+mn-ea"/>
              <a:ea typeface="+mn-ea"/>
            </a:rPr>
            <a:t>)</a:t>
          </a:r>
          <a:r>
            <a:rPr kumimoji="1" lang="zh-TW" sz="2000" b="1" dirty="0" smtClean="0">
              <a:latin typeface="+mn-ea"/>
              <a:ea typeface="+mn-ea"/>
            </a:rPr>
            <a:t>政府得會同鄉鎮市</a:t>
          </a:r>
          <a:r>
            <a:rPr kumimoji="1" lang="en-US" sz="2000" b="1" dirty="0" smtClean="0">
              <a:latin typeface="+mn-ea"/>
              <a:ea typeface="+mn-ea"/>
            </a:rPr>
            <a:t>(</a:t>
          </a:r>
          <a:r>
            <a:rPr kumimoji="1" lang="zh-TW" sz="2000" b="1" dirty="0" smtClean="0">
              <a:latin typeface="+mn-ea"/>
              <a:ea typeface="+mn-ea"/>
            </a:rPr>
            <a:t>區</a:t>
          </a:r>
          <a:r>
            <a:rPr kumimoji="1" lang="en-US" sz="2000" b="1" dirty="0" smtClean="0">
              <a:latin typeface="+mn-ea"/>
              <a:ea typeface="+mn-ea"/>
            </a:rPr>
            <a:t>)</a:t>
          </a:r>
          <a:r>
            <a:rPr kumimoji="1" lang="zh-TW" sz="2000" b="1" dirty="0" smtClean="0">
              <a:latin typeface="+mn-ea"/>
              <a:ea typeface="+mn-ea"/>
            </a:rPr>
            <a:t>公所到現場勘查設備設置地點及飼養頭數，經協助審查建議通過或修正通過後，由該府函復貸款經辦機構，並副知農委會。</a:t>
          </a:r>
          <a:endParaRPr kumimoji="1" lang="zh-TW" sz="2000" b="1" i="0" baseline="0" dirty="0">
            <a:latin typeface="+mn-ea"/>
            <a:ea typeface="+mn-ea"/>
          </a:endParaRPr>
        </a:p>
      </dgm:t>
    </dgm:pt>
    <dgm:pt modelId="{F79B1765-8A2C-42F1-AC6B-73C8CB858023}" type="parTrans" cxnId="{8144ACFE-B1F4-476C-B85E-1F32A27B864A}">
      <dgm:prSet/>
      <dgm:spPr/>
      <dgm:t>
        <a:bodyPr/>
        <a:lstStyle/>
        <a:p>
          <a:endParaRPr lang="zh-TW" altLang="en-US"/>
        </a:p>
      </dgm:t>
    </dgm:pt>
    <dgm:pt modelId="{2948E63A-8FC9-451C-A68B-F26AB1607E5C}" type="sibTrans" cxnId="{8144ACFE-B1F4-476C-B85E-1F32A27B864A}">
      <dgm:prSet/>
      <dgm:spPr>
        <a:solidFill>
          <a:srgbClr val="CC66FF">
            <a:alpha val="90000"/>
          </a:srgbClr>
        </a:solidFill>
      </dgm:spPr>
      <dgm:t>
        <a:bodyPr/>
        <a:lstStyle/>
        <a:p>
          <a:endParaRPr lang="zh-TW" altLang="en-US"/>
        </a:p>
      </dgm:t>
    </dgm:pt>
    <dgm:pt modelId="{842AC68A-EEE7-4AA6-9DCE-4679ECFE01B1}">
      <dgm:prSet custT="1"/>
      <dgm:spPr>
        <a:solidFill>
          <a:srgbClr val="FF9900"/>
        </a:solidFill>
        <a:scene3d>
          <a:camera prst="orthographicFront"/>
          <a:lightRig rig="threePt" dir="t"/>
        </a:scene3d>
        <a:sp3d>
          <a:bevelT/>
        </a:sp3d>
      </dgm:spPr>
      <dgm:t>
        <a:bodyPr/>
        <a:lstStyle/>
        <a:p>
          <a:pPr rtl="0"/>
          <a:r>
            <a:rPr kumimoji="1" lang="zh-TW" sz="2000" b="1" dirty="0" smtClean="0">
              <a:latin typeface="+mn-ea"/>
              <a:ea typeface="+mn-ea"/>
            </a:rPr>
            <a:t>貸款經辦機構接獲建議通過或修正通過函，應依規定辦妥審查及核貸相關事宜後，並於</a:t>
          </a:r>
          <a:r>
            <a:rPr kumimoji="1" lang="en-US" sz="2000" b="1" dirty="0" smtClean="0">
              <a:latin typeface="+mn-ea"/>
              <a:ea typeface="+mn-ea"/>
            </a:rPr>
            <a:t>5</a:t>
          </a:r>
          <a:r>
            <a:rPr kumimoji="1" lang="zh-TW" sz="2000" b="1" dirty="0" smtClean="0">
              <a:latin typeface="+mn-ea"/>
              <a:ea typeface="+mn-ea"/>
            </a:rPr>
            <a:t>日內通知借款人辦理撥貸手續。</a:t>
          </a:r>
          <a:endParaRPr kumimoji="1" lang="en-US" sz="2000" b="1" dirty="0">
            <a:latin typeface="+mn-ea"/>
            <a:ea typeface="+mn-ea"/>
          </a:endParaRPr>
        </a:p>
      </dgm:t>
    </dgm:pt>
    <dgm:pt modelId="{3D0FBF05-07DB-4F4B-9488-C59AD008832B}" type="parTrans" cxnId="{8228A78F-76B8-43B5-B993-1458A804BA9D}">
      <dgm:prSet/>
      <dgm:spPr/>
      <dgm:t>
        <a:bodyPr/>
        <a:lstStyle/>
        <a:p>
          <a:endParaRPr lang="zh-TW" altLang="en-US"/>
        </a:p>
      </dgm:t>
    </dgm:pt>
    <dgm:pt modelId="{E45500F4-1C0B-47B1-83EE-D87115089AF9}" type="sibTrans" cxnId="{8228A78F-76B8-43B5-B993-1458A804BA9D}">
      <dgm:prSet/>
      <dgm:spPr/>
      <dgm:t>
        <a:bodyPr/>
        <a:lstStyle/>
        <a:p>
          <a:endParaRPr lang="zh-TW" altLang="en-US"/>
        </a:p>
      </dgm:t>
    </dgm:pt>
    <dgm:pt modelId="{D2726D71-104B-4A25-8ACD-41ACBEE28084}">
      <dgm:prSet custT="1"/>
      <dgm:spPr>
        <a:solidFill>
          <a:srgbClr val="FF9900"/>
        </a:solidFill>
        <a:scene3d>
          <a:camera prst="orthographicFront"/>
          <a:lightRig rig="threePt" dir="t"/>
        </a:scene3d>
        <a:sp3d>
          <a:bevelT/>
        </a:sp3d>
      </dgm:spPr>
      <dgm:t>
        <a:bodyPr/>
        <a:lstStyle/>
        <a:p>
          <a:r>
            <a:rPr lang="zh-TW" altLang="en-US" sz="2000" dirty="0" smtClean="0"/>
            <a:t>借款人應於購置或改善污染防治設備前向貸款經辦機構提出申請。</a:t>
          </a:r>
          <a:endParaRPr lang="zh-TW" altLang="en-US" sz="2000" dirty="0"/>
        </a:p>
      </dgm:t>
    </dgm:pt>
    <dgm:pt modelId="{D25065C4-FD84-469F-A722-7E11070A5231}" type="parTrans" cxnId="{D827D6D1-C908-4463-A09A-671553C0563E}">
      <dgm:prSet/>
      <dgm:spPr/>
      <dgm:t>
        <a:bodyPr/>
        <a:lstStyle/>
        <a:p>
          <a:endParaRPr lang="zh-TW" altLang="en-US"/>
        </a:p>
      </dgm:t>
    </dgm:pt>
    <dgm:pt modelId="{C6A51D43-7A6D-48E2-A9D2-FEB977B19555}" type="sibTrans" cxnId="{D827D6D1-C908-4463-A09A-671553C0563E}">
      <dgm:prSet/>
      <dgm:spPr>
        <a:solidFill>
          <a:srgbClr val="CC66FF">
            <a:alpha val="90000"/>
          </a:srgbClr>
        </a:solidFill>
      </dgm:spPr>
      <dgm:t>
        <a:bodyPr/>
        <a:lstStyle/>
        <a:p>
          <a:endParaRPr lang="zh-TW" altLang="en-US"/>
        </a:p>
      </dgm:t>
    </dgm:pt>
    <dgm:pt modelId="{EA470EAD-AFB4-4E24-8A7E-8B85BBC336AF}" type="pres">
      <dgm:prSet presAssocID="{0B9C07B8-4090-4A33-BFEC-522859BFE13A}" presName="outerComposite" presStyleCnt="0">
        <dgm:presLayoutVars>
          <dgm:chMax val="5"/>
          <dgm:dir/>
          <dgm:resizeHandles val="exact"/>
        </dgm:presLayoutVars>
      </dgm:prSet>
      <dgm:spPr/>
      <dgm:t>
        <a:bodyPr/>
        <a:lstStyle/>
        <a:p>
          <a:endParaRPr lang="zh-TW" altLang="en-US"/>
        </a:p>
      </dgm:t>
    </dgm:pt>
    <dgm:pt modelId="{3CEA184F-9FB9-40E9-840B-FA149E7CDB35}" type="pres">
      <dgm:prSet presAssocID="{0B9C07B8-4090-4A33-BFEC-522859BFE13A}" presName="dummyMaxCanvas" presStyleCnt="0">
        <dgm:presLayoutVars/>
      </dgm:prSet>
      <dgm:spPr/>
    </dgm:pt>
    <dgm:pt modelId="{8558046B-3895-4D99-A8F5-FF457AEA2D8F}" type="pres">
      <dgm:prSet presAssocID="{0B9C07B8-4090-4A33-BFEC-522859BFE13A}" presName="FourNodes_1" presStyleLbl="node1" presStyleIdx="0" presStyleCnt="4" custScaleY="87187" custLinFactNeighborY="13370">
        <dgm:presLayoutVars>
          <dgm:bulletEnabled val="1"/>
        </dgm:presLayoutVars>
      </dgm:prSet>
      <dgm:spPr/>
      <dgm:t>
        <a:bodyPr/>
        <a:lstStyle/>
        <a:p>
          <a:endParaRPr lang="zh-TW" altLang="en-US"/>
        </a:p>
      </dgm:t>
    </dgm:pt>
    <dgm:pt modelId="{5BD53034-0410-4180-89B0-982488BB062E}" type="pres">
      <dgm:prSet presAssocID="{0B9C07B8-4090-4A33-BFEC-522859BFE13A}" presName="FourNodes_2" presStyleLbl="node1" presStyleIdx="1" presStyleCnt="4">
        <dgm:presLayoutVars>
          <dgm:bulletEnabled val="1"/>
        </dgm:presLayoutVars>
      </dgm:prSet>
      <dgm:spPr/>
      <dgm:t>
        <a:bodyPr/>
        <a:lstStyle/>
        <a:p>
          <a:endParaRPr lang="zh-TW" altLang="en-US"/>
        </a:p>
      </dgm:t>
    </dgm:pt>
    <dgm:pt modelId="{6E123AD2-F3E7-414A-BDCA-B4C448B11A88}" type="pres">
      <dgm:prSet presAssocID="{0B9C07B8-4090-4A33-BFEC-522859BFE13A}" presName="FourNodes_3" presStyleLbl="node1" presStyleIdx="2" presStyleCnt="4" custScaleY="122537">
        <dgm:presLayoutVars>
          <dgm:bulletEnabled val="1"/>
        </dgm:presLayoutVars>
      </dgm:prSet>
      <dgm:spPr/>
      <dgm:t>
        <a:bodyPr/>
        <a:lstStyle/>
        <a:p>
          <a:endParaRPr lang="zh-TW" altLang="en-US"/>
        </a:p>
      </dgm:t>
    </dgm:pt>
    <dgm:pt modelId="{6E87FABC-65B6-4E94-9FBD-C976F457B808}" type="pres">
      <dgm:prSet presAssocID="{0B9C07B8-4090-4A33-BFEC-522859BFE13A}" presName="FourNodes_4" presStyleLbl="node1" presStyleIdx="3" presStyleCnt="4">
        <dgm:presLayoutVars>
          <dgm:bulletEnabled val="1"/>
        </dgm:presLayoutVars>
      </dgm:prSet>
      <dgm:spPr/>
      <dgm:t>
        <a:bodyPr/>
        <a:lstStyle/>
        <a:p>
          <a:endParaRPr lang="zh-TW" altLang="en-US"/>
        </a:p>
      </dgm:t>
    </dgm:pt>
    <dgm:pt modelId="{AD2CECDD-BC5D-4A9C-829A-76DF737BAFAA}" type="pres">
      <dgm:prSet presAssocID="{0B9C07B8-4090-4A33-BFEC-522859BFE13A}" presName="FourConn_1-2" presStyleLbl="fgAccFollowNode1" presStyleIdx="0" presStyleCnt="3">
        <dgm:presLayoutVars>
          <dgm:bulletEnabled val="1"/>
        </dgm:presLayoutVars>
      </dgm:prSet>
      <dgm:spPr/>
      <dgm:t>
        <a:bodyPr/>
        <a:lstStyle/>
        <a:p>
          <a:endParaRPr lang="zh-TW" altLang="en-US"/>
        </a:p>
      </dgm:t>
    </dgm:pt>
    <dgm:pt modelId="{18E17EA2-27DF-4C40-80F2-BFC3C1F24BC9}" type="pres">
      <dgm:prSet presAssocID="{0B9C07B8-4090-4A33-BFEC-522859BFE13A}" presName="FourConn_2-3" presStyleLbl="fgAccFollowNode1" presStyleIdx="1" presStyleCnt="3">
        <dgm:presLayoutVars>
          <dgm:bulletEnabled val="1"/>
        </dgm:presLayoutVars>
      </dgm:prSet>
      <dgm:spPr/>
      <dgm:t>
        <a:bodyPr/>
        <a:lstStyle/>
        <a:p>
          <a:endParaRPr lang="zh-TW" altLang="en-US"/>
        </a:p>
      </dgm:t>
    </dgm:pt>
    <dgm:pt modelId="{D1A36903-B679-44EF-BB1C-F34B83DFF548}" type="pres">
      <dgm:prSet presAssocID="{0B9C07B8-4090-4A33-BFEC-522859BFE13A}" presName="FourConn_3-4" presStyleLbl="fgAccFollowNode1" presStyleIdx="2" presStyleCnt="3">
        <dgm:presLayoutVars>
          <dgm:bulletEnabled val="1"/>
        </dgm:presLayoutVars>
      </dgm:prSet>
      <dgm:spPr/>
      <dgm:t>
        <a:bodyPr/>
        <a:lstStyle/>
        <a:p>
          <a:endParaRPr lang="zh-TW" altLang="en-US"/>
        </a:p>
      </dgm:t>
    </dgm:pt>
    <dgm:pt modelId="{C549C6A4-FB52-4231-98A8-BC2B8DF1641C}" type="pres">
      <dgm:prSet presAssocID="{0B9C07B8-4090-4A33-BFEC-522859BFE13A}" presName="FourNodes_1_text" presStyleLbl="node1" presStyleIdx="3" presStyleCnt="4">
        <dgm:presLayoutVars>
          <dgm:bulletEnabled val="1"/>
        </dgm:presLayoutVars>
      </dgm:prSet>
      <dgm:spPr/>
      <dgm:t>
        <a:bodyPr/>
        <a:lstStyle/>
        <a:p>
          <a:endParaRPr lang="zh-TW" altLang="en-US"/>
        </a:p>
      </dgm:t>
    </dgm:pt>
    <dgm:pt modelId="{6C3C2833-1F75-43D4-8140-EF541EB04EAC}" type="pres">
      <dgm:prSet presAssocID="{0B9C07B8-4090-4A33-BFEC-522859BFE13A}" presName="FourNodes_2_text" presStyleLbl="node1" presStyleIdx="3" presStyleCnt="4">
        <dgm:presLayoutVars>
          <dgm:bulletEnabled val="1"/>
        </dgm:presLayoutVars>
      </dgm:prSet>
      <dgm:spPr/>
      <dgm:t>
        <a:bodyPr/>
        <a:lstStyle/>
        <a:p>
          <a:endParaRPr lang="zh-TW" altLang="en-US"/>
        </a:p>
      </dgm:t>
    </dgm:pt>
    <dgm:pt modelId="{3271D680-CADD-4409-A56A-8DB5A55E50BB}" type="pres">
      <dgm:prSet presAssocID="{0B9C07B8-4090-4A33-BFEC-522859BFE13A}" presName="FourNodes_3_text" presStyleLbl="node1" presStyleIdx="3" presStyleCnt="4">
        <dgm:presLayoutVars>
          <dgm:bulletEnabled val="1"/>
        </dgm:presLayoutVars>
      </dgm:prSet>
      <dgm:spPr/>
      <dgm:t>
        <a:bodyPr/>
        <a:lstStyle/>
        <a:p>
          <a:endParaRPr lang="zh-TW" altLang="en-US"/>
        </a:p>
      </dgm:t>
    </dgm:pt>
    <dgm:pt modelId="{123202C1-DBEC-4157-A7EF-81CC57AE1B06}" type="pres">
      <dgm:prSet presAssocID="{0B9C07B8-4090-4A33-BFEC-522859BFE13A}" presName="FourNodes_4_text" presStyleLbl="node1" presStyleIdx="3" presStyleCnt="4">
        <dgm:presLayoutVars>
          <dgm:bulletEnabled val="1"/>
        </dgm:presLayoutVars>
      </dgm:prSet>
      <dgm:spPr/>
      <dgm:t>
        <a:bodyPr/>
        <a:lstStyle/>
        <a:p>
          <a:endParaRPr lang="zh-TW" altLang="en-US"/>
        </a:p>
      </dgm:t>
    </dgm:pt>
  </dgm:ptLst>
  <dgm:cxnLst>
    <dgm:cxn modelId="{968CF1F6-F7AA-4EAF-9771-E6D997E284DD}" type="presOf" srcId="{62FB5093-19DB-456D-9FE0-6B4CFAF09EE5}" destId="{5BD53034-0410-4180-89B0-982488BB062E}" srcOrd="0" destOrd="0" presId="urn:microsoft.com/office/officeart/2005/8/layout/vProcess5"/>
    <dgm:cxn modelId="{4AA46A60-8918-4104-9F5B-7D2AE7E61C75}" type="presOf" srcId="{2948E63A-8FC9-451C-A68B-F26AB1607E5C}" destId="{D1A36903-B679-44EF-BB1C-F34B83DFF548}" srcOrd="0" destOrd="0" presId="urn:microsoft.com/office/officeart/2005/8/layout/vProcess5"/>
    <dgm:cxn modelId="{7C34949E-5DF7-4884-B67C-0774070B562A}" type="presOf" srcId="{D2726D71-104B-4A25-8ACD-41ACBEE28084}" destId="{8558046B-3895-4D99-A8F5-FF457AEA2D8F}" srcOrd="0" destOrd="0" presId="urn:microsoft.com/office/officeart/2005/8/layout/vProcess5"/>
    <dgm:cxn modelId="{86DF5ED9-B9B0-42C1-B68D-B80FE0E8910E}" type="presOf" srcId="{842AC68A-EEE7-4AA6-9DCE-4679ECFE01B1}" destId="{123202C1-DBEC-4157-A7EF-81CC57AE1B06}" srcOrd="1" destOrd="0" presId="urn:microsoft.com/office/officeart/2005/8/layout/vProcess5"/>
    <dgm:cxn modelId="{8228A78F-76B8-43B5-B993-1458A804BA9D}" srcId="{0B9C07B8-4090-4A33-BFEC-522859BFE13A}" destId="{842AC68A-EEE7-4AA6-9DCE-4679ECFE01B1}" srcOrd="3" destOrd="0" parTransId="{3D0FBF05-07DB-4F4B-9488-C59AD008832B}" sibTransId="{E45500F4-1C0B-47B1-83EE-D87115089AF9}"/>
    <dgm:cxn modelId="{78953E1B-333E-45E5-88B0-39C74994F8ED}" srcId="{0B9C07B8-4090-4A33-BFEC-522859BFE13A}" destId="{62FB5093-19DB-456D-9FE0-6B4CFAF09EE5}" srcOrd="1" destOrd="0" parTransId="{850BBD65-5314-419D-80DF-65A8AC62EDFC}" sibTransId="{F3B35DD4-90D4-468F-86C4-5C1E2232F895}"/>
    <dgm:cxn modelId="{8144ACFE-B1F4-476C-B85E-1F32A27B864A}" srcId="{0B9C07B8-4090-4A33-BFEC-522859BFE13A}" destId="{B84F8452-97ED-4CAE-A535-5395D2EBA51C}" srcOrd="2" destOrd="0" parTransId="{F79B1765-8A2C-42F1-AC6B-73C8CB858023}" sibTransId="{2948E63A-8FC9-451C-A68B-F26AB1607E5C}"/>
    <dgm:cxn modelId="{70EE019C-738C-4521-B923-4B4DB0F4B069}" type="presOf" srcId="{842AC68A-EEE7-4AA6-9DCE-4679ECFE01B1}" destId="{6E87FABC-65B6-4E94-9FBD-C976F457B808}" srcOrd="0" destOrd="0" presId="urn:microsoft.com/office/officeart/2005/8/layout/vProcess5"/>
    <dgm:cxn modelId="{DD14530B-0E94-4AB1-A3A7-C30428229787}" type="presOf" srcId="{0B9C07B8-4090-4A33-BFEC-522859BFE13A}" destId="{EA470EAD-AFB4-4E24-8A7E-8B85BBC336AF}" srcOrd="0" destOrd="0" presId="urn:microsoft.com/office/officeart/2005/8/layout/vProcess5"/>
    <dgm:cxn modelId="{6AAABB62-9BB9-4F67-984A-D803B4B04C0E}" type="presOf" srcId="{D2726D71-104B-4A25-8ACD-41ACBEE28084}" destId="{C549C6A4-FB52-4231-98A8-BC2B8DF1641C}" srcOrd="1" destOrd="0" presId="urn:microsoft.com/office/officeart/2005/8/layout/vProcess5"/>
    <dgm:cxn modelId="{D580C1D9-6E51-4898-95B2-A177A979B0E2}" type="presOf" srcId="{F3B35DD4-90D4-468F-86C4-5C1E2232F895}" destId="{18E17EA2-27DF-4C40-80F2-BFC3C1F24BC9}" srcOrd="0" destOrd="0" presId="urn:microsoft.com/office/officeart/2005/8/layout/vProcess5"/>
    <dgm:cxn modelId="{9E6AE544-5F9D-424C-95DD-3554B270EDAD}" type="presOf" srcId="{B84F8452-97ED-4CAE-A535-5395D2EBA51C}" destId="{6E123AD2-F3E7-414A-BDCA-B4C448B11A88}" srcOrd="0" destOrd="0" presId="urn:microsoft.com/office/officeart/2005/8/layout/vProcess5"/>
    <dgm:cxn modelId="{B133C000-F761-4615-9CF9-F5CFCD008BF1}" type="presOf" srcId="{C6A51D43-7A6D-48E2-A9D2-FEB977B19555}" destId="{AD2CECDD-BC5D-4A9C-829A-76DF737BAFAA}" srcOrd="0" destOrd="0" presId="urn:microsoft.com/office/officeart/2005/8/layout/vProcess5"/>
    <dgm:cxn modelId="{D827D6D1-C908-4463-A09A-671553C0563E}" srcId="{0B9C07B8-4090-4A33-BFEC-522859BFE13A}" destId="{D2726D71-104B-4A25-8ACD-41ACBEE28084}" srcOrd="0" destOrd="0" parTransId="{D25065C4-FD84-469F-A722-7E11070A5231}" sibTransId="{C6A51D43-7A6D-48E2-A9D2-FEB977B19555}"/>
    <dgm:cxn modelId="{227BA2DE-FC56-4537-B63D-E5DF37FDFC75}" type="presOf" srcId="{B84F8452-97ED-4CAE-A535-5395D2EBA51C}" destId="{3271D680-CADD-4409-A56A-8DB5A55E50BB}" srcOrd="1" destOrd="0" presId="urn:microsoft.com/office/officeart/2005/8/layout/vProcess5"/>
    <dgm:cxn modelId="{8CF004D3-3557-4A2A-9576-0693931D00A9}" type="presOf" srcId="{62FB5093-19DB-456D-9FE0-6B4CFAF09EE5}" destId="{6C3C2833-1F75-43D4-8140-EF541EB04EAC}" srcOrd="1" destOrd="0" presId="urn:microsoft.com/office/officeart/2005/8/layout/vProcess5"/>
    <dgm:cxn modelId="{D4F835BA-1C36-4012-BEBB-2F0CF04D603C}" type="presParOf" srcId="{EA470EAD-AFB4-4E24-8A7E-8B85BBC336AF}" destId="{3CEA184F-9FB9-40E9-840B-FA149E7CDB35}" srcOrd="0" destOrd="0" presId="urn:microsoft.com/office/officeart/2005/8/layout/vProcess5"/>
    <dgm:cxn modelId="{188D1C27-B018-4B4C-B4CB-FCD77F86E8D9}" type="presParOf" srcId="{EA470EAD-AFB4-4E24-8A7E-8B85BBC336AF}" destId="{8558046B-3895-4D99-A8F5-FF457AEA2D8F}" srcOrd="1" destOrd="0" presId="urn:microsoft.com/office/officeart/2005/8/layout/vProcess5"/>
    <dgm:cxn modelId="{272D9EB0-51B7-48BA-B6B2-8F563DDA56FD}" type="presParOf" srcId="{EA470EAD-AFB4-4E24-8A7E-8B85BBC336AF}" destId="{5BD53034-0410-4180-89B0-982488BB062E}" srcOrd="2" destOrd="0" presId="urn:microsoft.com/office/officeart/2005/8/layout/vProcess5"/>
    <dgm:cxn modelId="{1E13B38F-99AF-4EC7-9B61-D05C33AC6AA2}" type="presParOf" srcId="{EA470EAD-AFB4-4E24-8A7E-8B85BBC336AF}" destId="{6E123AD2-F3E7-414A-BDCA-B4C448B11A88}" srcOrd="3" destOrd="0" presId="urn:microsoft.com/office/officeart/2005/8/layout/vProcess5"/>
    <dgm:cxn modelId="{74BA6402-289E-4EA1-ABA1-B8F993E08722}" type="presParOf" srcId="{EA470EAD-AFB4-4E24-8A7E-8B85BBC336AF}" destId="{6E87FABC-65B6-4E94-9FBD-C976F457B808}" srcOrd="4" destOrd="0" presId="urn:microsoft.com/office/officeart/2005/8/layout/vProcess5"/>
    <dgm:cxn modelId="{A1E38E57-8696-4201-BE4D-10EF00DE0CBB}" type="presParOf" srcId="{EA470EAD-AFB4-4E24-8A7E-8B85BBC336AF}" destId="{AD2CECDD-BC5D-4A9C-829A-76DF737BAFAA}" srcOrd="5" destOrd="0" presId="urn:microsoft.com/office/officeart/2005/8/layout/vProcess5"/>
    <dgm:cxn modelId="{756C7D25-1C9F-43AD-808B-E635C9612C77}" type="presParOf" srcId="{EA470EAD-AFB4-4E24-8A7E-8B85BBC336AF}" destId="{18E17EA2-27DF-4C40-80F2-BFC3C1F24BC9}" srcOrd="6" destOrd="0" presId="urn:microsoft.com/office/officeart/2005/8/layout/vProcess5"/>
    <dgm:cxn modelId="{0D1A88C6-DAF3-4C79-91FC-8340A5B0B927}" type="presParOf" srcId="{EA470EAD-AFB4-4E24-8A7E-8B85BBC336AF}" destId="{D1A36903-B679-44EF-BB1C-F34B83DFF548}" srcOrd="7" destOrd="0" presId="urn:microsoft.com/office/officeart/2005/8/layout/vProcess5"/>
    <dgm:cxn modelId="{12692DCC-4A14-42FE-8D5E-FCBACC9BED14}" type="presParOf" srcId="{EA470EAD-AFB4-4E24-8A7E-8B85BBC336AF}" destId="{C549C6A4-FB52-4231-98A8-BC2B8DF1641C}" srcOrd="8" destOrd="0" presId="urn:microsoft.com/office/officeart/2005/8/layout/vProcess5"/>
    <dgm:cxn modelId="{6DAC53AD-E68F-47C5-9A81-B43BAD02A58D}" type="presParOf" srcId="{EA470EAD-AFB4-4E24-8A7E-8B85BBC336AF}" destId="{6C3C2833-1F75-43D4-8140-EF541EB04EAC}" srcOrd="9" destOrd="0" presId="urn:microsoft.com/office/officeart/2005/8/layout/vProcess5"/>
    <dgm:cxn modelId="{19979975-DD3E-4D56-80D4-7BCED2C18627}" type="presParOf" srcId="{EA470EAD-AFB4-4E24-8A7E-8B85BBC336AF}" destId="{3271D680-CADD-4409-A56A-8DB5A55E50BB}" srcOrd="10" destOrd="0" presId="urn:microsoft.com/office/officeart/2005/8/layout/vProcess5"/>
    <dgm:cxn modelId="{4523E300-B36A-4F5F-BABC-A9B1633C0AF7}" type="presParOf" srcId="{EA470EAD-AFB4-4E24-8A7E-8B85BBC336AF}" destId="{123202C1-DBEC-4157-A7EF-81CC57AE1B06}" srcOrd="11" destOrd="0" presId="urn:microsoft.com/office/officeart/2005/8/layout/v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777AA6A1-1355-47A6-9065-C93049DEDE3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zh-TW" altLang="en-US"/>
        </a:p>
      </dgm:t>
    </dgm:pt>
    <dgm:pt modelId="{C50975FD-A064-4433-89EF-7097DE5FF9FD}">
      <dgm:prSet phldrT="[文字]" custT="1"/>
      <dgm:spPr>
        <a:solidFill>
          <a:srgbClr val="FF9900"/>
        </a:solidFill>
      </dgm:spPr>
      <dgm:t>
        <a:bodyPr/>
        <a:lstStyle/>
        <a:p>
          <a:r>
            <a:rPr lang="zh-TW" altLang="en-US" sz="2000" dirty="0" smtClean="0"/>
            <a:t>借款人應檢具文件向貸款經辦機構提出申請。</a:t>
          </a:r>
          <a:endParaRPr lang="zh-TW" altLang="en-US" sz="2000" dirty="0"/>
        </a:p>
      </dgm:t>
    </dgm:pt>
    <dgm:pt modelId="{248F9F2A-862F-47DC-9D06-0E701A50089F}" type="parTrans" cxnId="{44090F16-85BC-4D19-8D22-8B8C62E07E48}">
      <dgm:prSet/>
      <dgm:spPr/>
      <dgm:t>
        <a:bodyPr/>
        <a:lstStyle/>
        <a:p>
          <a:endParaRPr lang="zh-TW" altLang="en-US"/>
        </a:p>
      </dgm:t>
    </dgm:pt>
    <dgm:pt modelId="{0416CADF-175E-492B-88EB-06508E3B9707}" type="sibTrans" cxnId="{44090F16-85BC-4D19-8D22-8B8C62E07E48}">
      <dgm:prSet/>
      <dgm:spPr>
        <a:solidFill>
          <a:srgbClr val="CC66FF">
            <a:alpha val="90000"/>
          </a:srgbClr>
        </a:solidFill>
      </dgm:spPr>
      <dgm:t>
        <a:bodyPr/>
        <a:lstStyle/>
        <a:p>
          <a:endParaRPr lang="zh-TW" altLang="en-US"/>
        </a:p>
      </dgm:t>
    </dgm:pt>
    <dgm:pt modelId="{A2F59C12-7D76-489D-899F-FB567FF5D9F1}">
      <dgm:prSet phldrT="[文字]" custT="1"/>
      <dgm:spPr>
        <a:solidFill>
          <a:srgbClr val="FF9900"/>
        </a:solidFill>
      </dgm:spPr>
      <dgm:t>
        <a:bodyPr/>
        <a:lstStyle/>
        <a:p>
          <a:r>
            <a:rPr lang="zh-TW" altLang="en-US" sz="2000" dirty="0" smtClean="0"/>
            <a:t>貸款經辦機構書面初審同意後，函送</a:t>
          </a:r>
          <a:r>
            <a:rPr lang="zh-TW" altLang="en-US" sz="2000" dirty="0" smtClean="0">
              <a:solidFill>
                <a:srgbClr val="FF0000"/>
              </a:solidFill>
            </a:rPr>
            <a:t>農委會</a:t>
          </a:r>
          <a:r>
            <a:rPr lang="zh-TW" altLang="en-US" sz="2000" dirty="0" smtClean="0"/>
            <a:t>辦理協助審查。經協助審查建議通過或修正通過後，由農委會函復貸款經辦機構。</a:t>
          </a:r>
          <a:endParaRPr lang="zh-TW" altLang="en-US" sz="2000" dirty="0"/>
        </a:p>
      </dgm:t>
    </dgm:pt>
    <dgm:pt modelId="{F1AB1EBD-897F-40F8-9C1F-57D08EF4041B}" type="parTrans" cxnId="{7E784707-A274-476F-BBC3-EE3D7DE64C49}">
      <dgm:prSet/>
      <dgm:spPr/>
      <dgm:t>
        <a:bodyPr/>
        <a:lstStyle/>
        <a:p>
          <a:endParaRPr lang="zh-TW" altLang="en-US"/>
        </a:p>
      </dgm:t>
    </dgm:pt>
    <dgm:pt modelId="{2421B5D0-F482-403B-B0CD-CAFE59B97FD4}" type="sibTrans" cxnId="{7E784707-A274-476F-BBC3-EE3D7DE64C49}">
      <dgm:prSet/>
      <dgm:spPr>
        <a:solidFill>
          <a:srgbClr val="CC66FF">
            <a:alpha val="90000"/>
          </a:srgbClr>
        </a:solidFill>
      </dgm:spPr>
      <dgm:t>
        <a:bodyPr/>
        <a:lstStyle/>
        <a:p>
          <a:endParaRPr lang="zh-TW" altLang="en-US"/>
        </a:p>
      </dgm:t>
    </dgm:pt>
    <dgm:pt modelId="{2C375B05-F9C1-4E09-A760-7E7564BB5AE6}">
      <dgm:prSet phldrT="[文字]" custT="1"/>
      <dgm:spPr>
        <a:solidFill>
          <a:srgbClr val="FF9900"/>
        </a:solidFill>
      </dgm:spPr>
      <dgm:t>
        <a:bodyPr/>
        <a:lstStyle/>
        <a:p>
          <a:r>
            <a:rPr lang="zh-TW" sz="2000" dirty="0" smtClean="0"/>
            <a:t>貸款經辦機構接獲農委會通過或修正通過函，應依規定辦妥審查及核貸相關事宜後，並於</a:t>
          </a:r>
          <a:r>
            <a:rPr lang="en-US" altLang="zh-TW" sz="2000" dirty="0" smtClean="0"/>
            <a:t>5</a:t>
          </a:r>
          <a:r>
            <a:rPr lang="zh-TW" sz="2000" dirty="0" smtClean="0"/>
            <a:t>日內通知借款人辦理撥貸手續。</a:t>
          </a:r>
          <a:endParaRPr lang="zh-TW" altLang="en-US" sz="2000" dirty="0"/>
        </a:p>
      </dgm:t>
    </dgm:pt>
    <dgm:pt modelId="{23CCF15A-C334-40E8-A9A1-0E9B534D7E10}" type="parTrans" cxnId="{DCDB2C0B-433F-4542-BB52-67D0894AC4EB}">
      <dgm:prSet/>
      <dgm:spPr/>
      <dgm:t>
        <a:bodyPr/>
        <a:lstStyle/>
        <a:p>
          <a:endParaRPr lang="zh-TW" altLang="en-US"/>
        </a:p>
      </dgm:t>
    </dgm:pt>
    <dgm:pt modelId="{9183A728-684F-47C8-89D8-D7C8E9EF2F97}" type="sibTrans" cxnId="{DCDB2C0B-433F-4542-BB52-67D0894AC4EB}">
      <dgm:prSet/>
      <dgm:spPr/>
      <dgm:t>
        <a:bodyPr/>
        <a:lstStyle/>
        <a:p>
          <a:endParaRPr lang="zh-TW" altLang="en-US"/>
        </a:p>
      </dgm:t>
    </dgm:pt>
    <dgm:pt modelId="{2652BE79-183C-4B14-A4D3-BC8DB41CCE11}" type="pres">
      <dgm:prSet presAssocID="{777AA6A1-1355-47A6-9065-C93049DEDE30}" presName="outerComposite" presStyleCnt="0">
        <dgm:presLayoutVars>
          <dgm:chMax val="5"/>
          <dgm:dir/>
          <dgm:resizeHandles val="exact"/>
        </dgm:presLayoutVars>
      </dgm:prSet>
      <dgm:spPr/>
      <dgm:t>
        <a:bodyPr/>
        <a:lstStyle/>
        <a:p>
          <a:endParaRPr lang="zh-TW" altLang="en-US"/>
        </a:p>
      </dgm:t>
    </dgm:pt>
    <dgm:pt modelId="{91BE5254-19D1-43C4-B5BB-BFABF5EE06FB}" type="pres">
      <dgm:prSet presAssocID="{777AA6A1-1355-47A6-9065-C93049DEDE30}" presName="dummyMaxCanvas" presStyleCnt="0">
        <dgm:presLayoutVars/>
      </dgm:prSet>
      <dgm:spPr/>
    </dgm:pt>
    <dgm:pt modelId="{2D7D2C1C-9C17-4C28-9048-738479E71CB4}" type="pres">
      <dgm:prSet presAssocID="{777AA6A1-1355-47A6-9065-C93049DEDE30}" presName="ThreeNodes_1" presStyleLbl="node1" presStyleIdx="0" presStyleCnt="3" custScaleY="32686" custLinFactNeighborY="25023">
        <dgm:presLayoutVars>
          <dgm:bulletEnabled val="1"/>
        </dgm:presLayoutVars>
      </dgm:prSet>
      <dgm:spPr/>
      <dgm:t>
        <a:bodyPr/>
        <a:lstStyle/>
        <a:p>
          <a:endParaRPr lang="zh-TW" altLang="en-US"/>
        </a:p>
      </dgm:t>
    </dgm:pt>
    <dgm:pt modelId="{3BF111EE-DC6A-4427-9C1F-792A070BFBC4}" type="pres">
      <dgm:prSet presAssocID="{777AA6A1-1355-47A6-9065-C93049DEDE30}" presName="ThreeNodes_2" presStyleLbl="node1" presStyleIdx="1" presStyleCnt="3">
        <dgm:presLayoutVars>
          <dgm:bulletEnabled val="1"/>
        </dgm:presLayoutVars>
      </dgm:prSet>
      <dgm:spPr/>
      <dgm:t>
        <a:bodyPr/>
        <a:lstStyle/>
        <a:p>
          <a:endParaRPr lang="zh-TW" altLang="en-US"/>
        </a:p>
      </dgm:t>
    </dgm:pt>
    <dgm:pt modelId="{B08801DD-2652-4D15-99FC-CC39BCADDEF1}" type="pres">
      <dgm:prSet presAssocID="{777AA6A1-1355-47A6-9065-C93049DEDE30}" presName="ThreeNodes_3" presStyleLbl="node1" presStyleIdx="2" presStyleCnt="3">
        <dgm:presLayoutVars>
          <dgm:bulletEnabled val="1"/>
        </dgm:presLayoutVars>
      </dgm:prSet>
      <dgm:spPr/>
      <dgm:t>
        <a:bodyPr/>
        <a:lstStyle/>
        <a:p>
          <a:endParaRPr lang="zh-TW" altLang="en-US"/>
        </a:p>
      </dgm:t>
    </dgm:pt>
    <dgm:pt modelId="{E196039A-4F7B-422A-A368-526371044EB3}" type="pres">
      <dgm:prSet presAssocID="{777AA6A1-1355-47A6-9065-C93049DEDE30}" presName="ThreeConn_1-2" presStyleLbl="fgAccFollowNode1" presStyleIdx="0" presStyleCnt="2">
        <dgm:presLayoutVars>
          <dgm:bulletEnabled val="1"/>
        </dgm:presLayoutVars>
      </dgm:prSet>
      <dgm:spPr/>
      <dgm:t>
        <a:bodyPr/>
        <a:lstStyle/>
        <a:p>
          <a:endParaRPr lang="zh-TW" altLang="en-US"/>
        </a:p>
      </dgm:t>
    </dgm:pt>
    <dgm:pt modelId="{F4E7A651-2730-4298-A1D4-8CC5A16850DF}" type="pres">
      <dgm:prSet presAssocID="{777AA6A1-1355-47A6-9065-C93049DEDE30}" presName="ThreeConn_2-3" presStyleLbl="fgAccFollowNode1" presStyleIdx="1" presStyleCnt="2">
        <dgm:presLayoutVars>
          <dgm:bulletEnabled val="1"/>
        </dgm:presLayoutVars>
      </dgm:prSet>
      <dgm:spPr/>
      <dgm:t>
        <a:bodyPr/>
        <a:lstStyle/>
        <a:p>
          <a:endParaRPr lang="zh-TW" altLang="en-US"/>
        </a:p>
      </dgm:t>
    </dgm:pt>
    <dgm:pt modelId="{0E8B5CAB-5A61-43DE-84EF-549D48DD4802}" type="pres">
      <dgm:prSet presAssocID="{777AA6A1-1355-47A6-9065-C93049DEDE30}" presName="ThreeNodes_1_text" presStyleLbl="node1" presStyleIdx="2" presStyleCnt="3">
        <dgm:presLayoutVars>
          <dgm:bulletEnabled val="1"/>
        </dgm:presLayoutVars>
      </dgm:prSet>
      <dgm:spPr/>
      <dgm:t>
        <a:bodyPr/>
        <a:lstStyle/>
        <a:p>
          <a:endParaRPr lang="zh-TW" altLang="en-US"/>
        </a:p>
      </dgm:t>
    </dgm:pt>
    <dgm:pt modelId="{2C7D5289-C5AE-414B-844F-3A54E0F42BF0}" type="pres">
      <dgm:prSet presAssocID="{777AA6A1-1355-47A6-9065-C93049DEDE30}" presName="ThreeNodes_2_text" presStyleLbl="node1" presStyleIdx="2" presStyleCnt="3">
        <dgm:presLayoutVars>
          <dgm:bulletEnabled val="1"/>
        </dgm:presLayoutVars>
      </dgm:prSet>
      <dgm:spPr/>
      <dgm:t>
        <a:bodyPr/>
        <a:lstStyle/>
        <a:p>
          <a:endParaRPr lang="zh-TW" altLang="en-US"/>
        </a:p>
      </dgm:t>
    </dgm:pt>
    <dgm:pt modelId="{5A0FCADE-442D-4FDB-BC49-A56E0D18622B}" type="pres">
      <dgm:prSet presAssocID="{777AA6A1-1355-47A6-9065-C93049DEDE30}" presName="ThreeNodes_3_text" presStyleLbl="node1" presStyleIdx="2" presStyleCnt="3">
        <dgm:presLayoutVars>
          <dgm:bulletEnabled val="1"/>
        </dgm:presLayoutVars>
      </dgm:prSet>
      <dgm:spPr/>
      <dgm:t>
        <a:bodyPr/>
        <a:lstStyle/>
        <a:p>
          <a:endParaRPr lang="zh-TW" altLang="en-US"/>
        </a:p>
      </dgm:t>
    </dgm:pt>
  </dgm:ptLst>
  <dgm:cxnLst>
    <dgm:cxn modelId="{3540D0AF-57E4-4B6F-84D2-461090EE2D3A}" type="presOf" srcId="{A2F59C12-7D76-489D-899F-FB567FF5D9F1}" destId="{3BF111EE-DC6A-4427-9C1F-792A070BFBC4}" srcOrd="0" destOrd="0" presId="urn:microsoft.com/office/officeart/2005/8/layout/vProcess5"/>
    <dgm:cxn modelId="{DCDB2C0B-433F-4542-BB52-67D0894AC4EB}" srcId="{777AA6A1-1355-47A6-9065-C93049DEDE30}" destId="{2C375B05-F9C1-4E09-A760-7E7564BB5AE6}" srcOrd="2" destOrd="0" parTransId="{23CCF15A-C334-40E8-A9A1-0E9B534D7E10}" sibTransId="{9183A728-684F-47C8-89D8-D7C8E9EF2F97}"/>
    <dgm:cxn modelId="{44090F16-85BC-4D19-8D22-8B8C62E07E48}" srcId="{777AA6A1-1355-47A6-9065-C93049DEDE30}" destId="{C50975FD-A064-4433-89EF-7097DE5FF9FD}" srcOrd="0" destOrd="0" parTransId="{248F9F2A-862F-47DC-9D06-0E701A50089F}" sibTransId="{0416CADF-175E-492B-88EB-06508E3B9707}"/>
    <dgm:cxn modelId="{20B43564-AE96-4370-BCB1-88DFE006F952}" type="presOf" srcId="{C50975FD-A064-4433-89EF-7097DE5FF9FD}" destId="{2D7D2C1C-9C17-4C28-9048-738479E71CB4}" srcOrd="0" destOrd="0" presId="urn:microsoft.com/office/officeart/2005/8/layout/vProcess5"/>
    <dgm:cxn modelId="{DE6C1440-2097-43A4-85A2-17DDB4061790}" type="presOf" srcId="{2C375B05-F9C1-4E09-A760-7E7564BB5AE6}" destId="{5A0FCADE-442D-4FDB-BC49-A56E0D18622B}" srcOrd="1" destOrd="0" presId="urn:microsoft.com/office/officeart/2005/8/layout/vProcess5"/>
    <dgm:cxn modelId="{4F571E0E-FF6B-48CA-8C75-20AF6E13EDBA}" type="presOf" srcId="{777AA6A1-1355-47A6-9065-C93049DEDE30}" destId="{2652BE79-183C-4B14-A4D3-BC8DB41CCE11}" srcOrd="0" destOrd="0" presId="urn:microsoft.com/office/officeart/2005/8/layout/vProcess5"/>
    <dgm:cxn modelId="{D2B25F29-81C6-4AE9-8C09-AA3A2DF13E74}" type="presOf" srcId="{C50975FD-A064-4433-89EF-7097DE5FF9FD}" destId="{0E8B5CAB-5A61-43DE-84EF-549D48DD4802}" srcOrd="1" destOrd="0" presId="urn:microsoft.com/office/officeart/2005/8/layout/vProcess5"/>
    <dgm:cxn modelId="{7E784707-A274-476F-BBC3-EE3D7DE64C49}" srcId="{777AA6A1-1355-47A6-9065-C93049DEDE30}" destId="{A2F59C12-7D76-489D-899F-FB567FF5D9F1}" srcOrd="1" destOrd="0" parTransId="{F1AB1EBD-897F-40F8-9C1F-57D08EF4041B}" sibTransId="{2421B5D0-F482-403B-B0CD-CAFE59B97FD4}"/>
    <dgm:cxn modelId="{852106DF-9E48-4A31-B159-1E0C539CA742}" type="presOf" srcId="{0416CADF-175E-492B-88EB-06508E3B9707}" destId="{E196039A-4F7B-422A-A368-526371044EB3}" srcOrd="0" destOrd="0" presId="urn:microsoft.com/office/officeart/2005/8/layout/vProcess5"/>
    <dgm:cxn modelId="{EFAA1347-BF93-4FCC-99A5-C403387F5111}" type="presOf" srcId="{2421B5D0-F482-403B-B0CD-CAFE59B97FD4}" destId="{F4E7A651-2730-4298-A1D4-8CC5A16850DF}" srcOrd="0" destOrd="0" presId="urn:microsoft.com/office/officeart/2005/8/layout/vProcess5"/>
    <dgm:cxn modelId="{B5D76AEC-87A6-4958-A8C8-7F58D29E2BC4}" type="presOf" srcId="{2C375B05-F9C1-4E09-A760-7E7564BB5AE6}" destId="{B08801DD-2652-4D15-99FC-CC39BCADDEF1}" srcOrd="0" destOrd="0" presId="urn:microsoft.com/office/officeart/2005/8/layout/vProcess5"/>
    <dgm:cxn modelId="{D968A837-2BEF-488B-BD44-F0416CB4E5B6}" type="presOf" srcId="{A2F59C12-7D76-489D-899F-FB567FF5D9F1}" destId="{2C7D5289-C5AE-414B-844F-3A54E0F42BF0}" srcOrd="1" destOrd="0" presId="urn:microsoft.com/office/officeart/2005/8/layout/vProcess5"/>
    <dgm:cxn modelId="{06661F10-A15B-4575-9C42-7AE06770B4CD}" type="presParOf" srcId="{2652BE79-183C-4B14-A4D3-BC8DB41CCE11}" destId="{91BE5254-19D1-43C4-B5BB-BFABF5EE06FB}" srcOrd="0" destOrd="0" presId="urn:microsoft.com/office/officeart/2005/8/layout/vProcess5"/>
    <dgm:cxn modelId="{6CAFB04F-850B-4A82-91AF-9757025978BA}" type="presParOf" srcId="{2652BE79-183C-4B14-A4D3-BC8DB41CCE11}" destId="{2D7D2C1C-9C17-4C28-9048-738479E71CB4}" srcOrd="1" destOrd="0" presId="urn:microsoft.com/office/officeart/2005/8/layout/vProcess5"/>
    <dgm:cxn modelId="{BDB6DF33-FF69-4B50-94A4-8ABED2E0A9D7}" type="presParOf" srcId="{2652BE79-183C-4B14-A4D3-BC8DB41CCE11}" destId="{3BF111EE-DC6A-4427-9C1F-792A070BFBC4}" srcOrd="2" destOrd="0" presId="urn:microsoft.com/office/officeart/2005/8/layout/vProcess5"/>
    <dgm:cxn modelId="{9CFE0516-9E66-4B5A-8A1B-D67B102F0B6A}" type="presParOf" srcId="{2652BE79-183C-4B14-A4D3-BC8DB41CCE11}" destId="{B08801DD-2652-4D15-99FC-CC39BCADDEF1}" srcOrd="3" destOrd="0" presId="urn:microsoft.com/office/officeart/2005/8/layout/vProcess5"/>
    <dgm:cxn modelId="{82285E7A-A72F-42CD-B85A-2E39B10E4B3E}" type="presParOf" srcId="{2652BE79-183C-4B14-A4D3-BC8DB41CCE11}" destId="{E196039A-4F7B-422A-A368-526371044EB3}" srcOrd="4" destOrd="0" presId="urn:microsoft.com/office/officeart/2005/8/layout/vProcess5"/>
    <dgm:cxn modelId="{4FA17FB3-CFCB-48FC-A44F-3256BB8671C4}" type="presParOf" srcId="{2652BE79-183C-4B14-A4D3-BC8DB41CCE11}" destId="{F4E7A651-2730-4298-A1D4-8CC5A16850DF}" srcOrd="5" destOrd="0" presId="urn:microsoft.com/office/officeart/2005/8/layout/vProcess5"/>
    <dgm:cxn modelId="{6F3B9791-15ED-4B83-A655-87AD2B56F3C3}" type="presParOf" srcId="{2652BE79-183C-4B14-A4D3-BC8DB41CCE11}" destId="{0E8B5CAB-5A61-43DE-84EF-549D48DD4802}" srcOrd="6" destOrd="0" presId="urn:microsoft.com/office/officeart/2005/8/layout/vProcess5"/>
    <dgm:cxn modelId="{E7B404AB-2822-46E6-AA02-410AD75968E4}" type="presParOf" srcId="{2652BE79-183C-4B14-A4D3-BC8DB41CCE11}" destId="{2C7D5289-C5AE-414B-844F-3A54E0F42BF0}" srcOrd="7" destOrd="0" presId="urn:microsoft.com/office/officeart/2005/8/layout/vProcess5"/>
    <dgm:cxn modelId="{E2D3D15D-9392-4B90-AF49-E99A409AB928}" type="presParOf" srcId="{2652BE79-183C-4B14-A4D3-BC8DB41CCE11}" destId="{5A0FCADE-442D-4FDB-BC49-A56E0D18622B}" srcOrd="8" destOrd="0" presId="urn:microsoft.com/office/officeart/2005/8/layout/v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927132FE-BD1E-450F-917B-2EB0F1DF936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21591860-0BCA-4372-B911-93E1BBC3C71C}">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ABA76086-5848-4877-AED9-C8E01CFA50A1}" type="parTrans" cxnId="{AAB2ADDB-A67F-412B-8BE3-90B6F0B166B8}">
      <dgm:prSet/>
      <dgm:spPr/>
      <dgm:t>
        <a:bodyPr/>
        <a:lstStyle/>
        <a:p>
          <a:endParaRPr lang="zh-TW" altLang="en-US" b="1"/>
        </a:p>
      </dgm:t>
    </dgm:pt>
    <dgm:pt modelId="{41B5B693-9464-4405-8B8C-4874B3BB46D2}" type="sibTrans" cxnId="{AAB2ADDB-A67F-412B-8BE3-90B6F0B166B8}">
      <dgm:prSet/>
      <dgm:spPr/>
      <dgm:t>
        <a:bodyPr/>
        <a:lstStyle/>
        <a:p>
          <a:endParaRPr lang="zh-TW" altLang="en-US" b="1"/>
        </a:p>
      </dgm:t>
    </dgm:pt>
    <dgm:pt modelId="{409B38AB-9B63-4ABC-ABD4-2ABC3674469D}" type="pres">
      <dgm:prSet presAssocID="{927132FE-BD1E-450F-917B-2EB0F1DF9362}" presName="linear" presStyleCnt="0">
        <dgm:presLayoutVars>
          <dgm:animLvl val="lvl"/>
          <dgm:resizeHandles val="exact"/>
        </dgm:presLayoutVars>
      </dgm:prSet>
      <dgm:spPr/>
      <dgm:t>
        <a:bodyPr/>
        <a:lstStyle/>
        <a:p>
          <a:endParaRPr lang="zh-TW" altLang="en-US"/>
        </a:p>
      </dgm:t>
    </dgm:pt>
    <dgm:pt modelId="{D4AEDC65-87D9-4253-974F-010FC1813799}" type="pres">
      <dgm:prSet presAssocID="{21591860-0BCA-4372-B911-93E1BBC3C71C}" presName="parentText" presStyleLbl="node1" presStyleIdx="0" presStyleCnt="1">
        <dgm:presLayoutVars>
          <dgm:chMax val="0"/>
          <dgm:bulletEnabled val="1"/>
        </dgm:presLayoutVars>
      </dgm:prSet>
      <dgm:spPr/>
      <dgm:t>
        <a:bodyPr/>
        <a:lstStyle/>
        <a:p>
          <a:endParaRPr lang="zh-TW" altLang="en-US"/>
        </a:p>
      </dgm:t>
    </dgm:pt>
  </dgm:ptLst>
  <dgm:cxnLst>
    <dgm:cxn modelId="{AAB2ADDB-A67F-412B-8BE3-90B6F0B166B8}" srcId="{927132FE-BD1E-450F-917B-2EB0F1DF9362}" destId="{21591860-0BCA-4372-B911-93E1BBC3C71C}" srcOrd="0" destOrd="0" parTransId="{ABA76086-5848-4877-AED9-C8E01CFA50A1}" sibTransId="{41B5B693-9464-4405-8B8C-4874B3BB46D2}"/>
    <dgm:cxn modelId="{9350EC89-5C7B-43F6-9A43-6EEEFDCF70BC}" type="presOf" srcId="{927132FE-BD1E-450F-917B-2EB0F1DF9362}" destId="{409B38AB-9B63-4ABC-ABD4-2ABC3674469D}" srcOrd="0" destOrd="0" presId="urn:microsoft.com/office/officeart/2005/8/layout/vList2"/>
    <dgm:cxn modelId="{4D1F8B11-1DE9-4E76-B1AA-6E177B51581F}" type="presOf" srcId="{21591860-0BCA-4372-B911-93E1BBC3C71C}" destId="{D4AEDC65-87D9-4253-974F-010FC1813799}" srcOrd="0" destOrd="0" presId="urn:microsoft.com/office/officeart/2005/8/layout/vList2"/>
    <dgm:cxn modelId="{038A7CDB-7721-4A2C-AFFE-E9112DF1933C}" type="presParOf" srcId="{409B38AB-9B63-4ABC-ABD4-2ABC3674469D}" destId="{D4AEDC65-87D9-4253-974F-010FC1813799}"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98F74479-C759-4B93-9172-862308BF382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6256312A-E32B-4C79-B450-F0962DC070D8}">
      <dgm:prSet phldrT="[文字]" custT="1"/>
      <dgm:spPr/>
      <dgm:t>
        <a:bodyPr/>
        <a:lstStyle/>
        <a:p>
          <a:r>
            <a:rPr lang="zh-TW" altLang="en-US" sz="2400" dirty="0" smtClean="0"/>
            <a:t>收乳證明 </a:t>
          </a:r>
          <a:endParaRPr lang="zh-TW" altLang="en-US" sz="2400" dirty="0"/>
        </a:p>
      </dgm:t>
    </dgm:pt>
    <dgm:pt modelId="{A2BD28D3-D493-44F1-9191-B21BD4EAF3C8}" type="parTrans" cxnId="{6E474273-D3EE-4089-9E06-D6C2EAA4F37C}">
      <dgm:prSet/>
      <dgm:spPr/>
      <dgm:t>
        <a:bodyPr/>
        <a:lstStyle/>
        <a:p>
          <a:endParaRPr lang="zh-TW" altLang="en-US"/>
        </a:p>
      </dgm:t>
    </dgm:pt>
    <dgm:pt modelId="{42EDC16C-481C-4968-92CB-C7F1E8F732EB}" type="sibTrans" cxnId="{6E474273-D3EE-4089-9E06-D6C2EAA4F37C}">
      <dgm:prSet/>
      <dgm:spPr/>
      <dgm:t>
        <a:bodyPr/>
        <a:lstStyle/>
        <a:p>
          <a:endParaRPr lang="zh-TW" altLang="en-US"/>
        </a:p>
      </dgm:t>
    </dgm:pt>
    <dgm:pt modelId="{311B011C-8647-4BFA-A3BC-6C6FE30EE1E1}">
      <dgm:prSet/>
      <dgm:spPr/>
      <dgm:t>
        <a:bodyPr/>
        <a:lstStyle/>
        <a:p>
          <a:pPr algn="l"/>
          <a:r>
            <a:rPr lang="zh-TW" dirty="0" smtClean="0"/>
            <a:t>查「辦理政策性專案農貸辦法」第</a:t>
          </a:r>
          <a:r>
            <a:rPr lang="en-US" altLang="zh-TW" dirty="0" smtClean="0"/>
            <a:t>7</a:t>
          </a:r>
          <a:r>
            <a:rPr lang="zh-TW" dirty="0" smtClean="0"/>
            <a:t>條第</a:t>
          </a:r>
          <a:r>
            <a:rPr lang="en-US" dirty="0" smtClean="0"/>
            <a:t>2</a:t>
          </a:r>
          <a:r>
            <a:rPr lang="zh-TW" dirty="0" smtClean="0"/>
            <a:t>項規定，擬申請「改善草食家畜經營類」貸款，且屬申辦畜牧場登記中之農民，僅得申請資本支出貸款，並應檢附相關文件。</a:t>
          </a:r>
          <a:endParaRPr lang="zh-TW" altLang="en-US" dirty="0"/>
        </a:p>
      </dgm:t>
    </dgm:pt>
    <dgm:pt modelId="{5152CBE6-74C8-4819-BE17-5004C6A2F9BF}" type="parTrans" cxnId="{57A6BA4C-E560-4234-A9FB-137FDDD35BC6}">
      <dgm:prSet/>
      <dgm:spPr/>
      <dgm:t>
        <a:bodyPr/>
        <a:lstStyle/>
        <a:p>
          <a:endParaRPr lang="zh-TW" altLang="en-US"/>
        </a:p>
      </dgm:t>
    </dgm:pt>
    <dgm:pt modelId="{EEC742D2-5BF5-4A6E-B955-6B8EDB04BFC9}" type="sibTrans" cxnId="{57A6BA4C-E560-4234-A9FB-137FDDD35BC6}">
      <dgm:prSet/>
      <dgm:spPr/>
      <dgm:t>
        <a:bodyPr/>
        <a:lstStyle/>
        <a:p>
          <a:endParaRPr lang="zh-TW" altLang="en-US"/>
        </a:p>
      </dgm:t>
    </dgm:pt>
    <dgm:pt modelId="{2937D495-CA87-49C4-AA58-E73F0A89E713}">
      <dgm:prSet/>
      <dgm:spPr/>
      <dgm:t>
        <a:bodyPr/>
        <a:lstStyle/>
        <a:p>
          <a:pPr algn="l"/>
          <a:r>
            <a:rPr lang="zh-TW" dirty="0" smtClean="0"/>
            <a:t>所詢需辦畜牧場登記中，尚未能提供收乳證明之農民，符合前揭規定，得申貸資本支出貸款，惟應於</a:t>
          </a:r>
          <a:r>
            <a:rPr lang="en-US" dirty="0" smtClean="0"/>
            <a:t>2</a:t>
          </a:r>
          <a:r>
            <a:rPr lang="zh-TW" dirty="0" smtClean="0"/>
            <a:t>年內補正畜牧場登記證書及收乳證明文件。</a:t>
          </a:r>
          <a:r>
            <a:rPr lang="zh-TW" altLang="en-US" dirty="0" smtClean="0"/>
            <a:t> </a:t>
          </a:r>
          <a:r>
            <a:rPr lang="en-US" altLang="zh-TW" dirty="0" smtClean="0"/>
            <a:t>(</a:t>
          </a:r>
          <a:r>
            <a:rPr lang="zh-TW" dirty="0" smtClean="0"/>
            <a:t>103年11月21日農金三字第1035016875號函</a:t>
          </a:r>
          <a:r>
            <a:rPr lang="en-US" altLang="zh-TW" dirty="0" smtClean="0"/>
            <a:t>)</a:t>
          </a:r>
          <a:endParaRPr lang="zh-TW" dirty="0"/>
        </a:p>
      </dgm:t>
    </dgm:pt>
    <dgm:pt modelId="{0FB0E99E-B01C-45EA-A1A5-F8998A49107A}" type="parTrans" cxnId="{75A45EE0-7CAC-49AA-8FF3-570A977046C7}">
      <dgm:prSet/>
      <dgm:spPr/>
      <dgm:t>
        <a:bodyPr/>
        <a:lstStyle/>
        <a:p>
          <a:endParaRPr lang="zh-TW" altLang="en-US"/>
        </a:p>
      </dgm:t>
    </dgm:pt>
    <dgm:pt modelId="{78A83986-2462-4367-8BD4-933C45D28241}" type="sibTrans" cxnId="{75A45EE0-7CAC-49AA-8FF3-570A977046C7}">
      <dgm:prSet/>
      <dgm:spPr/>
      <dgm:t>
        <a:bodyPr/>
        <a:lstStyle/>
        <a:p>
          <a:endParaRPr lang="zh-TW" altLang="en-US"/>
        </a:p>
      </dgm:t>
    </dgm:pt>
    <dgm:pt modelId="{B6ED5AFB-BD3C-4A7F-B451-3D8980BC62B3}" type="pres">
      <dgm:prSet presAssocID="{98F74479-C759-4B93-9172-862308BF3821}" presName="linear" presStyleCnt="0">
        <dgm:presLayoutVars>
          <dgm:dir/>
          <dgm:animLvl val="lvl"/>
          <dgm:resizeHandles val="exact"/>
        </dgm:presLayoutVars>
      </dgm:prSet>
      <dgm:spPr/>
      <dgm:t>
        <a:bodyPr/>
        <a:lstStyle/>
        <a:p>
          <a:endParaRPr lang="zh-TW" altLang="en-US"/>
        </a:p>
      </dgm:t>
    </dgm:pt>
    <dgm:pt modelId="{BED04E3F-9539-47BF-BE3C-739E4E4D1FBA}" type="pres">
      <dgm:prSet presAssocID="{6256312A-E32B-4C79-B450-F0962DC070D8}" presName="parentLin" presStyleCnt="0"/>
      <dgm:spPr/>
      <dgm:t>
        <a:bodyPr/>
        <a:lstStyle/>
        <a:p>
          <a:endParaRPr lang="zh-TW" altLang="en-US"/>
        </a:p>
      </dgm:t>
    </dgm:pt>
    <dgm:pt modelId="{CBFAFB9B-A0E7-41A1-A36C-4EA7A8934277}" type="pres">
      <dgm:prSet presAssocID="{6256312A-E32B-4C79-B450-F0962DC070D8}" presName="parentLeftMargin" presStyleLbl="node1" presStyleIdx="0" presStyleCnt="1"/>
      <dgm:spPr/>
      <dgm:t>
        <a:bodyPr/>
        <a:lstStyle/>
        <a:p>
          <a:endParaRPr lang="zh-TW" altLang="en-US"/>
        </a:p>
      </dgm:t>
    </dgm:pt>
    <dgm:pt modelId="{B19E4A60-7053-4309-82EB-1A0C101992E8}" type="pres">
      <dgm:prSet presAssocID="{6256312A-E32B-4C79-B450-F0962DC070D8}" presName="parentText" presStyleLbl="node1" presStyleIdx="0" presStyleCnt="1">
        <dgm:presLayoutVars>
          <dgm:chMax val="0"/>
          <dgm:bulletEnabled val="1"/>
        </dgm:presLayoutVars>
      </dgm:prSet>
      <dgm:spPr/>
      <dgm:t>
        <a:bodyPr/>
        <a:lstStyle/>
        <a:p>
          <a:endParaRPr lang="zh-TW" altLang="en-US"/>
        </a:p>
      </dgm:t>
    </dgm:pt>
    <dgm:pt modelId="{BF0FD415-3BB1-40CD-B4D4-F186CE1C25AC}" type="pres">
      <dgm:prSet presAssocID="{6256312A-E32B-4C79-B450-F0962DC070D8}" presName="negativeSpace" presStyleCnt="0"/>
      <dgm:spPr/>
      <dgm:t>
        <a:bodyPr/>
        <a:lstStyle/>
        <a:p>
          <a:endParaRPr lang="zh-TW" altLang="en-US"/>
        </a:p>
      </dgm:t>
    </dgm:pt>
    <dgm:pt modelId="{B41293A1-2881-46A5-A88F-87BD5BAC8C59}" type="pres">
      <dgm:prSet presAssocID="{6256312A-E32B-4C79-B450-F0962DC070D8}" presName="childText" presStyleLbl="conFgAcc1" presStyleIdx="0" presStyleCnt="1">
        <dgm:presLayoutVars>
          <dgm:bulletEnabled val="1"/>
        </dgm:presLayoutVars>
      </dgm:prSet>
      <dgm:spPr/>
      <dgm:t>
        <a:bodyPr/>
        <a:lstStyle/>
        <a:p>
          <a:endParaRPr lang="zh-TW" altLang="en-US"/>
        </a:p>
      </dgm:t>
    </dgm:pt>
  </dgm:ptLst>
  <dgm:cxnLst>
    <dgm:cxn modelId="{C05CDCE7-3B4D-4DF4-8FCF-363BB4701795}" type="presOf" srcId="{311B011C-8647-4BFA-A3BC-6C6FE30EE1E1}" destId="{B41293A1-2881-46A5-A88F-87BD5BAC8C59}" srcOrd="0" destOrd="0" presId="urn:microsoft.com/office/officeart/2005/8/layout/list1"/>
    <dgm:cxn modelId="{6E474273-D3EE-4089-9E06-D6C2EAA4F37C}" srcId="{98F74479-C759-4B93-9172-862308BF3821}" destId="{6256312A-E32B-4C79-B450-F0962DC070D8}" srcOrd="0" destOrd="0" parTransId="{A2BD28D3-D493-44F1-9191-B21BD4EAF3C8}" sibTransId="{42EDC16C-481C-4968-92CB-C7F1E8F732EB}"/>
    <dgm:cxn modelId="{75A45EE0-7CAC-49AA-8FF3-570A977046C7}" srcId="{6256312A-E32B-4C79-B450-F0962DC070D8}" destId="{2937D495-CA87-49C4-AA58-E73F0A89E713}" srcOrd="1" destOrd="0" parTransId="{0FB0E99E-B01C-45EA-A1A5-F8998A49107A}" sibTransId="{78A83986-2462-4367-8BD4-933C45D28241}"/>
    <dgm:cxn modelId="{57A6BA4C-E560-4234-A9FB-137FDDD35BC6}" srcId="{6256312A-E32B-4C79-B450-F0962DC070D8}" destId="{311B011C-8647-4BFA-A3BC-6C6FE30EE1E1}" srcOrd="0" destOrd="0" parTransId="{5152CBE6-74C8-4819-BE17-5004C6A2F9BF}" sibTransId="{EEC742D2-5BF5-4A6E-B955-6B8EDB04BFC9}"/>
    <dgm:cxn modelId="{2410E78A-BD3A-430F-9BDF-B0DE6E22DD75}" type="presOf" srcId="{6256312A-E32B-4C79-B450-F0962DC070D8}" destId="{B19E4A60-7053-4309-82EB-1A0C101992E8}" srcOrd="1" destOrd="0" presId="urn:microsoft.com/office/officeart/2005/8/layout/list1"/>
    <dgm:cxn modelId="{3688E47D-4D63-43E4-8F8C-BA0629F6E809}" type="presOf" srcId="{98F74479-C759-4B93-9172-862308BF3821}" destId="{B6ED5AFB-BD3C-4A7F-B451-3D8980BC62B3}" srcOrd="0" destOrd="0" presId="urn:microsoft.com/office/officeart/2005/8/layout/list1"/>
    <dgm:cxn modelId="{E4CC3B82-7E77-4457-9C81-81A2F7B4067E}" type="presOf" srcId="{2937D495-CA87-49C4-AA58-E73F0A89E713}" destId="{B41293A1-2881-46A5-A88F-87BD5BAC8C59}" srcOrd="0" destOrd="1" presId="urn:microsoft.com/office/officeart/2005/8/layout/list1"/>
    <dgm:cxn modelId="{B7B25299-0AF6-4998-8F78-5F4D165D7CC8}" type="presOf" srcId="{6256312A-E32B-4C79-B450-F0962DC070D8}" destId="{CBFAFB9B-A0E7-41A1-A36C-4EA7A8934277}" srcOrd="0" destOrd="0" presId="urn:microsoft.com/office/officeart/2005/8/layout/list1"/>
    <dgm:cxn modelId="{BB72D03A-E02F-486C-95C5-39C2166D95D7}" type="presParOf" srcId="{B6ED5AFB-BD3C-4A7F-B451-3D8980BC62B3}" destId="{BED04E3F-9539-47BF-BE3C-739E4E4D1FBA}" srcOrd="0" destOrd="0" presId="urn:microsoft.com/office/officeart/2005/8/layout/list1"/>
    <dgm:cxn modelId="{0690B7C1-5B92-4172-93F5-A3EE283FE692}" type="presParOf" srcId="{BED04E3F-9539-47BF-BE3C-739E4E4D1FBA}" destId="{CBFAFB9B-A0E7-41A1-A36C-4EA7A8934277}" srcOrd="0" destOrd="0" presId="urn:microsoft.com/office/officeart/2005/8/layout/list1"/>
    <dgm:cxn modelId="{ED6C6AAB-3063-44A1-8A15-CBCB713C754D}" type="presParOf" srcId="{BED04E3F-9539-47BF-BE3C-739E4E4D1FBA}" destId="{B19E4A60-7053-4309-82EB-1A0C101992E8}" srcOrd="1" destOrd="0" presId="urn:microsoft.com/office/officeart/2005/8/layout/list1"/>
    <dgm:cxn modelId="{61C2E25F-9F75-45FE-A8C7-B991074884CF}" type="presParOf" srcId="{B6ED5AFB-BD3C-4A7F-B451-3D8980BC62B3}" destId="{BF0FD415-3BB1-40CD-B4D4-F186CE1C25AC}" srcOrd="1" destOrd="0" presId="urn:microsoft.com/office/officeart/2005/8/layout/list1"/>
    <dgm:cxn modelId="{0AF22A07-29AD-4120-AB24-431DBF56EF67}" type="presParOf" srcId="{B6ED5AFB-BD3C-4A7F-B451-3D8980BC62B3}" destId="{B41293A1-2881-46A5-A88F-87BD5BAC8C59}"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C62A56F8-555F-4DCB-B744-60F75FA0DE2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0F040094-C008-4286-9288-720D56DAF84B}">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EE9F211D-2F6E-4DA1-990D-4DD3F7CE11B3}" type="parTrans" cxnId="{8D149FFC-F44F-413B-AB79-6F96CAE91D11}">
      <dgm:prSet/>
      <dgm:spPr/>
      <dgm:t>
        <a:bodyPr/>
        <a:lstStyle/>
        <a:p>
          <a:endParaRPr lang="zh-TW" altLang="en-US" b="1"/>
        </a:p>
      </dgm:t>
    </dgm:pt>
    <dgm:pt modelId="{EA49EF51-B29C-4E02-A2F2-8F77825D6682}" type="sibTrans" cxnId="{8D149FFC-F44F-413B-AB79-6F96CAE91D11}">
      <dgm:prSet/>
      <dgm:spPr/>
      <dgm:t>
        <a:bodyPr/>
        <a:lstStyle/>
        <a:p>
          <a:endParaRPr lang="zh-TW" altLang="en-US" b="1"/>
        </a:p>
      </dgm:t>
    </dgm:pt>
    <dgm:pt modelId="{F9A83006-16F4-4B74-9436-2124CF13D405}" type="pres">
      <dgm:prSet presAssocID="{C62A56F8-555F-4DCB-B744-60F75FA0DE21}" presName="linear" presStyleCnt="0">
        <dgm:presLayoutVars>
          <dgm:animLvl val="lvl"/>
          <dgm:resizeHandles val="exact"/>
        </dgm:presLayoutVars>
      </dgm:prSet>
      <dgm:spPr/>
      <dgm:t>
        <a:bodyPr/>
        <a:lstStyle/>
        <a:p>
          <a:endParaRPr lang="zh-TW" altLang="en-US"/>
        </a:p>
      </dgm:t>
    </dgm:pt>
    <dgm:pt modelId="{5D002347-5EC2-4647-ACC2-999166FDC156}" type="pres">
      <dgm:prSet presAssocID="{0F040094-C008-4286-9288-720D56DAF84B}" presName="parentText" presStyleLbl="node1" presStyleIdx="0" presStyleCnt="1">
        <dgm:presLayoutVars>
          <dgm:chMax val="0"/>
          <dgm:bulletEnabled val="1"/>
        </dgm:presLayoutVars>
      </dgm:prSet>
      <dgm:spPr/>
      <dgm:t>
        <a:bodyPr/>
        <a:lstStyle/>
        <a:p>
          <a:endParaRPr lang="zh-TW" altLang="en-US"/>
        </a:p>
      </dgm:t>
    </dgm:pt>
  </dgm:ptLst>
  <dgm:cxnLst>
    <dgm:cxn modelId="{7E79F559-8046-499C-A4B9-65DDC91A1DC1}" type="presOf" srcId="{C62A56F8-555F-4DCB-B744-60F75FA0DE21}" destId="{F9A83006-16F4-4B74-9436-2124CF13D405}" srcOrd="0" destOrd="0" presId="urn:microsoft.com/office/officeart/2005/8/layout/vList2"/>
    <dgm:cxn modelId="{8D149FFC-F44F-413B-AB79-6F96CAE91D11}" srcId="{C62A56F8-555F-4DCB-B744-60F75FA0DE21}" destId="{0F040094-C008-4286-9288-720D56DAF84B}" srcOrd="0" destOrd="0" parTransId="{EE9F211D-2F6E-4DA1-990D-4DD3F7CE11B3}" sibTransId="{EA49EF51-B29C-4E02-A2F2-8F77825D6682}"/>
    <dgm:cxn modelId="{0BCF5956-5CBA-405C-9019-194745943C00}" type="presOf" srcId="{0F040094-C008-4286-9288-720D56DAF84B}" destId="{5D002347-5EC2-4647-ACC2-999166FDC156}" srcOrd="0" destOrd="0" presId="urn:microsoft.com/office/officeart/2005/8/layout/vList2"/>
    <dgm:cxn modelId="{DF4D3975-E13C-463C-BF36-7AD4230E1223}" type="presParOf" srcId="{F9A83006-16F4-4B74-9436-2124CF13D405}" destId="{5D002347-5EC2-4647-ACC2-999166FDC156}"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8B1BC019-7B25-4DB7-A6AA-50C725C7C7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A278F777-D111-432D-8D4B-E59C1C0DFDFC}">
      <dgm:prSet phldrT="[文字]" custT="1"/>
      <dgm:spPr/>
      <dgm:t>
        <a:bodyPr/>
        <a:lstStyle/>
        <a:p>
          <a:r>
            <a:rPr lang="zh-TW" altLang="en-US" sz="2400" dirty="0" smtClean="0"/>
            <a:t>畜禽飼養登記證是否得為申貸文件</a:t>
          </a:r>
          <a:endParaRPr lang="zh-TW" altLang="en-US" sz="2400" dirty="0"/>
        </a:p>
      </dgm:t>
    </dgm:pt>
    <dgm:pt modelId="{C07094DB-03A8-4E7F-990B-604CD87A3BE7}" type="parTrans" cxnId="{4876C940-E2E5-4DF8-A756-5741A592007D}">
      <dgm:prSet/>
      <dgm:spPr/>
      <dgm:t>
        <a:bodyPr/>
        <a:lstStyle/>
        <a:p>
          <a:endParaRPr lang="zh-TW" altLang="en-US"/>
        </a:p>
      </dgm:t>
    </dgm:pt>
    <dgm:pt modelId="{36D9F6BE-874F-400C-A783-3B622E295634}" type="sibTrans" cxnId="{4876C940-E2E5-4DF8-A756-5741A592007D}">
      <dgm:prSet/>
      <dgm:spPr/>
      <dgm:t>
        <a:bodyPr/>
        <a:lstStyle/>
        <a:p>
          <a:endParaRPr lang="zh-TW" altLang="en-US"/>
        </a:p>
      </dgm:t>
    </dgm:pt>
    <dgm:pt modelId="{A9F21818-98AD-4C12-A06D-131EB034A223}">
      <dgm:prSet/>
      <dgm:spPr/>
      <dgm:t>
        <a:bodyPr/>
        <a:lstStyle/>
        <a:p>
          <a:pPr algn="just"/>
          <a:r>
            <a:rPr lang="zh-TW" altLang="en-US" dirty="0" smtClean="0"/>
            <a:t>畜禽飼養登記證乃因土地使用等限制，致未取得農業用地容許作畜牧設施使用之同意，其申辦程序與畜牧場登記不同，而依現行「提升畜禽產業經營貸款要點」第</a:t>
          </a:r>
          <a:r>
            <a:rPr lang="en-US" altLang="zh-TW" dirty="0" smtClean="0"/>
            <a:t>4</a:t>
          </a:r>
          <a:r>
            <a:rPr lang="zh-TW" altLang="en-US" dirty="0" smtClean="0"/>
            <a:t>點規定，貸款對象若屬畜牧場者，仍需取得畜牧場登記證書。</a:t>
          </a:r>
          <a:r>
            <a:rPr lang="en-US" altLang="zh-TW" dirty="0" smtClean="0"/>
            <a:t>(95</a:t>
          </a:r>
          <a:r>
            <a:rPr lang="zh-TW" altLang="en-US" dirty="0" smtClean="0"/>
            <a:t>年</a:t>
          </a:r>
          <a:r>
            <a:rPr lang="en-US" altLang="zh-TW" dirty="0" smtClean="0"/>
            <a:t>2</a:t>
          </a:r>
          <a:r>
            <a:rPr lang="zh-TW" altLang="en-US" dirty="0" smtClean="0"/>
            <a:t>月</a:t>
          </a:r>
          <a:r>
            <a:rPr lang="en-US" altLang="zh-TW" dirty="0" smtClean="0"/>
            <a:t>14</a:t>
          </a:r>
          <a:r>
            <a:rPr lang="zh-TW" altLang="en-US" dirty="0" smtClean="0"/>
            <a:t>日農牧字第</a:t>
          </a:r>
          <a:r>
            <a:rPr lang="en-US" altLang="zh-TW" dirty="0" smtClean="0"/>
            <a:t>0950040037</a:t>
          </a:r>
          <a:r>
            <a:rPr lang="zh-TW" altLang="en-US" dirty="0" smtClean="0"/>
            <a:t>號函</a:t>
          </a:r>
          <a:r>
            <a:rPr lang="en-US" altLang="zh-TW" dirty="0" smtClean="0"/>
            <a:t>)</a:t>
          </a:r>
          <a:endParaRPr lang="zh-TW" altLang="en-US" dirty="0"/>
        </a:p>
      </dgm:t>
    </dgm:pt>
    <dgm:pt modelId="{C8420673-265F-4994-A14A-A0CCC7D54545}" type="parTrans" cxnId="{DAAD8F88-46AE-4A6E-A6DF-87A30C8938EB}">
      <dgm:prSet/>
      <dgm:spPr/>
      <dgm:t>
        <a:bodyPr/>
        <a:lstStyle/>
        <a:p>
          <a:endParaRPr lang="zh-TW" altLang="en-US"/>
        </a:p>
      </dgm:t>
    </dgm:pt>
    <dgm:pt modelId="{978AFC8D-B9E8-4D34-86CF-6C2F099144E1}" type="sibTrans" cxnId="{DAAD8F88-46AE-4A6E-A6DF-87A30C8938EB}">
      <dgm:prSet/>
      <dgm:spPr/>
      <dgm:t>
        <a:bodyPr/>
        <a:lstStyle/>
        <a:p>
          <a:endParaRPr lang="zh-TW" altLang="en-US"/>
        </a:p>
      </dgm:t>
    </dgm:pt>
    <dgm:pt modelId="{ECC1FD0C-33F7-41A8-9940-CD3FE0287274}">
      <dgm:prSet/>
      <dgm:spPr/>
      <dgm:t>
        <a:bodyPr/>
        <a:lstStyle/>
        <a:p>
          <a:pPr algn="l"/>
          <a:endParaRPr lang="zh-TW" altLang="en-US" dirty="0"/>
        </a:p>
      </dgm:t>
    </dgm:pt>
    <dgm:pt modelId="{7A0AEF6C-B0A7-4805-9545-7CCB4A66AB09}" type="sibTrans" cxnId="{81F20B99-1D5D-4F06-BB8F-C0BF16B3CF6B}">
      <dgm:prSet/>
      <dgm:spPr/>
      <dgm:t>
        <a:bodyPr/>
        <a:lstStyle/>
        <a:p>
          <a:endParaRPr lang="zh-TW" altLang="en-US"/>
        </a:p>
      </dgm:t>
    </dgm:pt>
    <dgm:pt modelId="{9CA45FCA-C055-4BF3-B40F-D2B00EF24203}" type="parTrans" cxnId="{81F20B99-1D5D-4F06-BB8F-C0BF16B3CF6B}">
      <dgm:prSet/>
      <dgm:spPr/>
      <dgm:t>
        <a:bodyPr/>
        <a:lstStyle/>
        <a:p>
          <a:endParaRPr lang="zh-TW" altLang="en-US"/>
        </a:p>
      </dgm:t>
    </dgm:pt>
    <dgm:pt modelId="{FFBD9B8B-2B7F-4D3E-BE9D-E31DD5816FBE}" type="pres">
      <dgm:prSet presAssocID="{8B1BC019-7B25-4DB7-A6AA-50C725C7C77F}" presName="linear" presStyleCnt="0">
        <dgm:presLayoutVars>
          <dgm:dir/>
          <dgm:animLvl val="lvl"/>
          <dgm:resizeHandles val="exact"/>
        </dgm:presLayoutVars>
      </dgm:prSet>
      <dgm:spPr/>
      <dgm:t>
        <a:bodyPr/>
        <a:lstStyle/>
        <a:p>
          <a:endParaRPr lang="zh-TW" altLang="en-US"/>
        </a:p>
      </dgm:t>
    </dgm:pt>
    <dgm:pt modelId="{BFB286B3-D2E3-4150-8116-3648406A3A5C}" type="pres">
      <dgm:prSet presAssocID="{A278F777-D111-432D-8D4B-E59C1C0DFDFC}" presName="parentLin" presStyleCnt="0"/>
      <dgm:spPr/>
    </dgm:pt>
    <dgm:pt modelId="{09D0F117-FD75-4C0D-A3B3-762833A4797F}" type="pres">
      <dgm:prSet presAssocID="{A278F777-D111-432D-8D4B-E59C1C0DFDFC}" presName="parentLeftMargin" presStyleLbl="node1" presStyleIdx="0" presStyleCnt="1"/>
      <dgm:spPr/>
      <dgm:t>
        <a:bodyPr/>
        <a:lstStyle/>
        <a:p>
          <a:endParaRPr lang="zh-TW" altLang="en-US"/>
        </a:p>
      </dgm:t>
    </dgm:pt>
    <dgm:pt modelId="{DFFDDC8B-118A-4A2E-B22C-5E44F5DD2937}" type="pres">
      <dgm:prSet presAssocID="{A278F777-D111-432D-8D4B-E59C1C0DFDFC}" presName="parentText" presStyleLbl="node1" presStyleIdx="0" presStyleCnt="1">
        <dgm:presLayoutVars>
          <dgm:chMax val="0"/>
          <dgm:bulletEnabled val="1"/>
        </dgm:presLayoutVars>
      </dgm:prSet>
      <dgm:spPr/>
      <dgm:t>
        <a:bodyPr/>
        <a:lstStyle/>
        <a:p>
          <a:endParaRPr lang="zh-TW" altLang="en-US"/>
        </a:p>
      </dgm:t>
    </dgm:pt>
    <dgm:pt modelId="{B8F74F94-B0AD-4679-83BE-93375BEBD95F}" type="pres">
      <dgm:prSet presAssocID="{A278F777-D111-432D-8D4B-E59C1C0DFDFC}" presName="negativeSpace" presStyleCnt="0"/>
      <dgm:spPr/>
    </dgm:pt>
    <dgm:pt modelId="{D4BD813E-3DA8-4B80-A11C-C00F5B774149}" type="pres">
      <dgm:prSet presAssocID="{A278F777-D111-432D-8D4B-E59C1C0DFDFC}" presName="childText" presStyleLbl="conFgAcc1" presStyleIdx="0" presStyleCnt="1">
        <dgm:presLayoutVars>
          <dgm:bulletEnabled val="1"/>
        </dgm:presLayoutVars>
      </dgm:prSet>
      <dgm:spPr/>
      <dgm:t>
        <a:bodyPr/>
        <a:lstStyle/>
        <a:p>
          <a:endParaRPr lang="zh-TW" altLang="en-US"/>
        </a:p>
      </dgm:t>
    </dgm:pt>
  </dgm:ptLst>
  <dgm:cxnLst>
    <dgm:cxn modelId="{5473DE38-FE9C-4D10-87F7-456974C601C1}" type="presOf" srcId="{8B1BC019-7B25-4DB7-A6AA-50C725C7C77F}" destId="{FFBD9B8B-2B7F-4D3E-BE9D-E31DD5816FBE}" srcOrd="0" destOrd="0" presId="urn:microsoft.com/office/officeart/2005/8/layout/list1"/>
    <dgm:cxn modelId="{BC414DB7-EAB3-4B4B-8D82-1B555953CB55}" type="presOf" srcId="{A9F21818-98AD-4C12-A06D-131EB034A223}" destId="{D4BD813E-3DA8-4B80-A11C-C00F5B774149}" srcOrd="0" destOrd="0" presId="urn:microsoft.com/office/officeart/2005/8/layout/list1"/>
    <dgm:cxn modelId="{DAAD8F88-46AE-4A6E-A6DF-87A30C8938EB}" srcId="{A278F777-D111-432D-8D4B-E59C1C0DFDFC}" destId="{A9F21818-98AD-4C12-A06D-131EB034A223}" srcOrd="0" destOrd="0" parTransId="{C8420673-265F-4994-A14A-A0CCC7D54545}" sibTransId="{978AFC8D-B9E8-4D34-86CF-6C2F099144E1}"/>
    <dgm:cxn modelId="{6129BFC1-963B-49DD-9397-34B24AAAD6AF}" type="presOf" srcId="{A278F777-D111-432D-8D4B-E59C1C0DFDFC}" destId="{DFFDDC8B-118A-4A2E-B22C-5E44F5DD2937}" srcOrd="1" destOrd="0" presId="urn:microsoft.com/office/officeart/2005/8/layout/list1"/>
    <dgm:cxn modelId="{81F20B99-1D5D-4F06-BB8F-C0BF16B3CF6B}" srcId="{A278F777-D111-432D-8D4B-E59C1C0DFDFC}" destId="{ECC1FD0C-33F7-41A8-9940-CD3FE0287274}" srcOrd="1" destOrd="0" parTransId="{9CA45FCA-C055-4BF3-B40F-D2B00EF24203}" sibTransId="{7A0AEF6C-B0A7-4805-9545-7CCB4A66AB09}"/>
    <dgm:cxn modelId="{0932D599-685F-4645-A9E4-634CFB98608D}" type="presOf" srcId="{A278F777-D111-432D-8D4B-E59C1C0DFDFC}" destId="{09D0F117-FD75-4C0D-A3B3-762833A4797F}" srcOrd="0" destOrd="0" presId="urn:microsoft.com/office/officeart/2005/8/layout/list1"/>
    <dgm:cxn modelId="{4DA0D893-115C-4394-9DD6-BA94594F8528}" type="presOf" srcId="{ECC1FD0C-33F7-41A8-9940-CD3FE0287274}" destId="{D4BD813E-3DA8-4B80-A11C-C00F5B774149}" srcOrd="0" destOrd="1" presId="urn:microsoft.com/office/officeart/2005/8/layout/list1"/>
    <dgm:cxn modelId="{4876C940-E2E5-4DF8-A756-5741A592007D}" srcId="{8B1BC019-7B25-4DB7-A6AA-50C725C7C77F}" destId="{A278F777-D111-432D-8D4B-E59C1C0DFDFC}" srcOrd="0" destOrd="0" parTransId="{C07094DB-03A8-4E7F-990B-604CD87A3BE7}" sibTransId="{36D9F6BE-874F-400C-A783-3B622E295634}"/>
    <dgm:cxn modelId="{3DD79C55-E5D3-4361-8700-B990F9B1645F}" type="presParOf" srcId="{FFBD9B8B-2B7F-4D3E-BE9D-E31DD5816FBE}" destId="{BFB286B3-D2E3-4150-8116-3648406A3A5C}" srcOrd="0" destOrd="0" presId="urn:microsoft.com/office/officeart/2005/8/layout/list1"/>
    <dgm:cxn modelId="{DCA9F7F6-0245-4C17-8649-8FBA814B1CF6}" type="presParOf" srcId="{BFB286B3-D2E3-4150-8116-3648406A3A5C}" destId="{09D0F117-FD75-4C0D-A3B3-762833A4797F}" srcOrd="0" destOrd="0" presId="urn:microsoft.com/office/officeart/2005/8/layout/list1"/>
    <dgm:cxn modelId="{95B51643-1D65-44E4-86EF-FA0BAFD7ADC0}" type="presParOf" srcId="{BFB286B3-D2E3-4150-8116-3648406A3A5C}" destId="{DFFDDC8B-118A-4A2E-B22C-5E44F5DD2937}" srcOrd="1" destOrd="0" presId="urn:microsoft.com/office/officeart/2005/8/layout/list1"/>
    <dgm:cxn modelId="{2526101F-6F74-4F3F-98D4-4887550C4606}" type="presParOf" srcId="{FFBD9B8B-2B7F-4D3E-BE9D-E31DD5816FBE}" destId="{B8F74F94-B0AD-4679-83BE-93375BEBD95F}" srcOrd="1" destOrd="0" presId="urn:microsoft.com/office/officeart/2005/8/layout/list1"/>
    <dgm:cxn modelId="{52393342-CCED-4BBC-85BA-DF9F812D644E}" type="presParOf" srcId="{FFBD9B8B-2B7F-4D3E-BE9D-E31DD5816FBE}" destId="{D4BD813E-3DA8-4B80-A11C-C00F5B774149}"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7B1319B0-30B8-4662-8960-03226848BA7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114523A5-7E3C-41F1-852C-6B83265B5A92}">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E600898F-FFC9-4FB5-BB8F-44F401FDF434}" type="parTrans" cxnId="{BD45BE03-03AC-4B47-BE5B-5D36C72182CF}">
      <dgm:prSet/>
      <dgm:spPr/>
      <dgm:t>
        <a:bodyPr/>
        <a:lstStyle/>
        <a:p>
          <a:endParaRPr lang="zh-TW" altLang="en-US" b="1"/>
        </a:p>
      </dgm:t>
    </dgm:pt>
    <dgm:pt modelId="{2F127A50-7C6A-4720-8D84-DD01F65AF080}" type="sibTrans" cxnId="{BD45BE03-03AC-4B47-BE5B-5D36C72182CF}">
      <dgm:prSet/>
      <dgm:spPr/>
      <dgm:t>
        <a:bodyPr/>
        <a:lstStyle/>
        <a:p>
          <a:endParaRPr lang="zh-TW" altLang="en-US" b="1"/>
        </a:p>
      </dgm:t>
    </dgm:pt>
    <dgm:pt modelId="{9852A75B-F3CC-412E-B960-AAA059110ECE}" type="pres">
      <dgm:prSet presAssocID="{7B1319B0-30B8-4662-8960-03226848BA73}" presName="linear" presStyleCnt="0">
        <dgm:presLayoutVars>
          <dgm:animLvl val="lvl"/>
          <dgm:resizeHandles val="exact"/>
        </dgm:presLayoutVars>
      </dgm:prSet>
      <dgm:spPr/>
      <dgm:t>
        <a:bodyPr/>
        <a:lstStyle/>
        <a:p>
          <a:endParaRPr lang="zh-TW" altLang="en-US"/>
        </a:p>
      </dgm:t>
    </dgm:pt>
    <dgm:pt modelId="{A5DC6CD2-47BF-4D6F-9FE7-01E90E8F1D18}" type="pres">
      <dgm:prSet presAssocID="{114523A5-7E3C-41F1-852C-6B83265B5A92}" presName="parentText" presStyleLbl="node1" presStyleIdx="0" presStyleCnt="1">
        <dgm:presLayoutVars>
          <dgm:chMax val="0"/>
          <dgm:bulletEnabled val="1"/>
        </dgm:presLayoutVars>
      </dgm:prSet>
      <dgm:spPr/>
      <dgm:t>
        <a:bodyPr/>
        <a:lstStyle/>
        <a:p>
          <a:endParaRPr lang="zh-TW" altLang="en-US"/>
        </a:p>
      </dgm:t>
    </dgm:pt>
  </dgm:ptLst>
  <dgm:cxnLst>
    <dgm:cxn modelId="{EAED4E49-DB80-4650-9BB1-7F3C8A832F77}" type="presOf" srcId="{114523A5-7E3C-41F1-852C-6B83265B5A92}" destId="{A5DC6CD2-47BF-4D6F-9FE7-01E90E8F1D18}" srcOrd="0" destOrd="0" presId="urn:microsoft.com/office/officeart/2005/8/layout/vList2"/>
    <dgm:cxn modelId="{471FB754-1F2E-47EF-B0F0-C99B7EDA0D3A}" type="presOf" srcId="{7B1319B0-30B8-4662-8960-03226848BA73}" destId="{9852A75B-F3CC-412E-B960-AAA059110ECE}" srcOrd="0" destOrd="0" presId="urn:microsoft.com/office/officeart/2005/8/layout/vList2"/>
    <dgm:cxn modelId="{BD45BE03-03AC-4B47-BE5B-5D36C72182CF}" srcId="{7B1319B0-30B8-4662-8960-03226848BA73}" destId="{114523A5-7E3C-41F1-852C-6B83265B5A92}" srcOrd="0" destOrd="0" parTransId="{E600898F-FFC9-4FB5-BB8F-44F401FDF434}" sibTransId="{2F127A50-7C6A-4720-8D84-DD01F65AF080}"/>
    <dgm:cxn modelId="{736AC00F-19A5-4DDE-B22D-55FF843AE15E}" type="presParOf" srcId="{9852A75B-F3CC-412E-B960-AAA059110ECE}" destId="{A5DC6CD2-47BF-4D6F-9FE7-01E90E8F1D18}"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09E93B12-F908-438A-B48E-6F1ED9C1459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183F2202-095C-4840-A819-84C5CA1A61EF}">
      <dgm:prSet phldrT="[文字]" custT="1"/>
      <dgm:spPr/>
      <dgm:t>
        <a:bodyPr/>
        <a:lstStyle/>
        <a:p>
          <a:r>
            <a:rPr lang="zh-TW" altLang="en-US" sz="2400" dirty="0" smtClean="0"/>
            <a:t>畜牧場登記證書之管理人員</a:t>
          </a:r>
          <a:endParaRPr lang="zh-TW" altLang="en-US" sz="2400" dirty="0"/>
        </a:p>
      </dgm:t>
    </dgm:pt>
    <dgm:pt modelId="{12C3DADA-9A1C-4787-84C0-167C39B7E77A}" type="parTrans" cxnId="{D633B4EC-500E-46FF-90AF-20F4C48D9702}">
      <dgm:prSet/>
      <dgm:spPr/>
      <dgm:t>
        <a:bodyPr/>
        <a:lstStyle/>
        <a:p>
          <a:endParaRPr lang="zh-TW" altLang="en-US"/>
        </a:p>
      </dgm:t>
    </dgm:pt>
    <dgm:pt modelId="{629A871E-AC78-4BBE-9490-B1691706FBE4}" type="sibTrans" cxnId="{D633B4EC-500E-46FF-90AF-20F4C48D9702}">
      <dgm:prSet/>
      <dgm:spPr/>
      <dgm:t>
        <a:bodyPr/>
        <a:lstStyle/>
        <a:p>
          <a:endParaRPr lang="zh-TW" altLang="en-US"/>
        </a:p>
      </dgm:t>
    </dgm:pt>
    <dgm:pt modelId="{6B75A3FA-FC6E-4449-86DA-DC166928BC66}">
      <dgm:prSet/>
      <dgm:spPr/>
      <dgm:t>
        <a:bodyPr/>
        <a:lstStyle/>
        <a:p>
          <a:r>
            <a:rPr lang="zh-TW" altLang="en-US" dirty="0" smtClean="0"/>
            <a:t>貸款要點第</a:t>
          </a:r>
          <a:r>
            <a:rPr lang="en-US" altLang="zh-TW" dirty="0" smtClean="0"/>
            <a:t>4</a:t>
          </a:r>
          <a:r>
            <a:rPr lang="zh-TW" altLang="en-US" dirty="0" smtClean="0"/>
            <a:t>點規定之貸款對象，其中取得或申辦中畜牧場登記證書之豢養畜禽農民，係指畜牧場負責人，至於畜牧場登記證書所載主要管理人員應為受雇管理者，非本貸款要點所規定之貸款對象。                                 </a:t>
          </a:r>
          <a:r>
            <a:rPr lang="en-US" altLang="zh-TW" dirty="0" smtClean="0"/>
            <a:t>(96</a:t>
          </a:r>
          <a:r>
            <a:rPr lang="zh-TW" altLang="en-US" dirty="0" smtClean="0"/>
            <a:t>年</a:t>
          </a:r>
          <a:r>
            <a:rPr lang="en-US" altLang="zh-TW" dirty="0" smtClean="0"/>
            <a:t>2</a:t>
          </a:r>
          <a:r>
            <a:rPr lang="zh-TW" altLang="en-US" dirty="0" smtClean="0"/>
            <a:t>月</a:t>
          </a:r>
          <a:r>
            <a:rPr lang="en-US" altLang="zh-TW" dirty="0" smtClean="0"/>
            <a:t>8</a:t>
          </a:r>
          <a:r>
            <a:rPr lang="zh-TW" altLang="en-US" dirty="0" smtClean="0"/>
            <a:t>日農金三字第</a:t>
          </a:r>
          <a:r>
            <a:rPr lang="en-US" altLang="zh-TW" dirty="0" smtClean="0"/>
            <a:t>0965080028</a:t>
          </a:r>
          <a:r>
            <a:rPr lang="zh-TW" altLang="en-US" dirty="0" smtClean="0"/>
            <a:t>號函</a:t>
          </a:r>
          <a:r>
            <a:rPr lang="en-US" altLang="zh-TW" dirty="0" smtClean="0"/>
            <a:t>)</a:t>
          </a:r>
          <a:endParaRPr lang="zh-TW" altLang="en-US" dirty="0"/>
        </a:p>
      </dgm:t>
    </dgm:pt>
    <dgm:pt modelId="{AC72E0DE-F0F1-4311-B59E-DF3E090A1AFF}" type="parTrans" cxnId="{52B03B30-C30D-4243-9374-37CFF4989BD6}">
      <dgm:prSet/>
      <dgm:spPr/>
      <dgm:t>
        <a:bodyPr/>
        <a:lstStyle/>
        <a:p>
          <a:endParaRPr lang="zh-TW" altLang="en-US"/>
        </a:p>
      </dgm:t>
    </dgm:pt>
    <dgm:pt modelId="{11F45D77-B771-4525-81F2-7C7E91E7406B}" type="sibTrans" cxnId="{52B03B30-C30D-4243-9374-37CFF4989BD6}">
      <dgm:prSet/>
      <dgm:spPr/>
      <dgm:t>
        <a:bodyPr/>
        <a:lstStyle/>
        <a:p>
          <a:endParaRPr lang="zh-TW" altLang="en-US"/>
        </a:p>
      </dgm:t>
    </dgm:pt>
    <dgm:pt modelId="{84A5FCC0-7C11-46AC-A6D2-CFF57A9CA1CC}" type="pres">
      <dgm:prSet presAssocID="{09E93B12-F908-438A-B48E-6F1ED9C14598}" presName="linear" presStyleCnt="0">
        <dgm:presLayoutVars>
          <dgm:dir/>
          <dgm:animLvl val="lvl"/>
          <dgm:resizeHandles val="exact"/>
        </dgm:presLayoutVars>
      </dgm:prSet>
      <dgm:spPr/>
      <dgm:t>
        <a:bodyPr/>
        <a:lstStyle/>
        <a:p>
          <a:endParaRPr lang="zh-TW" altLang="en-US"/>
        </a:p>
      </dgm:t>
    </dgm:pt>
    <dgm:pt modelId="{F0CFF60B-E391-4002-B738-C143EE152FAC}" type="pres">
      <dgm:prSet presAssocID="{183F2202-095C-4840-A819-84C5CA1A61EF}" presName="parentLin" presStyleCnt="0"/>
      <dgm:spPr/>
    </dgm:pt>
    <dgm:pt modelId="{3C463BB0-2576-4A39-AD13-51BD1160140C}" type="pres">
      <dgm:prSet presAssocID="{183F2202-095C-4840-A819-84C5CA1A61EF}" presName="parentLeftMargin" presStyleLbl="node1" presStyleIdx="0" presStyleCnt="1"/>
      <dgm:spPr/>
      <dgm:t>
        <a:bodyPr/>
        <a:lstStyle/>
        <a:p>
          <a:endParaRPr lang="zh-TW" altLang="en-US"/>
        </a:p>
      </dgm:t>
    </dgm:pt>
    <dgm:pt modelId="{CE236654-539D-4F36-BCA8-60B4F5C9B50D}" type="pres">
      <dgm:prSet presAssocID="{183F2202-095C-4840-A819-84C5CA1A61EF}" presName="parentText" presStyleLbl="node1" presStyleIdx="0" presStyleCnt="1">
        <dgm:presLayoutVars>
          <dgm:chMax val="0"/>
          <dgm:bulletEnabled val="1"/>
        </dgm:presLayoutVars>
      </dgm:prSet>
      <dgm:spPr/>
      <dgm:t>
        <a:bodyPr/>
        <a:lstStyle/>
        <a:p>
          <a:endParaRPr lang="zh-TW" altLang="en-US"/>
        </a:p>
      </dgm:t>
    </dgm:pt>
    <dgm:pt modelId="{D5DC3B7E-E20E-403C-B391-4B3336D10A16}" type="pres">
      <dgm:prSet presAssocID="{183F2202-095C-4840-A819-84C5CA1A61EF}" presName="negativeSpace" presStyleCnt="0"/>
      <dgm:spPr/>
    </dgm:pt>
    <dgm:pt modelId="{F4CA3BCD-6560-43FF-A6DB-3ED67A394FF2}" type="pres">
      <dgm:prSet presAssocID="{183F2202-095C-4840-A819-84C5CA1A61EF}" presName="childText" presStyleLbl="conFgAcc1" presStyleIdx="0" presStyleCnt="1">
        <dgm:presLayoutVars>
          <dgm:bulletEnabled val="1"/>
        </dgm:presLayoutVars>
      </dgm:prSet>
      <dgm:spPr/>
      <dgm:t>
        <a:bodyPr/>
        <a:lstStyle/>
        <a:p>
          <a:endParaRPr lang="zh-TW" altLang="en-US"/>
        </a:p>
      </dgm:t>
    </dgm:pt>
  </dgm:ptLst>
  <dgm:cxnLst>
    <dgm:cxn modelId="{BCC2BCFE-1FBA-4D97-B10D-E1BEF9804132}" type="presOf" srcId="{09E93B12-F908-438A-B48E-6F1ED9C14598}" destId="{84A5FCC0-7C11-46AC-A6D2-CFF57A9CA1CC}" srcOrd="0" destOrd="0" presId="urn:microsoft.com/office/officeart/2005/8/layout/list1"/>
    <dgm:cxn modelId="{AA38764C-0A8F-41F3-8E5D-08FA77C791AB}" type="presOf" srcId="{183F2202-095C-4840-A819-84C5CA1A61EF}" destId="{CE236654-539D-4F36-BCA8-60B4F5C9B50D}" srcOrd="1" destOrd="0" presId="urn:microsoft.com/office/officeart/2005/8/layout/list1"/>
    <dgm:cxn modelId="{51C8D973-109D-4534-8700-9061D53B693F}" type="presOf" srcId="{6B75A3FA-FC6E-4449-86DA-DC166928BC66}" destId="{F4CA3BCD-6560-43FF-A6DB-3ED67A394FF2}" srcOrd="0" destOrd="0" presId="urn:microsoft.com/office/officeart/2005/8/layout/list1"/>
    <dgm:cxn modelId="{D3BBBA25-B605-43F3-88A1-07BBCB44D82D}" type="presOf" srcId="{183F2202-095C-4840-A819-84C5CA1A61EF}" destId="{3C463BB0-2576-4A39-AD13-51BD1160140C}" srcOrd="0" destOrd="0" presId="urn:microsoft.com/office/officeart/2005/8/layout/list1"/>
    <dgm:cxn modelId="{52B03B30-C30D-4243-9374-37CFF4989BD6}" srcId="{183F2202-095C-4840-A819-84C5CA1A61EF}" destId="{6B75A3FA-FC6E-4449-86DA-DC166928BC66}" srcOrd="0" destOrd="0" parTransId="{AC72E0DE-F0F1-4311-B59E-DF3E090A1AFF}" sibTransId="{11F45D77-B771-4525-81F2-7C7E91E7406B}"/>
    <dgm:cxn modelId="{D633B4EC-500E-46FF-90AF-20F4C48D9702}" srcId="{09E93B12-F908-438A-B48E-6F1ED9C14598}" destId="{183F2202-095C-4840-A819-84C5CA1A61EF}" srcOrd="0" destOrd="0" parTransId="{12C3DADA-9A1C-4787-84C0-167C39B7E77A}" sibTransId="{629A871E-AC78-4BBE-9490-B1691706FBE4}"/>
    <dgm:cxn modelId="{5A7FED1E-AF81-4F16-B97D-24FEE4F46CBD}" type="presParOf" srcId="{84A5FCC0-7C11-46AC-A6D2-CFF57A9CA1CC}" destId="{F0CFF60B-E391-4002-B738-C143EE152FAC}" srcOrd="0" destOrd="0" presId="urn:microsoft.com/office/officeart/2005/8/layout/list1"/>
    <dgm:cxn modelId="{A04CDDD9-8C4F-4402-8C09-309791E70BDC}" type="presParOf" srcId="{F0CFF60B-E391-4002-B738-C143EE152FAC}" destId="{3C463BB0-2576-4A39-AD13-51BD1160140C}" srcOrd="0" destOrd="0" presId="urn:microsoft.com/office/officeart/2005/8/layout/list1"/>
    <dgm:cxn modelId="{0A232516-355B-49F9-B480-DB003B35AF88}" type="presParOf" srcId="{F0CFF60B-E391-4002-B738-C143EE152FAC}" destId="{CE236654-539D-4F36-BCA8-60B4F5C9B50D}" srcOrd="1" destOrd="0" presId="urn:microsoft.com/office/officeart/2005/8/layout/list1"/>
    <dgm:cxn modelId="{C0F4F9B3-6BDB-43B7-A8D6-4A18F078C211}" type="presParOf" srcId="{84A5FCC0-7C11-46AC-A6D2-CFF57A9CA1CC}" destId="{D5DC3B7E-E20E-403C-B391-4B3336D10A16}" srcOrd="1" destOrd="0" presId="urn:microsoft.com/office/officeart/2005/8/layout/list1"/>
    <dgm:cxn modelId="{1E238B98-EA47-4024-B36F-11662F1E0D62}" type="presParOf" srcId="{84A5FCC0-7C11-46AC-A6D2-CFF57A9CA1CC}" destId="{F4CA3BCD-6560-43FF-A6DB-3ED67A394FF2}"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6810C0A0-90F4-4403-9C62-A423A886E55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945918B4-4C03-4822-A210-DE9FA3F8C741}">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提升畜禽產業經營貸款</a:t>
          </a:r>
          <a:endParaRPr kumimoji="1" lang="zh-TW" altLang="en-US" sz="4000" b="1" dirty="0">
            <a:solidFill>
              <a:schemeClr val="accent2"/>
            </a:solidFill>
          </a:endParaRPr>
        </a:p>
      </dgm:t>
    </dgm:pt>
    <dgm:pt modelId="{9C5F6688-E57E-4BFE-9B6D-4CF5AB2578F9}" type="parTrans" cxnId="{36F4CEB1-D031-42E7-958A-300D30B1245F}">
      <dgm:prSet/>
      <dgm:spPr/>
      <dgm:t>
        <a:bodyPr/>
        <a:lstStyle/>
        <a:p>
          <a:endParaRPr lang="zh-TW" altLang="en-US" b="1">
            <a:solidFill>
              <a:schemeClr val="accent2"/>
            </a:solidFill>
          </a:endParaRPr>
        </a:p>
      </dgm:t>
    </dgm:pt>
    <dgm:pt modelId="{BCDC66D7-1D87-4674-9558-6782C6047165}" type="sibTrans" cxnId="{36F4CEB1-D031-42E7-958A-300D30B1245F}">
      <dgm:prSet/>
      <dgm:spPr/>
      <dgm:t>
        <a:bodyPr/>
        <a:lstStyle/>
        <a:p>
          <a:endParaRPr lang="zh-TW" altLang="en-US" b="1">
            <a:solidFill>
              <a:schemeClr val="accent2"/>
            </a:solidFill>
          </a:endParaRPr>
        </a:p>
      </dgm:t>
    </dgm:pt>
    <dgm:pt modelId="{CA49EC1F-E6D2-4038-BA66-4019E2A468EE}" type="pres">
      <dgm:prSet presAssocID="{6810C0A0-90F4-4403-9C62-A423A886E553}" presName="linear" presStyleCnt="0">
        <dgm:presLayoutVars>
          <dgm:animLvl val="lvl"/>
          <dgm:resizeHandles val="exact"/>
        </dgm:presLayoutVars>
      </dgm:prSet>
      <dgm:spPr/>
      <dgm:t>
        <a:bodyPr/>
        <a:lstStyle/>
        <a:p>
          <a:endParaRPr lang="zh-TW" altLang="en-US"/>
        </a:p>
      </dgm:t>
    </dgm:pt>
    <dgm:pt modelId="{724BC5D6-DCCD-41A3-887D-220056E60F05}" type="pres">
      <dgm:prSet presAssocID="{945918B4-4C03-4822-A210-DE9FA3F8C741}" presName="parentText" presStyleLbl="node1" presStyleIdx="0" presStyleCnt="1">
        <dgm:presLayoutVars>
          <dgm:chMax val="0"/>
          <dgm:bulletEnabled val="1"/>
        </dgm:presLayoutVars>
      </dgm:prSet>
      <dgm:spPr/>
      <dgm:t>
        <a:bodyPr/>
        <a:lstStyle/>
        <a:p>
          <a:endParaRPr lang="zh-TW" altLang="en-US"/>
        </a:p>
      </dgm:t>
    </dgm:pt>
  </dgm:ptLst>
  <dgm:cxnLst>
    <dgm:cxn modelId="{BF670A74-24C4-44B8-BE94-95E1AAD3F534}" type="presOf" srcId="{6810C0A0-90F4-4403-9C62-A423A886E553}" destId="{CA49EC1F-E6D2-4038-BA66-4019E2A468EE}" srcOrd="0" destOrd="0" presId="urn:microsoft.com/office/officeart/2005/8/layout/vList2"/>
    <dgm:cxn modelId="{36F4CEB1-D031-42E7-958A-300D30B1245F}" srcId="{6810C0A0-90F4-4403-9C62-A423A886E553}" destId="{945918B4-4C03-4822-A210-DE9FA3F8C741}" srcOrd="0" destOrd="0" parTransId="{9C5F6688-E57E-4BFE-9B6D-4CF5AB2578F9}" sibTransId="{BCDC66D7-1D87-4674-9558-6782C6047165}"/>
    <dgm:cxn modelId="{CFD8D610-CF83-4E66-B8C8-E734A5122CD8}" type="presOf" srcId="{945918B4-4C03-4822-A210-DE9FA3F8C741}" destId="{724BC5D6-DCCD-41A3-887D-220056E60F05}" srcOrd="0" destOrd="0" presId="urn:microsoft.com/office/officeart/2005/8/layout/vList2"/>
    <dgm:cxn modelId="{04503AF5-890B-45BE-84FA-8AAD87D2938C}" type="presParOf" srcId="{CA49EC1F-E6D2-4038-BA66-4019E2A468EE}" destId="{724BC5D6-DCCD-41A3-887D-220056E60F05}"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16408E5D-26C5-40B7-9C63-35AE453A900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1F4C5D08-A527-4DCD-9CBC-9A57968FC5A2}">
      <dgm:prSet phldrT="[文字]" custT="1"/>
      <dgm:spPr/>
      <dgm:t>
        <a:bodyPr/>
        <a:lstStyle/>
        <a:p>
          <a:r>
            <a:rPr lang="zh-TW" altLang="en-US" sz="2400" dirty="0" smtClean="0"/>
            <a:t>公司組織家禽屠宰業者</a:t>
          </a:r>
          <a:endParaRPr lang="zh-TW" altLang="en-US" sz="2400" dirty="0"/>
        </a:p>
      </dgm:t>
    </dgm:pt>
    <dgm:pt modelId="{0AFEB00C-7C27-4C24-B053-D4CA60F8E76A}" type="parTrans" cxnId="{3F778FFA-2A64-42DC-A6B1-08C0CA6F0FA8}">
      <dgm:prSet/>
      <dgm:spPr/>
      <dgm:t>
        <a:bodyPr/>
        <a:lstStyle/>
        <a:p>
          <a:endParaRPr lang="zh-TW" altLang="en-US"/>
        </a:p>
      </dgm:t>
    </dgm:pt>
    <dgm:pt modelId="{4B067524-C4EB-4933-A282-04195EF2E955}" type="sibTrans" cxnId="{3F778FFA-2A64-42DC-A6B1-08C0CA6F0FA8}">
      <dgm:prSet/>
      <dgm:spPr/>
      <dgm:t>
        <a:bodyPr/>
        <a:lstStyle/>
        <a:p>
          <a:endParaRPr lang="zh-TW" altLang="en-US"/>
        </a:p>
      </dgm:t>
    </dgm:pt>
    <dgm:pt modelId="{6BE53BEB-880F-484E-A7F2-29BAC850F2AE}">
      <dgm:prSet custT="1"/>
      <dgm:spPr/>
      <dgm:t>
        <a:bodyPr/>
        <a:lstStyle/>
        <a:p>
          <a:pPr algn="l"/>
          <a:r>
            <a:rPr lang="zh-TW" altLang="en-US" sz="2800" dirty="0" smtClean="0"/>
            <a:t>按貸款要點第</a:t>
          </a:r>
          <a:r>
            <a:rPr lang="en-US" altLang="zh-TW" sz="2800" dirty="0" smtClean="0"/>
            <a:t>4</a:t>
          </a:r>
          <a:r>
            <a:rPr lang="zh-TW" altLang="en-US" sz="2800" dirty="0" smtClean="0"/>
            <a:t>點第</a:t>
          </a:r>
          <a:r>
            <a:rPr lang="en-US" altLang="zh-TW" sz="2800" dirty="0" smtClean="0"/>
            <a:t>6</a:t>
          </a:r>
          <a:r>
            <a:rPr lang="zh-TW" altLang="en-US" sz="2800" dirty="0" smtClean="0"/>
            <a:t>款第</a:t>
          </a:r>
          <a:r>
            <a:rPr lang="en-US" altLang="zh-TW" sz="2800" dirty="0" smtClean="0"/>
            <a:t>2</a:t>
          </a:r>
          <a:r>
            <a:rPr lang="zh-TW" altLang="en-US" sz="2800" dirty="0" smtClean="0"/>
            <a:t>目規定貸款對象為「取得屠宰場登記證者」，未包括農企業。                                                        </a:t>
          </a:r>
          <a:r>
            <a:rPr lang="en-US" altLang="zh-TW" sz="2800" dirty="0" smtClean="0"/>
            <a:t>(98</a:t>
          </a:r>
          <a:r>
            <a:rPr lang="zh-TW" altLang="en-US" sz="2800" dirty="0" smtClean="0"/>
            <a:t>年</a:t>
          </a:r>
          <a:r>
            <a:rPr lang="en-US" altLang="zh-TW" sz="2800" dirty="0" smtClean="0"/>
            <a:t>6</a:t>
          </a:r>
          <a:r>
            <a:rPr lang="zh-TW" altLang="en-US" sz="2800" dirty="0" smtClean="0"/>
            <a:t>月</a:t>
          </a:r>
          <a:r>
            <a:rPr lang="en-US" altLang="zh-TW" sz="2800" dirty="0" smtClean="0"/>
            <a:t>6</a:t>
          </a:r>
          <a:r>
            <a:rPr lang="zh-TW" altLang="en-US" sz="2800" dirty="0" smtClean="0"/>
            <a:t>日農金三字第</a:t>
          </a:r>
          <a:r>
            <a:rPr lang="en-US" altLang="zh-TW" sz="2800" dirty="0" smtClean="0"/>
            <a:t>0985012765</a:t>
          </a:r>
          <a:r>
            <a:rPr lang="zh-TW" altLang="en-US" sz="2800" dirty="0" smtClean="0"/>
            <a:t>號函</a:t>
          </a:r>
          <a:r>
            <a:rPr lang="en-US" altLang="zh-TW" sz="2800" dirty="0" smtClean="0"/>
            <a:t>)</a:t>
          </a:r>
          <a:endParaRPr lang="zh-TW" altLang="en-US" sz="2800" dirty="0"/>
        </a:p>
      </dgm:t>
    </dgm:pt>
    <dgm:pt modelId="{A07BAF6D-F3B9-4F39-964E-2FBDD96615AC}" type="parTrans" cxnId="{27E740E3-62F8-4B1B-8DDF-6EECB25B55E1}">
      <dgm:prSet/>
      <dgm:spPr/>
      <dgm:t>
        <a:bodyPr/>
        <a:lstStyle/>
        <a:p>
          <a:endParaRPr lang="zh-TW" altLang="en-US"/>
        </a:p>
      </dgm:t>
    </dgm:pt>
    <dgm:pt modelId="{24AFBD4A-139E-46C2-8FD4-C2EAFE84CE61}" type="sibTrans" cxnId="{27E740E3-62F8-4B1B-8DDF-6EECB25B55E1}">
      <dgm:prSet/>
      <dgm:spPr/>
      <dgm:t>
        <a:bodyPr/>
        <a:lstStyle/>
        <a:p>
          <a:endParaRPr lang="zh-TW" altLang="en-US"/>
        </a:p>
      </dgm:t>
    </dgm:pt>
    <dgm:pt modelId="{0FB444B7-5A26-4388-BEDE-0E3DBBF0D22D}" type="pres">
      <dgm:prSet presAssocID="{16408E5D-26C5-40B7-9C63-35AE453A9002}" presName="linear" presStyleCnt="0">
        <dgm:presLayoutVars>
          <dgm:dir/>
          <dgm:animLvl val="lvl"/>
          <dgm:resizeHandles val="exact"/>
        </dgm:presLayoutVars>
      </dgm:prSet>
      <dgm:spPr/>
      <dgm:t>
        <a:bodyPr/>
        <a:lstStyle/>
        <a:p>
          <a:endParaRPr lang="zh-TW" altLang="en-US"/>
        </a:p>
      </dgm:t>
    </dgm:pt>
    <dgm:pt modelId="{B579314A-1B7B-40EC-A1A7-CF8A7BCB9ECD}" type="pres">
      <dgm:prSet presAssocID="{1F4C5D08-A527-4DCD-9CBC-9A57968FC5A2}" presName="parentLin" presStyleCnt="0"/>
      <dgm:spPr/>
    </dgm:pt>
    <dgm:pt modelId="{1BDA1CE9-DFFE-4C3E-A9EC-9D94C51E7486}" type="pres">
      <dgm:prSet presAssocID="{1F4C5D08-A527-4DCD-9CBC-9A57968FC5A2}" presName="parentLeftMargin" presStyleLbl="node1" presStyleIdx="0" presStyleCnt="1"/>
      <dgm:spPr/>
      <dgm:t>
        <a:bodyPr/>
        <a:lstStyle/>
        <a:p>
          <a:endParaRPr lang="zh-TW" altLang="en-US"/>
        </a:p>
      </dgm:t>
    </dgm:pt>
    <dgm:pt modelId="{769BFE7B-9486-46FE-91B9-636C492F9166}" type="pres">
      <dgm:prSet presAssocID="{1F4C5D08-A527-4DCD-9CBC-9A57968FC5A2}" presName="parentText" presStyleLbl="node1" presStyleIdx="0" presStyleCnt="1" custScaleY="49072" custLinFactNeighborY="-7684">
        <dgm:presLayoutVars>
          <dgm:chMax val="0"/>
          <dgm:bulletEnabled val="1"/>
        </dgm:presLayoutVars>
      </dgm:prSet>
      <dgm:spPr/>
      <dgm:t>
        <a:bodyPr/>
        <a:lstStyle/>
        <a:p>
          <a:endParaRPr lang="zh-TW" altLang="en-US"/>
        </a:p>
      </dgm:t>
    </dgm:pt>
    <dgm:pt modelId="{FA89C33B-93EB-44C3-9DFB-963194297CA9}" type="pres">
      <dgm:prSet presAssocID="{1F4C5D08-A527-4DCD-9CBC-9A57968FC5A2}" presName="negativeSpace" presStyleCnt="0"/>
      <dgm:spPr/>
    </dgm:pt>
    <dgm:pt modelId="{415E8A03-A533-4F0C-9C10-4F2FB93CE280}" type="pres">
      <dgm:prSet presAssocID="{1F4C5D08-A527-4DCD-9CBC-9A57968FC5A2}" presName="childText" presStyleLbl="conFgAcc1" presStyleIdx="0" presStyleCnt="1" custScaleY="124403">
        <dgm:presLayoutVars>
          <dgm:bulletEnabled val="1"/>
        </dgm:presLayoutVars>
      </dgm:prSet>
      <dgm:spPr/>
      <dgm:t>
        <a:bodyPr/>
        <a:lstStyle/>
        <a:p>
          <a:endParaRPr lang="zh-TW" altLang="en-US"/>
        </a:p>
      </dgm:t>
    </dgm:pt>
  </dgm:ptLst>
  <dgm:cxnLst>
    <dgm:cxn modelId="{42EC4DA4-360F-4CCE-84D4-63FA3AC348DE}" type="presOf" srcId="{1F4C5D08-A527-4DCD-9CBC-9A57968FC5A2}" destId="{1BDA1CE9-DFFE-4C3E-A9EC-9D94C51E7486}" srcOrd="0" destOrd="0" presId="urn:microsoft.com/office/officeart/2005/8/layout/list1"/>
    <dgm:cxn modelId="{3F778FFA-2A64-42DC-A6B1-08C0CA6F0FA8}" srcId="{16408E5D-26C5-40B7-9C63-35AE453A9002}" destId="{1F4C5D08-A527-4DCD-9CBC-9A57968FC5A2}" srcOrd="0" destOrd="0" parTransId="{0AFEB00C-7C27-4C24-B053-D4CA60F8E76A}" sibTransId="{4B067524-C4EB-4933-A282-04195EF2E955}"/>
    <dgm:cxn modelId="{27E740E3-62F8-4B1B-8DDF-6EECB25B55E1}" srcId="{1F4C5D08-A527-4DCD-9CBC-9A57968FC5A2}" destId="{6BE53BEB-880F-484E-A7F2-29BAC850F2AE}" srcOrd="0" destOrd="0" parTransId="{A07BAF6D-F3B9-4F39-964E-2FBDD96615AC}" sibTransId="{24AFBD4A-139E-46C2-8FD4-C2EAFE84CE61}"/>
    <dgm:cxn modelId="{C1EB0A55-F4DD-41E3-BB49-E6B337307A9B}" type="presOf" srcId="{1F4C5D08-A527-4DCD-9CBC-9A57968FC5A2}" destId="{769BFE7B-9486-46FE-91B9-636C492F9166}" srcOrd="1" destOrd="0" presId="urn:microsoft.com/office/officeart/2005/8/layout/list1"/>
    <dgm:cxn modelId="{25AD9F42-D67D-4C37-990B-EE734BECBBA8}" type="presOf" srcId="{6BE53BEB-880F-484E-A7F2-29BAC850F2AE}" destId="{415E8A03-A533-4F0C-9C10-4F2FB93CE280}" srcOrd="0" destOrd="0" presId="urn:microsoft.com/office/officeart/2005/8/layout/list1"/>
    <dgm:cxn modelId="{3D781CF5-2169-4303-8564-6B18DE283F61}" type="presOf" srcId="{16408E5D-26C5-40B7-9C63-35AE453A9002}" destId="{0FB444B7-5A26-4388-BEDE-0E3DBBF0D22D}" srcOrd="0" destOrd="0" presId="urn:microsoft.com/office/officeart/2005/8/layout/list1"/>
    <dgm:cxn modelId="{C1976DC4-AD7A-4295-953B-1C942C653142}" type="presParOf" srcId="{0FB444B7-5A26-4388-BEDE-0E3DBBF0D22D}" destId="{B579314A-1B7B-40EC-A1A7-CF8A7BCB9ECD}" srcOrd="0" destOrd="0" presId="urn:microsoft.com/office/officeart/2005/8/layout/list1"/>
    <dgm:cxn modelId="{80B51DB2-1FA0-411E-A8EC-ED5ACC6AE63A}" type="presParOf" srcId="{B579314A-1B7B-40EC-A1A7-CF8A7BCB9ECD}" destId="{1BDA1CE9-DFFE-4C3E-A9EC-9D94C51E7486}" srcOrd="0" destOrd="0" presId="urn:microsoft.com/office/officeart/2005/8/layout/list1"/>
    <dgm:cxn modelId="{D4F9F8D0-89C1-445E-B2BB-E61763F9F245}" type="presParOf" srcId="{B579314A-1B7B-40EC-A1A7-CF8A7BCB9ECD}" destId="{769BFE7B-9486-46FE-91B9-636C492F9166}" srcOrd="1" destOrd="0" presId="urn:microsoft.com/office/officeart/2005/8/layout/list1"/>
    <dgm:cxn modelId="{C1AFDB9E-6ABF-4087-9FC1-A43B6EB94A74}" type="presParOf" srcId="{0FB444B7-5A26-4388-BEDE-0E3DBBF0D22D}" destId="{FA89C33B-93EB-44C3-9DFB-963194297CA9}" srcOrd="1" destOrd="0" presId="urn:microsoft.com/office/officeart/2005/8/layout/list1"/>
    <dgm:cxn modelId="{8D6848A0-C88D-4E16-B8D9-0EC00FA6C8EB}" type="presParOf" srcId="{0FB444B7-5A26-4388-BEDE-0E3DBBF0D22D}" destId="{415E8A03-A533-4F0C-9C10-4F2FB93CE280}"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93516174-10F2-4B0B-88BA-810DF1D903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2E92C583-E231-40BA-A089-1BD08D9F2AC9}">
      <dgm:prSet phldrT="[文字]" custT="1"/>
      <dgm:spPr/>
      <dgm:t>
        <a:bodyPr/>
        <a:lstStyle/>
        <a:p>
          <a:r>
            <a:rPr lang="zh-TW" altLang="en-US" sz="2400" dirty="0" smtClean="0"/>
            <a:t>貸 款 對 象</a:t>
          </a:r>
          <a:endParaRPr lang="zh-TW" altLang="en-US" sz="2400" dirty="0"/>
        </a:p>
      </dgm:t>
    </dgm:pt>
    <dgm:pt modelId="{7AFD3DBB-3522-4CFD-98F5-D10244DC9BA3}" type="parTrans" cxnId="{EF028FD5-E523-4054-AFBB-C0D3B00BA546}">
      <dgm:prSet/>
      <dgm:spPr/>
      <dgm:t>
        <a:bodyPr/>
        <a:lstStyle/>
        <a:p>
          <a:endParaRPr lang="zh-TW" altLang="en-US"/>
        </a:p>
      </dgm:t>
    </dgm:pt>
    <dgm:pt modelId="{24705E24-E3C0-469C-9C1F-843BF5366B2B}" type="sibTrans" cxnId="{EF028FD5-E523-4054-AFBB-C0D3B00BA546}">
      <dgm:prSet/>
      <dgm:spPr/>
      <dgm:t>
        <a:bodyPr/>
        <a:lstStyle/>
        <a:p>
          <a:endParaRPr lang="zh-TW" altLang="en-US"/>
        </a:p>
      </dgm:t>
    </dgm:pt>
    <dgm:pt modelId="{E57A371D-099F-4D34-B98D-35536C723053}">
      <dgm:prSet/>
      <dgm:spPr/>
      <dgm:t>
        <a:bodyPr/>
        <a:lstStyle/>
        <a:p>
          <a:pPr algn="just"/>
          <a:r>
            <a:rPr lang="zh-TW" dirty="0" smtClean="0"/>
            <a:t>年齡在</a:t>
          </a:r>
          <a:r>
            <a:rPr lang="en-US" altLang="zh-TW" dirty="0" smtClean="0"/>
            <a:t>18</a:t>
          </a:r>
          <a:r>
            <a:rPr lang="zh-TW" dirty="0" smtClean="0"/>
            <a:t>歲以上</a:t>
          </a:r>
          <a:r>
            <a:rPr lang="en-US" altLang="zh-TW" dirty="0" smtClean="0"/>
            <a:t>65</a:t>
          </a:r>
          <a:r>
            <a:rPr lang="zh-TW" dirty="0" smtClean="0"/>
            <a:t>歲以下之農</a:t>
          </a:r>
          <a:r>
            <a:rPr lang="en-US" dirty="0" smtClean="0"/>
            <a:t>(</a:t>
          </a:r>
          <a:r>
            <a:rPr lang="zh-TW" dirty="0" smtClean="0"/>
            <a:t>漁</a:t>
          </a:r>
          <a:r>
            <a:rPr lang="en-US" dirty="0" smtClean="0"/>
            <a:t>)</a:t>
          </a:r>
          <a:r>
            <a:rPr lang="zh-TW" dirty="0" smtClean="0"/>
            <a:t>民，符合下列條件之一者</a:t>
          </a:r>
          <a:r>
            <a:rPr lang="en-US" dirty="0" smtClean="0"/>
            <a:t>:</a:t>
          </a:r>
          <a:endParaRPr lang="zh-TW" altLang="en-US" dirty="0"/>
        </a:p>
      </dgm:t>
    </dgm:pt>
    <dgm:pt modelId="{2E9DD23F-846F-41D2-BFFF-D31F0A9FEA7E}" type="parTrans" cxnId="{78DD0E5C-494E-4A8E-B919-24E07F96559F}">
      <dgm:prSet/>
      <dgm:spPr/>
      <dgm:t>
        <a:bodyPr/>
        <a:lstStyle/>
        <a:p>
          <a:endParaRPr lang="zh-TW" altLang="en-US"/>
        </a:p>
      </dgm:t>
    </dgm:pt>
    <dgm:pt modelId="{3E421E9E-5B22-41F5-853F-66BCA4636778}" type="sibTrans" cxnId="{78DD0E5C-494E-4A8E-B919-24E07F96559F}">
      <dgm:prSet/>
      <dgm:spPr/>
      <dgm:t>
        <a:bodyPr/>
        <a:lstStyle/>
        <a:p>
          <a:endParaRPr lang="zh-TW" altLang="en-US"/>
        </a:p>
      </dgm:t>
    </dgm:pt>
    <dgm:pt modelId="{7AA9BED9-ABC6-49B2-9B78-EB84C2F60542}">
      <dgm:prSet/>
      <dgm:spPr/>
      <dgm:t>
        <a:bodyPr/>
        <a:lstStyle/>
        <a:p>
          <a:pPr algn="l"/>
          <a:r>
            <a:rPr lang="zh-TW" dirty="0" smtClean="0"/>
            <a:t>農會法第</a:t>
          </a:r>
          <a:r>
            <a:rPr lang="en-US" altLang="zh-TW" dirty="0" smtClean="0"/>
            <a:t>12</a:t>
          </a:r>
          <a:r>
            <a:rPr lang="zh-TW" dirty="0" smtClean="0"/>
            <a:t>條所定農會會員。</a:t>
          </a:r>
          <a:endParaRPr lang="zh-TW" dirty="0"/>
        </a:p>
      </dgm:t>
    </dgm:pt>
    <dgm:pt modelId="{7307BC5D-518E-4BCF-AC4F-90FEB3F369EC}" type="parTrans" cxnId="{8F0077B7-1C1E-4C1F-8DD7-E01103A11EB4}">
      <dgm:prSet/>
      <dgm:spPr/>
      <dgm:t>
        <a:bodyPr/>
        <a:lstStyle/>
        <a:p>
          <a:endParaRPr lang="zh-TW" altLang="en-US"/>
        </a:p>
      </dgm:t>
    </dgm:pt>
    <dgm:pt modelId="{384D6A55-0255-481A-8AF8-0E54534DB96F}" type="sibTrans" cxnId="{8F0077B7-1C1E-4C1F-8DD7-E01103A11EB4}">
      <dgm:prSet/>
      <dgm:spPr/>
      <dgm:t>
        <a:bodyPr/>
        <a:lstStyle/>
        <a:p>
          <a:endParaRPr lang="zh-TW" altLang="en-US"/>
        </a:p>
      </dgm:t>
    </dgm:pt>
    <dgm:pt modelId="{E225BA61-C5F4-4A26-B883-F66E4683B80C}">
      <dgm:prSet/>
      <dgm:spPr/>
      <dgm:t>
        <a:bodyPr/>
        <a:lstStyle/>
        <a:p>
          <a:pPr algn="l"/>
          <a:r>
            <a:rPr lang="zh-TW" dirty="0" smtClean="0"/>
            <a:t>農民健康保險條例第</a:t>
          </a:r>
          <a:r>
            <a:rPr lang="en-US" altLang="zh-TW" dirty="0" smtClean="0"/>
            <a:t>5</a:t>
          </a:r>
          <a:r>
            <a:rPr lang="zh-TW" dirty="0" smtClean="0"/>
            <a:t>條所定被保險人。</a:t>
          </a:r>
          <a:endParaRPr lang="zh-TW" dirty="0"/>
        </a:p>
      </dgm:t>
    </dgm:pt>
    <dgm:pt modelId="{A101131B-B0B7-4CC5-909C-E110223E2300}" type="parTrans" cxnId="{60BEE3DA-0572-4CFC-9C4D-905F2E1F403B}">
      <dgm:prSet/>
      <dgm:spPr/>
      <dgm:t>
        <a:bodyPr/>
        <a:lstStyle/>
        <a:p>
          <a:endParaRPr lang="zh-TW" altLang="en-US"/>
        </a:p>
      </dgm:t>
    </dgm:pt>
    <dgm:pt modelId="{70F9A91E-013E-44DC-B6A6-A4148EB9CB7E}" type="sibTrans" cxnId="{60BEE3DA-0572-4CFC-9C4D-905F2E1F403B}">
      <dgm:prSet/>
      <dgm:spPr/>
      <dgm:t>
        <a:bodyPr/>
        <a:lstStyle/>
        <a:p>
          <a:endParaRPr lang="zh-TW" altLang="en-US"/>
        </a:p>
      </dgm:t>
    </dgm:pt>
    <dgm:pt modelId="{98D4920C-BDEC-445F-9813-38FD31075DF0}">
      <dgm:prSet/>
      <dgm:spPr/>
      <dgm:t>
        <a:bodyPr/>
        <a:lstStyle/>
        <a:p>
          <a:pPr algn="l"/>
          <a:r>
            <a:rPr lang="zh-TW" dirty="0" smtClean="0"/>
            <a:t>漁會法第</a:t>
          </a:r>
          <a:r>
            <a:rPr lang="en-US" altLang="zh-TW" dirty="0" smtClean="0"/>
            <a:t>15</a:t>
          </a:r>
          <a:r>
            <a:rPr lang="zh-TW" dirty="0" smtClean="0"/>
            <a:t>條第</a:t>
          </a:r>
          <a:r>
            <a:rPr lang="en-US" altLang="zh-TW" dirty="0" smtClean="0"/>
            <a:t>1</a:t>
          </a:r>
          <a:r>
            <a:rPr lang="zh-TW" dirty="0" smtClean="0"/>
            <a:t>項第</a:t>
          </a:r>
          <a:r>
            <a:rPr lang="en-US" altLang="zh-TW" dirty="0" smtClean="0"/>
            <a:t>1</a:t>
          </a:r>
          <a:r>
            <a:rPr lang="zh-TW" dirty="0" smtClean="0"/>
            <a:t>款所定甲類會員。</a:t>
          </a:r>
          <a:endParaRPr lang="zh-TW" dirty="0"/>
        </a:p>
      </dgm:t>
    </dgm:pt>
    <dgm:pt modelId="{BF3B29B7-CB1B-4E00-8897-F4F568529F73}" type="parTrans" cxnId="{CFFB42ED-7315-41B1-8ABC-D8D8E9EBFE9A}">
      <dgm:prSet/>
      <dgm:spPr/>
      <dgm:t>
        <a:bodyPr/>
        <a:lstStyle/>
        <a:p>
          <a:endParaRPr lang="zh-TW" altLang="en-US"/>
        </a:p>
      </dgm:t>
    </dgm:pt>
    <dgm:pt modelId="{D1454E98-FD6A-498C-B810-A3D7FB379058}" type="sibTrans" cxnId="{CFFB42ED-7315-41B1-8ABC-D8D8E9EBFE9A}">
      <dgm:prSet/>
      <dgm:spPr/>
      <dgm:t>
        <a:bodyPr/>
        <a:lstStyle/>
        <a:p>
          <a:endParaRPr lang="zh-TW" altLang="en-US"/>
        </a:p>
      </dgm:t>
    </dgm:pt>
    <dgm:pt modelId="{44A34C32-50E1-4970-9149-FB9D886E887D}">
      <dgm:prSet/>
      <dgm:spPr/>
      <dgm:t>
        <a:bodyPr/>
        <a:lstStyle/>
        <a:p>
          <a:pPr algn="just"/>
          <a:r>
            <a:rPr lang="zh-TW" dirty="0" smtClean="0"/>
            <a:t>依農業產銷班設立暨輔導辦法規定完成登記且經評鑑合格之產銷班及其班員。貸款對象為產銷班者，應經班會決議後，指定班長或班員以其名義為借款人；其貸款計畫（包括貸款用途、額度及期間等事項）亦應經班會決議通過。</a:t>
          </a:r>
          <a:endParaRPr lang="zh-TW" dirty="0"/>
        </a:p>
      </dgm:t>
    </dgm:pt>
    <dgm:pt modelId="{24881A24-D746-4541-9493-ADE3A54DA762}" type="parTrans" cxnId="{9CF6A3BD-091B-4FE4-8867-8362B3083C71}">
      <dgm:prSet/>
      <dgm:spPr/>
      <dgm:t>
        <a:bodyPr/>
        <a:lstStyle/>
        <a:p>
          <a:endParaRPr lang="zh-TW" altLang="en-US"/>
        </a:p>
      </dgm:t>
    </dgm:pt>
    <dgm:pt modelId="{6236632F-6624-4546-A2D3-59CCDAC76359}" type="sibTrans" cxnId="{9CF6A3BD-091B-4FE4-8867-8362B3083C71}">
      <dgm:prSet/>
      <dgm:spPr/>
      <dgm:t>
        <a:bodyPr/>
        <a:lstStyle/>
        <a:p>
          <a:endParaRPr lang="zh-TW" altLang="en-US"/>
        </a:p>
      </dgm:t>
    </dgm:pt>
    <dgm:pt modelId="{8BA12D71-95DF-43D0-ADC7-3D56B8DA7AAD}">
      <dgm:prSet/>
      <dgm:spPr/>
      <dgm:t>
        <a:bodyPr/>
        <a:lstStyle/>
        <a:p>
          <a:pPr algn="just"/>
          <a:r>
            <a:rPr lang="zh-TW" dirty="0" smtClean="0"/>
            <a:t>前項借款人</a:t>
          </a:r>
          <a:r>
            <a:rPr lang="zh-TW" b="1" u="sng" dirty="0" smtClean="0">
              <a:solidFill>
                <a:schemeClr val="tx1"/>
              </a:solidFill>
            </a:rPr>
            <a:t>應無農業以外之專任職業</a:t>
          </a:r>
          <a:r>
            <a:rPr lang="zh-TW" dirty="0" smtClean="0">
              <a:solidFill>
                <a:schemeClr val="tx1"/>
              </a:solidFill>
            </a:rPr>
            <a:t>；如有兼職者，其所支領之年薪資所得加計</a:t>
          </a:r>
          <a:r>
            <a:rPr lang="zh-TW" b="1" u="sng" dirty="0" smtClean="0">
              <a:solidFill>
                <a:schemeClr val="tx1"/>
              </a:solidFill>
            </a:rPr>
            <a:t>執行業務所得</a:t>
          </a:r>
          <a:r>
            <a:rPr lang="zh-TW" dirty="0" smtClean="0">
              <a:solidFill>
                <a:schemeClr val="tx1"/>
              </a:solidFill>
            </a:rPr>
            <a:t>之</a:t>
          </a:r>
          <a:r>
            <a:rPr lang="zh-TW" dirty="0" smtClean="0"/>
            <a:t>合計數應低於勞動基準法所定基本工資之全年總額。</a:t>
          </a:r>
          <a:endParaRPr lang="zh-TW" dirty="0"/>
        </a:p>
      </dgm:t>
    </dgm:pt>
    <dgm:pt modelId="{C7E01196-8B31-4AC8-81E6-8B712EFDCAAA}" type="parTrans" cxnId="{A298DEEA-F4D6-400C-A044-D8853DF8EDDF}">
      <dgm:prSet/>
      <dgm:spPr/>
      <dgm:t>
        <a:bodyPr/>
        <a:lstStyle/>
        <a:p>
          <a:endParaRPr lang="zh-TW" altLang="en-US"/>
        </a:p>
      </dgm:t>
    </dgm:pt>
    <dgm:pt modelId="{1B171EAB-DDF8-4A92-A609-3C7592022E0F}" type="sibTrans" cxnId="{A298DEEA-F4D6-400C-A044-D8853DF8EDDF}">
      <dgm:prSet/>
      <dgm:spPr/>
      <dgm:t>
        <a:bodyPr/>
        <a:lstStyle/>
        <a:p>
          <a:endParaRPr lang="zh-TW" altLang="en-US"/>
        </a:p>
      </dgm:t>
    </dgm:pt>
    <dgm:pt modelId="{6801882F-949B-45CF-8B90-5CE540F37A17}" type="pres">
      <dgm:prSet presAssocID="{93516174-10F2-4B0B-88BA-810DF1D9039E}" presName="linear" presStyleCnt="0">
        <dgm:presLayoutVars>
          <dgm:dir/>
          <dgm:animLvl val="lvl"/>
          <dgm:resizeHandles val="exact"/>
        </dgm:presLayoutVars>
      </dgm:prSet>
      <dgm:spPr/>
      <dgm:t>
        <a:bodyPr/>
        <a:lstStyle/>
        <a:p>
          <a:endParaRPr lang="zh-TW" altLang="en-US"/>
        </a:p>
      </dgm:t>
    </dgm:pt>
    <dgm:pt modelId="{4C208D1D-EB02-4195-A778-85DE96FD8EF7}" type="pres">
      <dgm:prSet presAssocID="{2E92C583-E231-40BA-A089-1BD08D9F2AC9}" presName="parentLin" presStyleCnt="0"/>
      <dgm:spPr/>
    </dgm:pt>
    <dgm:pt modelId="{7B2543C9-4D3C-4EC2-BAA0-A082D3E333E0}" type="pres">
      <dgm:prSet presAssocID="{2E92C583-E231-40BA-A089-1BD08D9F2AC9}" presName="parentLeftMargin" presStyleLbl="node1" presStyleIdx="0" presStyleCnt="1"/>
      <dgm:spPr/>
      <dgm:t>
        <a:bodyPr/>
        <a:lstStyle/>
        <a:p>
          <a:endParaRPr lang="zh-TW" altLang="en-US"/>
        </a:p>
      </dgm:t>
    </dgm:pt>
    <dgm:pt modelId="{83239E4D-116E-4EC0-A044-FFC9B2C514CF}" type="pres">
      <dgm:prSet presAssocID="{2E92C583-E231-40BA-A089-1BD08D9F2AC9}" presName="parentText" presStyleLbl="node1" presStyleIdx="0" presStyleCnt="1" custScaleY="77182" custLinFactNeighborY="-69192">
        <dgm:presLayoutVars>
          <dgm:chMax val="0"/>
          <dgm:bulletEnabled val="1"/>
        </dgm:presLayoutVars>
      </dgm:prSet>
      <dgm:spPr/>
      <dgm:t>
        <a:bodyPr/>
        <a:lstStyle/>
        <a:p>
          <a:endParaRPr lang="zh-TW" altLang="en-US"/>
        </a:p>
      </dgm:t>
    </dgm:pt>
    <dgm:pt modelId="{3D413E17-CA3E-484E-9807-D31A6A0C6FF7}" type="pres">
      <dgm:prSet presAssocID="{2E92C583-E231-40BA-A089-1BD08D9F2AC9}" presName="negativeSpace" presStyleCnt="0"/>
      <dgm:spPr/>
    </dgm:pt>
    <dgm:pt modelId="{60C57D2D-E971-4AE2-B2C1-9F0F94B76023}" type="pres">
      <dgm:prSet presAssocID="{2E92C583-E231-40BA-A089-1BD08D9F2AC9}" presName="childText" presStyleLbl="conFgAcc1" presStyleIdx="0" presStyleCnt="1" custLinFactY="-1387" custLinFactNeighborY="-100000">
        <dgm:presLayoutVars>
          <dgm:bulletEnabled val="1"/>
        </dgm:presLayoutVars>
      </dgm:prSet>
      <dgm:spPr/>
      <dgm:t>
        <a:bodyPr/>
        <a:lstStyle/>
        <a:p>
          <a:endParaRPr lang="zh-TW" altLang="en-US"/>
        </a:p>
      </dgm:t>
    </dgm:pt>
  </dgm:ptLst>
  <dgm:cxnLst>
    <dgm:cxn modelId="{CFFB42ED-7315-41B1-8ABC-D8D8E9EBFE9A}" srcId="{E57A371D-099F-4D34-B98D-35536C723053}" destId="{98D4920C-BDEC-445F-9813-38FD31075DF0}" srcOrd="2" destOrd="0" parTransId="{BF3B29B7-CB1B-4E00-8897-F4F568529F73}" sibTransId="{D1454E98-FD6A-498C-B810-A3D7FB379058}"/>
    <dgm:cxn modelId="{82733103-8F8D-4A84-B822-E6D545DE7997}" type="presOf" srcId="{98D4920C-BDEC-445F-9813-38FD31075DF0}" destId="{60C57D2D-E971-4AE2-B2C1-9F0F94B76023}" srcOrd="0" destOrd="3" presId="urn:microsoft.com/office/officeart/2005/8/layout/list1"/>
    <dgm:cxn modelId="{60BEE3DA-0572-4CFC-9C4D-905F2E1F403B}" srcId="{E57A371D-099F-4D34-B98D-35536C723053}" destId="{E225BA61-C5F4-4A26-B883-F66E4683B80C}" srcOrd="1" destOrd="0" parTransId="{A101131B-B0B7-4CC5-909C-E110223E2300}" sibTransId="{70F9A91E-013E-44DC-B6A6-A4148EB9CB7E}"/>
    <dgm:cxn modelId="{78DD0E5C-494E-4A8E-B919-24E07F96559F}" srcId="{2E92C583-E231-40BA-A089-1BD08D9F2AC9}" destId="{E57A371D-099F-4D34-B98D-35536C723053}" srcOrd="0" destOrd="0" parTransId="{2E9DD23F-846F-41D2-BFFF-D31F0A9FEA7E}" sibTransId="{3E421E9E-5B22-41F5-853F-66BCA4636778}"/>
    <dgm:cxn modelId="{EF028FD5-E523-4054-AFBB-C0D3B00BA546}" srcId="{93516174-10F2-4B0B-88BA-810DF1D9039E}" destId="{2E92C583-E231-40BA-A089-1BD08D9F2AC9}" srcOrd="0" destOrd="0" parTransId="{7AFD3DBB-3522-4CFD-98F5-D10244DC9BA3}" sibTransId="{24705E24-E3C0-469C-9C1F-843BF5366B2B}"/>
    <dgm:cxn modelId="{8F0077B7-1C1E-4C1F-8DD7-E01103A11EB4}" srcId="{E57A371D-099F-4D34-B98D-35536C723053}" destId="{7AA9BED9-ABC6-49B2-9B78-EB84C2F60542}" srcOrd="0" destOrd="0" parTransId="{7307BC5D-518E-4BCF-AC4F-90FEB3F369EC}" sibTransId="{384D6A55-0255-481A-8AF8-0E54534DB96F}"/>
    <dgm:cxn modelId="{D69C168F-14C3-4543-8F2E-D372F7139D31}" type="presOf" srcId="{44A34C32-50E1-4970-9149-FB9D886E887D}" destId="{60C57D2D-E971-4AE2-B2C1-9F0F94B76023}" srcOrd="0" destOrd="4" presId="urn:microsoft.com/office/officeart/2005/8/layout/list1"/>
    <dgm:cxn modelId="{8437B6EA-6892-4CE9-86EB-6180E4BEB3D8}" type="presOf" srcId="{E57A371D-099F-4D34-B98D-35536C723053}" destId="{60C57D2D-E971-4AE2-B2C1-9F0F94B76023}" srcOrd="0" destOrd="0" presId="urn:microsoft.com/office/officeart/2005/8/layout/list1"/>
    <dgm:cxn modelId="{4E115057-547B-4DD6-9A33-939E71899EB7}" type="presOf" srcId="{E225BA61-C5F4-4A26-B883-F66E4683B80C}" destId="{60C57D2D-E971-4AE2-B2C1-9F0F94B76023}" srcOrd="0" destOrd="2" presId="urn:microsoft.com/office/officeart/2005/8/layout/list1"/>
    <dgm:cxn modelId="{31B49D18-DA44-4A78-A087-FCD5C693F9D1}" type="presOf" srcId="{2E92C583-E231-40BA-A089-1BD08D9F2AC9}" destId="{83239E4D-116E-4EC0-A044-FFC9B2C514CF}" srcOrd="1" destOrd="0" presId="urn:microsoft.com/office/officeart/2005/8/layout/list1"/>
    <dgm:cxn modelId="{AFEEA289-2121-4C4B-8736-7CADB00678CF}" type="presOf" srcId="{93516174-10F2-4B0B-88BA-810DF1D9039E}" destId="{6801882F-949B-45CF-8B90-5CE540F37A17}" srcOrd="0" destOrd="0" presId="urn:microsoft.com/office/officeart/2005/8/layout/list1"/>
    <dgm:cxn modelId="{A298DEEA-F4D6-400C-A044-D8853DF8EDDF}" srcId="{2E92C583-E231-40BA-A089-1BD08D9F2AC9}" destId="{8BA12D71-95DF-43D0-ADC7-3D56B8DA7AAD}" srcOrd="2" destOrd="0" parTransId="{C7E01196-8B31-4AC8-81E6-8B712EFDCAAA}" sibTransId="{1B171EAB-DDF8-4A92-A609-3C7592022E0F}"/>
    <dgm:cxn modelId="{B86CD443-6311-4FA7-8E1F-F1570CB57E0D}" type="presOf" srcId="{2E92C583-E231-40BA-A089-1BD08D9F2AC9}" destId="{7B2543C9-4D3C-4EC2-BAA0-A082D3E333E0}" srcOrd="0" destOrd="0" presId="urn:microsoft.com/office/officeart/2005/8/layout/list1"/>
    <dgm:cxn modelId="{9CF6A3BD-091B-4FE4-8867-8362B3083C71}" srcId="{2E92C583-E231-40BA-A089-1BD08D9F2AC9}" destId="{44A34C32-50E1-4970-9149-FB9D886E887D}" srcOrd="1" destOrd="0" parTransId="{24881A24-D746-4541-9493-ADE3A54DA762}" sibTransId="{6236632F-6624-4546-A2D3-59CCDAC76359}"/>
    <dgm:cxn modelId="{B7A348FA-4128-4F52-85BC-E74478293C9D}" type="presOf" srcId="{8BA12D71-95DF-43D0-ADC7-3D56B8DA7AAD}" destId="{60C57D2D-E971-4AE2-B2C1-9F0F94B76023}" srcOrd="0" destOrd="5" presId="urn:microsoft.com/office/officeart/2005/8/layout/list1"/>
    <dgm:cxn modelId="{01A1C34D-4C46-494F-973A-7833E85D85E2}" type="presOf" srcId="{7AA9BED9-ABC6-49B2-9B78-EB84C2F60542}" destId="{60C57D2D-E971-4AE2-B2C1-9F0F94B76023}" srcOrd="0" destOrd="1" presId="urn:microsoft.com/office/officeart/2005/8/layout/list1"/>
    <dgm:cxn modelId="{48CF1E20-75E6-47F8-B5FA-A71D8585F042}" type="presParOf" srcId="{6801882F-949B-45CF-8B90-5CE540F37A17}" destId="{4C208D1D-EB02-4195-A778-85DE96FD8EF7}" srcOrd="0" destOrd="0" presId="urn:microsoft.com/office/officeart/2005/8/layout/list1"/>
    <dgm:cxn modelId="{0312142E-B517-421D-8034-91D0F59FF869}" type="presParOf" srcId="{4C208D1D-EB02-4195-A778-85DE96FD8EF7}" destId="{7B2543C9-4D3C-4EC2-BAA0-A082D3E333E0}" srcOrd="0" destOrd="0" presId="urn:microsoft.com/office/officeart/2005/8/layout/list1"/>
    <dgm:cxn modelId="{B0D99EDD-2D62-40B6-AC27-6128390EB1C5}" type="presParOf" srcId="{4C208D1D-EB02-4195-A778-85DE96FD8EF7}" destId="{83239E4D-116E-4EC0-A044-FFC9B2C514CF}" srcOrd="1" destOrd="0" presId="urn:microsoft.com/office/officeart/2005/8/layout/list1"/>
    <dgm:cxn modelId="{A1920802-F7E4-4AC5-A578-54823AD05098}" type="presParOf" srcId="{6801882F-949B-45CF-8B90-5CE540F37A17}" destId="{3D413E17-CA3E-484E-9807-D31A6A0C6FF7}" srcOrd="1" destOrd="0" presId="urn:microsoft.com/office/officeart/2005/8/layout/list1"/>
    <dgm:cxn modelId="{E0C1E451-4A6C-4150-898C-32D73BBC3DF0}" type="presParOf" srcId="{6801882F-949B-45CF-8B90-5CE540F37A17}" destId="{60C57D2D-E971-4AE2-B2C1-9F0F94B76023}"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C07EBA26-A459-471C-B502-23F192F520F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8AA59F2C-CE81-447A-8259-A480783C6263}">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農民經營</a:t>
          </a:r>
          <a:r>
            <a:rPr kumimoji="1" lang="zh-TW" altLang="en-US" sz="4000" b="1" dirty="0" smtClean="0">
              <a:solidFill>
                <a:srgbClr val="FF0000"/>
              </a:solidFill>
            </a:rPr>
            <a:t>及產銷班</a:t>
          </a:r>
          <a:r>
            <a:rPr kumimoji="1" lang="zh-TW" altLang="en-US" sz="4000" b="1" dirty="0" smtClean="0">
              <a:solidFill>
                <a:schemeClr val="accent2"/>
              </a:solidFill>
            </a:rPr>
            <a:t>貸款</a:t>
          </a:r>
          <a:endParaRPr kumimoji="1" lang="zh-TW" altLang="en-US" sz="4000" dirty="0">
            <a:solidFill>
              <a:schemeClr val="accent2"/>
            </a:solidFill>
          </a:endParaRPr>
        </a:p>
      </dgm:t>
    </dgm:pt>
    <dgm:pt modelId="{87EFAD4C-53FE-4C11-881B-DFBDFC575D44}" type="parTrans" cxnId="{82E2B901-0E1E-4E60-8BD2-FFE7831DF3C8}">
      <dgm:prSet/>
      <dgm:spPr/>
      <dgm:t>
        <a:bodyPr/>
        <a:lstStyle/>
        <a:p>
          <a:endParaRPr lang="zh-TW" altLang="en-US"/>
        </a:p>
      </dgm:t>
    </dgm:pt>
    <dgm:pt modelId="{F14CD7E9-8A5D-4C37-8B55-767B9A187747}" type="sibTrans" cxnId="{82E2B901-0E1E-4E60-8BD2-FFE7831DF3C8}">
      <dgm:prSet/>
      <dgm:spPr/>
      <dgm:t>
        <a:bodyPr/>
        <a:lstStyle/>
        <a:p>
          <a:endParaRPr lang="zh-TW" altLang="en-US"/>
        </a:p>
      </dgm:t>
    </dgm:pt>
    <dgm:pt modelId="{4D528472-C3F4-4343-B8AA-142572F526A8}" type="pres">
      <dgm:prSet presAssocID="{C07EBA26-A459-471C-B502-23F192F520FC}" presName="linear" presStyleCnt="0">
        <dgm:presLayoutVars>
          <dgm:animLvl val="lvl"/>
          <dgm:resizeHandles val="exact"/>
        </dgm:presLayoutVars>
      </dgm:prSet>
      <dgm:spPr/>
      <dgm:t>
        <a:bodyPr/>
        <a:lstStyle/>
        <a:p>
          <a:endParaRPr lang="zh-TW" altLang="en-US"/>
        </a:p>
      </dgm:t>
    </dgm:pt>
    <dgm:pt modelId="{C23C68BD-3DE3-4B16-96D4-1E5664730EE1}" type="pres">
      <dgm:prSet presAssocID="{8AA59F2C-CE81-447A-8259-A480783C6263}" presName="parentText" presStyleLbl="node1" presStyleIdx="0" presStyleCnt="1">
        <dgm:presLayoutVars>
          <dgm:chMax val="0"/>
          <dgm:bulletEnabled val="1"/>
        </dgm:presLayoutVars>
      </dgm:prSet>
      <dgm:spPr/>
      <dgm:t>
        <a:bodyPr/>
        <a:lstStyle/>
        <a:p>
          <a:endParaRPr lang="zh-TW" altLang="en-US"/>
        </a:p>
      </dgm:t>
    </dgm:pt>
  </dgm:ptLst>
  <dgm:cxnLst>
    <dgm:cxn modelId="{82E2B901-0E1E-4E60-8BD2-FFE7831DF3C8}" srcId="{C07EBA26-A459-471C-B502-23F192F520FC}" destId="{8AA59F2C-CE81-447A-8259-A480783C6263}" srcOrd="0" destOrd="0" parTransId="{87EFAD4C-53FE-4C11-881B-DFBDFC575D44}" sibTransId="{F14CD7E9-8A5D-4C37-8B55-767B9A187747}"/>
    <dgm:cxn modelId="{BA5568CB-9353-4D30-BC38-85DF41E922BF}" type="presOf" srcId="{C07EBA26-A459-471C-B502-23F192F520FC}" destId="{4D528472-C3F4-4343-B8AA-142572F526A8}" srcOrd="0" destOrd="0" presId="urn:microsoft.com/office/officeart/2005/8/layout/vList2"/>
    <dgm:cxn modelId="{AA53D9FA-8D33-4B95-93FA-AD222C0D68CD}" type="presOf" srcId="{8AA59F2C-CE81-447A-8259-A480783C6263}" destId="{C23C68BD-3DE3-4B16-96D4-1E5664730EE1}" srcOrd="0" destOrd="0" presId="urn:microsoft.com/office/officeart/2005/8/layout/vList2"/>
    <dgm:cxn modelId="{903EEE66-EDB3-4951-AA96-473E88068F79}" type="presParOf" srcId="{4D528472-C3F4-4343-B8AA-142572F526A8}" destId="{C23C68BD-3DE3-4B16-96D4-1E5664730EE1}" srcOrd="0" destOrd="0" presId="urn:microsoft.com/office/officeart/2005/8/layout/vList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C07EBA26-A459-471C-B502-23F192F520F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8AA59F2C-CE81-447A-8259-A480783C6263}">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農民經營</a:t>
          </a:r>
          <a:r>
            <a:rPr kumimoji="1" lang="zh-TW" altLang="en-US" sz="4000" b="1" dirty="0" smtClean="0">
              <a:solidFill>
                <a:srgbClr val="FF0000"/>
              </a:solidFill>
            </a:rPr>
            <a:t>及產銷班</a:t>
          </a:r>
          <a:r>
            <a:rPr kumimoji="1" lang="zh-TW" altLang="en-US" sz="4000" b="1" dirty="0" smtClean="0">
              <a:solidFill>
                <a:schemeClr val="accent2"/>
              </a:solidFill>
            </a:rPr>
            <a:t>貸款</a:t>
          </a:r>
          <a:endParaRPr kumimoji="1" lang="zh-TW" altLang="en-US" sz="4000" dirty="0">
            <a:solidFill>
              <a:schemeClr val="accent2"/>
            </a:solidFill>
          </a:endParaRPr>
        </a:p>
      </dgm:t>
    </dgm:pt>
    <dgm:pt modelId="{87EFAD4C-53FE-4C11-881B-DFBDFC575D44}" type="parTrans" cxnId="{82E2B901-0E1E-4E60-8BD2-FFE7831DF3C8}">
      <dgm:prSet/>
      <dgm:spPr/>
      <dgm:t>
        <a:bodyPr/>
        <a:lstStyle/>
        <a:p>
          <a:endParaRPr lang="zh-TW" altLang="en-US"/>
        </a:p>
      </dgm:t>
    </dgm:pt>
    <dgm:pt modelId="{F14CD7E9-8A5D-4C37-8B55-767B9A187747}" type="sibTrans" cxnId="{82E2B901-0E1E-4E60-8BD2-FFE7831DF3C8}">
      <dgm:prSet/>
      <dgm:spPr/>
      <dgm:t>
        <a:bodyPr/>
        <a:lstStyle/>
        <a:p>
          <a:endParaRPr lang="zh-TW" altLang="en-US"/>
        </a:p>
      </dgm:t>
    </dgm:pt>
    <dgm:pt modelId="{4D528472-C3F4-4343-B8AA-142572F526A8}" type="pres">
      <dgm:prSet presAssocID="{C07EBA26-A459-471C-B502-23F192F520FC}" presName="linear" presStyleCnt="0">
        <dgm:presLayoutVars>
          <dgm:animLvl val="lvl"/>
          <dgm:resizeHandles val="exact"/>
        </dgm:presLayoutVars>
      </dgm:prSet>
      <dgm:spPr/>
      <dgm:t>
        <a:bodyPr/>
        <a:lstStyle/>
        <a:p>
          <a:endParaRPr lang="zh-TW" altLang="en-US"/>
        </a:p>
      </dgm:t>
    </dgm:pt>
    <dgm:pt modelId="{C23C68BD-3DE3-4B16-96D4-1E5664730EE1}" type="pres">
      <dgm:prSet presAssocID="{8AA59F2C-CE81-447A-8259-A480783C6263}" presName="parentText" presStyleLbl="node1" presStyleIdx="0" presStyleCnt="1">
        <dgm:presLayoutVars>
          <dgm:chMax val="0"/>
          <dgm:bulletEnabled val="1"/>
        </dgm:presLayoutVars>
      </dgm:prSet>
      <dgm:spPr/>
      <dgm:t>
        <a:bodyPr/>
        <a:lstStyle/>
        <a:p>
          <a:endParaRPr lang="zh-TW" altLang="en-US"/>
        </a:p>
      </dgm:t>
    </dgm:pt>
  </dgm:ptLst>
  <dgm:cxnLst>
    <dgm:cxn modelId="{82E2B901-0E1E-4E60-8BD2-FFE7831DF3C8}" srcId="{C07EBA26-A459-471C-B502-23F192F520FC}" destId="{8AA59F2C-CE81-447A-8259-A480783C6263}" srcOrd="0" destOrd="0" parTransId="{87EFAD4C-53FE-4C11-881B-DFBDFC575D44}" sibTransId="{F14CD7E9-8A5D-4C37-8B55-767B9A187747}"/>
    <dgm:cxn modelId="{1F594C44-E365-49E4-95D8-D3BAF7AB1D05}" type="presOf" srcId="{C07EBA26-A459-471C-B502-23F192F520FC}" destId="{4D528472-C3F4-4343-B8AA-142572F526A8}" srcOrd="0" destOrd="0" presId="urn:microsoft.com/office/officeart/2005/8/layout/vList2"/>
    <dgm:cxn modelId="{5ADBB4C7-03C5-41B7-847F-E08AC0236F4F}" type="presOf" srcId="{8AA59F2C-CE81-447A-8259-A480783C6263}" destId="{C23C68BD-3DE3-4B16-96D4-1E5664730EE1}" srcOrd="0" destOrd="0" presId="urn:microsoft.com/office/officeart/2005/8/layout/vList2"/>
    <dgm:cxn modelId="{7CA42400-1739-40A0-B60B-2955F142A670}" type="presParOf" srcId="{4D528472-C3F4-4343-B8AA-142572F526A8}" destId="{C23C68BD-3DE3-4B16-96D4-1E5664730EE1}"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1C0EA2D0-AC19-42E0-8542-AC7BB46F40B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AFFFE1BA-BF44-499F-9140-86B17C89E44B}">
      <dgm:prSet phldrT="[文字]" custT="1"/>
      <dgm:spPr/>
      <dgm:t>
        <a:bodyPr/>
        <a:lstStyle/>
        <a:p>
          <a:r>
            <a:rPr lang="zh-TW" altLang="en-US" sz="2400" b="1" dirty="0" smtClean="0"/>
            <a:t>執行業務所得</a:t>
          </a:r>
          <a:endParaRPr lang="zh-TW" altLang="en-US" sz="2400" dirty="0"/>
        </a:p>
      </dgm:t>
    </dgm:pt>
    <dgm:pt modelId="{2C7528F5-3014-4CC5-BB4D-181EC0A5B71E}" type="parTrans" cxnId="{D38896BD-70BA-4860-A1B9-2B39751FF2FF}">
      <dgm:prSet/>
      <dgm:spPr/>
      <dgm:t>
        <a:bodyPr/>
        <a:lstStyle/>
        <a:p>
          <a:endParaRPr lang="zh-TW" altLang="en-US"/>
        </a:p>
      </dgm:t>
    </dgm:pt>
    <dgm:pt modelId="{0B529732-95FB-4A57-8B21-7B85FB4B0FBD}" type="sibTrans" cxnId="{D38896BD-70BA-4860-A1B9-2B39751FF2FF}">
      <dgm:prSet/>
      <dgm:spPr/>
      <dgm:t>
        <a:bodyPr/>
        <a:lstStyle/>
        <a:p>
          <a:endParaRPr lang="zh-TW" altLang="en-US"/>
        </a:p>
      </dgm:t>
    </dgm:pt>
    <dgm:pt modelId="{F7E8D0B6-2980-44ED-94A9-31708873B47F}">
      <dgm:prSet phldrT="[文字]" custT="1"/>
      <dgm:spPr>
        <a:solidFill>
          <a:srgbClr val="00B050"/>
        </a:solidFill>
        <a:ln>
          <a:solidFill>
            <a:schemeClr val="accent1"/>
          </a:solidFill>
        </a:ln>
      </dgm:spPr>
      <dgm:t>
        <a:bodyPr/>
        <a:lstStyle/>
        <a:p>
          <a:r>
            <a:rPr lang="zh-TW" sz="2400" dirty="0" smtClean="0">
              <a:solidFill>
                <a:schemeClr val="bg1"/>
              </a:solidFill>
            </a:rPr>
            <a:t>所謂執行業務所得，通常係指律師、會計師、建築師、助產人員、著作人、保險</a:t>
          </a:r>
          <a:r>
            <a:rPr lang="en-US" sz="2400" dirty="0" smtClean="0">
              <a:solidFill>
                <a:schemeClr val="bg1"/>
              </a:solidFill>
            </a:rPr>
            <a:t>(</a:t>
          </a:r>
          <a:r>
            <a:rPr lang="zh-TW" sz="2400" dirty="0" smtClean="0">
              <a:solidFill>
                <a:schemeClr val="bg1"/>
              </a:solidFill>
            </a:rPr>
            <a:t>一般</a:t>
          </a:r>
          <a:r>
            <a:rPr lang="en-US" sz="2400" dirty="0" smtClean="0">
              <a:solidFill>
                <a:schemeClr val="bg1"/>
              </a:solidFill>
            </a:rPr>
            <a:t>)</a:t>
          </a:r>
          <a:r>
            <a:rPr lang="zh-TW" sz="2400" dirty="0" smtClean="0">
              <a:solidFill>
                <a:schemeClr val="bg1"/>
              </a:solidFill>
            </a:rPr>
            <a:t>經紀人、代書</a:t>
          </a:r>
          <a:r>
            <a:rPr lang="en-US" sz="2400" dirty="0" smtClean="0">
              <a:solidFill>
                <a:schemeClr val="bg1"/>
              </a:solidFill>
            </a:rPr>
            <a:t>(</a:t>
          </a:r>
          <a:r>
            <a:rPr lang="zh-TW" sz="2400" dirty="0" smtClean="0">
              <a:solidFill>
                <a:schemeClr val="bg1"/>
              </a:solidFill>
            </a:rPr>
            <a:t>地政士</a:t>
          </a:r>
          <a:r>
            <a:rPr lang="en-US" sz="2400" dirty="0" smtClean="0">
              <a:solidFill>
                <a:schemeClr val="bg1"/>
              </a:solidFill>
            </a:rPr>
            <a:t>)</a:t>
          </a:r>
          <a:r>
            <a:rPr lang="zh-TW" sz="2400" dirty="0" smtClean="0">
              <a:solidFill>
                <a:schemeClr val="bg1"/>
              </a:solidFill>
            </a:rPr>
            <a:t>、藥師、中</a:t>
          </a:r>
          <a:r>
            <a:rPr lang="en-US" sz="2400" dirty="0" smtClean="0">
              <a:solidFill>
                <a:schemeClr val="bg1"/>
              </a:solidFill>
            </a:rPr>
            <a:t>(</a:t>
          </a:r>
          <a:r>
            <a:rPr lang="zh-TW" sz="2400" dirty="0" smtClean="0">
              <a:solidFill>
                <a:schemeClr val="bg1"/>
              </a:solidFill>
            </a:rPr>
            <a:t>西</a:t>
          </a:r>
          <a:r>
            <a:rPr lang="en-US" sz="2400" dirty="0" smtClean="0">
              <a:solidFill>
                <a:schemeClr val="bg1"/>
              </a:solidFill>
            </a:rPr>
            <a:t>)</a:t>
          </a:r>
          <a:r>
            <a:rPr lang="zh-TW" sz="2400" dirty="0" smtClean="0">
              <a:solidFill>
                <a:schemeClr val="bg1"/>
              </a:solidFill>
            </a:rPr>
            <a:t>醫師、獸醫師、醫事檢驗師、精算師、記帳士、公證人、不動產估價師等執行業務者之業務所得，可由借款人提供稅捐稽徵機關最近一年度所得清單（代號為</a:t>
          </a:r>
          <a:r>
            <a:rPr lang="en-US" sz="2400" dirty="0" smtClean="0">
              <a:solidFill>
                <a:schemeClr val="bg1"/>
              </a:solidFill>
            </a:rPr>
            <a:t>9A</a:t>
          </a:r>
          <a:r>
            <a:rPr lang="zh-TW" sz="2400" dirty="0" smtClean="0">
              <a:solidFill>
                <a:schemeClr val="bg1"/>
              </a:solidFill>
            </a:rPr>
            <a:t>）查詢。</a:t>
          </a:r>
          <a:endParaRPr lang="zh-TW" altLang="en-US" sz="2400" dirty="0">
            <a:solidFill>
              <a:schemeClr val="bg1"/>
            </a:solidFill>
          </a:endParaRPr>
        </a:p>
      </dgm:t>
    </dgm:pt>
    <dgm:pt modelId="{045E042D-DB50-4B6F-B12F-666DF93B60A4}" type="parTrans" cxnId="{7EC77C4C-D3E2-4E3E-A884-944DC1BB03EE}">
      <dgm:prSet/>
      <dgm:spPr/>
      <dgm:t>
        <a:bodyPr/>
        <a:lstStyle/>
        <a:p>
          <a:endParaRPr lang="zh-TW" altLang="en-US"/>
        </a:p>
      </dgm:t>
    </dgm:pt>
    <dgm:pt modelId="{1657A91C-6E43-4674-93EE-78A7AD253076}" type="sibTrans" cxnId="{7EC77C4C-D3E2-4E3E-A884-944DC1BB03EE}">
      <dgm:prSet/>
      <dgm:spPr/>
      <dgm:t>
        <a:bodyPr/>
        <a:lstStyle/>
        <a:p>
          <a:endParaRPr lang="zh-TW" altLang="en-US"/>
        </a:p>
      </dgm:t>
    </dgm:pt>
    <dgm:pt modelId="{B56B6C23-DCF1-4C04-BE12-221824E0086E}">
      <dgm:prSet phldrT="[文字]" custT="1"/>
      <dgm:spPr>
        <a:solidFill>
          <a:srgbClr val="00B050"/>
        </a:solidFill>
        <a:ln>
          <a:solidFill>
            <a:schemeClr val="accent1"/>
          </a:solidFill>
        </a:ln>
      </dgm:spPr>
      <dgm:t>
        <a:bodyPr/>
        <a:lstStyle/>
        <a:p>
          <a:r>
            <a:rPr lang="zh-TW" sz="2400" dirty="0" smtClean="0">
              <a:solidFill>
                <a:schemeClr val="bg1"/>
              </a:solidFill>
            </a:rPr>
            <a:t>詳細職業種類可至國稅局網站查詢</a:t>
          </a:r>
          <a:r>
            <a:rPr lang="en-US" sz="2400" dirty="0" smtClean="0">
              <a:solidFill>
                <a:schemeClr val="bg1"/>
              </a:solidFill>
            </a:rPr>
            <a:t>(</a:t>
          </a:r>
          <a:r>
            <a:rPr lang="zh-TW" sz="2400" dirty="0" smtClean="0">
              <a:solidFill>
                <a:schemeClr val="bg1"/>
              </a:solidFill>
            </a:rPr>
            <a:t>網址：</a:t>
          </a:r>
          <a:r>
            <a:rPr lang="en-US" sz="2400" dirty="0" smtClean="0">
              <a:solidFill>
                <a:schemeClr val="bg1"/>
              </a:solidFill>
            </a:rPr>
            <a:t>  </a:t>
          </a:r>
          <a:r>
            <a:rPr lang="en-US" sz="2400" dirty="0" smtClean="0">
              <a:solidFill>
                <a:schemeClr val="bg1"/>
              </a:solidFill>
              <a:hlinkClick xmlns:r="http://schemas.openxmlformats.org/officeDocument/2006/relationships" r:id=""/>
            </a:rPr>
            <a:t>http://www.ntbna.gov.tw/etwmain/front/ETW118W/CON/1323/68641046</a:t>
          </a:r>
          <a:r>
            <a:rPr lang="en-US" sz="2400" b="1" dirty="0" smtClean="0">
              <a:solidFill>
                <a:schemeClr val="bg1"/>
              </a:solidFill>
            </a:rPr>
            <a:t>89172152550?tagCode=&amp;token=2165870832214154960)</a:t>
          </a:r>
          <a:r>
            <a:rPr lang="zh-TW" sz="2400" b="1" dirty="0" smtClean="0">
              <a:solidFill>
                <a:schemeClr val="bg1"/>
              </a:solidFill>
            </a:rPr>
            <a:t>。</a:t>
          </a:r>
          <a:endParaRPr lang="zh-TW" altLang="en-US" sz="2400" dirty="0">
            <a:solidFill>
              <a:schemeClr val="bg1"/>
            </a:solidFill>
          </a:endParaRPr>
        </a:p>
      </dgm:t>
    </dgm:pt>
    <dgm:pt modelId="{09979AA9-ADC0-44C9-8AD8-2C32C87A3E96}" type="parTrans" cxnId="{0BB7F11B-CF00-4EF3-AB22-C2F2521C711D}">
      <dgm:prSet/>
      <dgm:spPr/>
      <dgm:t>
        <a:bodyPr/>
        <a:lstStyle/>
        <a:p>
          <a:endParaRPr lang="zh-TW" altLang="en-US"/>
        </a:p>
      </dgm:t>
    </dgm:pt>
    <dgm:pt modelId="{7890B9B3-AB32-40C0-9FCB-69FB2D7AB74D}" type="sibTrans" cxnId="{0BB7F11B-CF00-4EF3-AB22-C2F2521C711D}">
      <dgm:prSet/>
      <dgm:spPr/>
      <dgm:t>
        <a:bodyPr/>
        <a:lstStyle/>
        <a:p>
          <a:endParaRPr lang="zh-TW" altLang="en-US"/>
        </a:p>
      </dgm:t>
    </dgm:pt>
    <dgm:pt modelId="{702F0A89-DF96-4D01-83AF-61A39C910858}" type="pres">
      <dgm:prSet presAssocID="{1C0EA2D0-AC19-42E0-8542-AC7BB46F40B4}" presName="linear" presStyleCnt="0">
        <dgm:presLayoutVars>
          <dgm:animLvl val="lvl"/>
          <dgm:resizeHandles val="exact"/>
        </dgm:presLayoutVars>
      </dgm:prSet>
      <dgm:spPr/>
      <dgm:t>
        <a:bodyPr/>
        <a:lstStyle/>
        <a:p>
          <a:endParaRPr lang="zh-TW" altLang="en-US"/>
        </a:p>
      </dgm:t>
    </dgm:pt>
    <dgm:pt modelId="{66AE6709-1C30-4AA5-993B-45CF17BE9F7B}" type="pres">
      <dgm:prSet presAssocID="{AFFFE1BA-BF44-499F-9140-86B17C89E44B}" presName="parentText" presStyleLbl="node1" presStyleIdx="0" presStyleCnt="1">
        <dgm:presLayoutVars>
          <dgm:chMax val="0"/>
          <dgm:bulletEnabled val="1"/>
        </dgm:presLayoutVars>
      </dgm:prSet>
      <dgm:spPr/>
      <dgm:t>
        <a:bodyPr/>
        <a:lstStyle/>
        <a:p>
          <a:endParaRPr lang="zh-TW" altLang="en-US"/>
        </a:p>
      </dgm:t>
    </dgm:pt>
    <dgm:pt modelId="{7FD7C31B-4513-449F-99A5-AB029E03EE27}" type="pres">
      <dgm:prSet presAssocID="{AFFFE1BA-BF44-499F-9140-86B17C89E44B}" presName="childText" presStyleLbl="revTx" presStyleIdx="0" presStyleCnt="1">
        <dgm:presLayoutVars>
          <dgm:bulletEnabled val="1"/>
        </dgm:presLayoutVars>
      </dgm:prSet>
      <dgm:spPr/>
      <dgm:t>
        <a:bodyPr/>
        <a:lstStyle/>
        <a:p>
          <a:endParaRPr lang="zh-TW" altLang="en-US"/>
        </a:p>
      </dgm:t>
    </dgm:pt>
  </dgm:ptLst>
  <dgm:cxnLst>
    <dgm:cxn modelId="{DAE49D0E-5DA8-46A3-BD19-12EE09502013}" type="presOf" srcId="{F7E8D0B6-2980-44ED-94A9-31708873B47F}" destId="{7FD7C31B-4513-449F-99A5-AB029E03EE27}" srcOrd="0" destOrd="0" presId="urn:microsoft.com/office/officeart/2005/8/layout/vList2"/>
    <dgm:cxn modelId="{DD157854-E4A9-4E41-9978-9CE27E24A07C}" type="presOf" srcId="{1C0EA2D0-AC19-42E0-8542-AC7BB46F40B4}" destId="{702F0A89-DF96-4D01-83AF-61A39C910858}" srcOrd="0" destOrd="0" presId="urn:microsoft.com/office/officeart/2005/8/layout/vList2"/>
    <dgm:cxn modelId="{0BB7F11B-CF00-4EF3-AB22-C2F2521C711D}" srcId="{AFFFE1BA-BF44-499F-9140-86B17C89E44B}" destId="{B56B6C23-DCF1-4C04-BE12-221824E0086E}" srcOrd="1" destOrd="0" parTransId="{09979AA9-ADC0-44C9-8AD8-2C32C87A3E96}" sibTransId="{7890B9B3-AB32-40C0-9FCB-69FB2D7AB74D}"/>
    <dgm:cxn modelId="{7EC77C4C-D3E2-4E3E-A884-944DC1BB03EE}" srcId="{AFFFE1BA-BF44-499F-9140-86B17C89E44B}" destId="{F7E8D0B6-2980-44ED-94A9-31708873B47F}" srcOrd="0" destOrd="0" parTransId="{045E042D-DB50-4B6F-B12F-666DF93B60A4}" sibTransId="{1657A91C-6E43-4674-93EE-78A7AD253076}"/>
    <dgm:cxn modelId="{D38896BD-70BA-4860-A1B9-2B39751FF2FF}" srcId="{1C0EA2D0-AC19-42E0-8542-AC7BB46F40B4}" destId="{AFFFE1BA-BF44-499F-9140-86B17C89E44B}" srcOrd="0" destOrd="0" parTransId="{2C7528F5-3014-4CC5-BB4D-181EC0A5B71E}" sibTransId="{0B529732-95FB-4A57-8B21-7B85FB4B0FBD}"/>
    <dgm:cxn modelId="{80283ED7-E5BF-4EAA-B2F4-0E1671803743}" type="presOf" srcId="{AFFFE1BA-BF44-499F-9140-86B17C89E44B}" destId="{66AE6709-1C30-4AA5-993B-45CF17BE9F7B}" srcOrd="0" destOrd="0" presId="urn:microsoft.com/office/officeart/2005/8/layout/vList2"/>
    <dgm:cxn modelId="{CFC0B378-ACA7-4028-9D1A-94C10D7A34C5}" type="presOf" srcId="{B56B6C23-DCF1-4C04-BE12-221824E0086E}" destId="{7FD7C31B-4513-449F-99A5-AB029E03EE27}" srcOrd="0" destOrd="1" presId="urn:microsoft.com/office/officeart/2005/8/layout/vList2"/>
    <dgm:cxn modelId="{CC1FDED1-5AD8-4CB0-BDDA-85D74DDBD2C9}" type="presParOf" srcId="{702F0A89-DF96-4D01-83AF-61A39C910858}" destId="{66AE6709-1C30-4AA5-993B-45CF17BE9F7B}" srcOrd="0" destOrd="0" presId="urn:microsoft.com/office/officeart/2005/8/layout/vList2"/>
    <dgm:cxn modelId="{BB3B7364-F722-49C4-895B-B432C7DFBCEA}" type="presParOf" srcId="{702F0A89-DF96-4D01-83AF-61A39C910858}" destId="{7FD7C31B-4513-449F-99A5-AB029E03EE27}" srcOrd="1"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EC307416-D8F9-41B8-9200-6794E49A3F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A91485EF-D579-479E-81D5-936E5019B3ED}">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農民經營</a:t>
          </a:r>
          <a:r>
            <a:rPr kumimoji="1" lang="zh-TW" altLang="en-US" sz="4000" b="1" dirty="0" smtClean="0">
              <a:solidFill>
                <a:srgbClr val="FF0000"/>
              </a:solidFill>
            </a:rPr>
            <a:t>及產銷班</a:t>
          </a:r>
          <a:r>
            <a:rPr kumimoji="1" lang="zh-TW" altLang="en-US" sz="4000" b="1" dirty="0" smtClean="0">
              <a:solidFill>
                <a:schemeClr val="accent2"/>
              </a:solidFill>
            </a:rPr>
            <a:t>貸款</a:t>
          </a:r>
          <a:endParaRPr kumimoji="1" lang="zh-TW" altLang="en-US" sz="4000" dirty="0">
            <a:solidFill>
              <a:schemeClr val="accent2"/>
            </a:solidFill>
          </a:endParaRPr>
        </a:p>
      </dgm:t>
    </dgm:pt>
    <dgm:pt modelId="{2F87FC06-81E4-4844-911E-05227761F51C}" type="parTrans" cxnId="{22D5F87D-8AF7-41E9-99F5-19F22EFAFEE3}">
      <dgm:prSet/>
      <dgm:spPr/>
      <dgm:t>
        <a:bodyPr/>
        <a:lstStyle/>
        <a:p>
          <a:endParaRPr lang="zh-TW" altLang="en-US"/>
        </a:p>
      </dgm:t>
    </dgm:pt>
    <dgm:pt modelId="{44A81D61-667C-47EB-9F69-6B28A0ED5261}" type="sibTrans" cxnId="{22D5F87D-8AF7-41E9-99F5-19F22EFAFEE3}">
      <dgm:prSet/>
      <dgm:spPr/>
      <dgm:t>
        <a:bodyPr/>
        <a:lstStyle/>
        <a:p>
          <a:endParaRPr lang="zh-TW" altLang="en-US"/>
        </a:p>
      </dgm:t>
    </dgm:pt>
    <dgm:pt modelId="{71929FBB-FE96-4551-A807-FA8D59C5201D}" type="pres">
      <dgm:prSet presAssocID="{EC307416-D8F9-41B8-9200-6794E49A3F58}" presName="linear" presStyleCnt="0">
        <dgm:presLayoutVars>
          <dgm:animLvl val="lvl"/>
          <dgm:resizeHandles val="exact"/>
        </dgm:presLayoutVars>
      </dgm:prSet>
      <dgm:spPr/>
      <dgm:t>
        <a:bodyPr/>
        <a:lstStyle/>
        <a:p>
          <a:endParaRPr lang="zh-TW" altLang="en-US"/>
        </a:p>
      </dgm:t>
    </dgm:pt>
    <dgm:pt modelId="{DFB99607-C6F8-4236-AD6B-874A0B221BFF}" type="pres">
      <dgm:prSet presAssocID="{A91485EF-D579-479E-81D5-936E5019B3ED}" presName="parentText" presStyleLbl="node1" presStyleIdx="0" presStyleCnt="1">
        <dgm:presLayoutVars>
          <dgm:chMax val="0"/>
          <dgm:bulletEnabled val="1"/>
        </dgm:presLayoutVars>
      </dgm:prSet>
      <dgm:spPr/>
      <dgm:t>
        <a:bodyPr/>
        <a:lstStyle/>
        <a:p>
          <a:endParaRPr lang="zh-TW" altLang="en-US"/>
        </a:p>
      </dgm:t>
    </dgm:pt>
  </dgm:ptLst>
  <dgm:cxnLst>
    <dgm:cxn modelId="{22D5F87D-8AF7-41E9-99F5-19F22EFAFEE3}" srcId="{EC307416-D8F9-41B8-9200-6794E49A3F58}" destId="{A91485EF-D579-479E-81D5-936E5019B3ED}" srcOrd="0" destOrd="0" parTransId="{2F87FC06-81E4-4844-911E-05227761F51C}" sibTransId="{44A81D61-667C-47EB-9F69-6B28A0ED5261}"/>
    <dgm:cxn modelId="{BB983529-A0B1-4D89-AC94-14860D65A075}" type="presOf" srcId="{EC307416-D8F9-41B8-9200-6794E49A3F58}" destId="{71929FBB-FE96-4551-A807-FA8D59C5201D}" srcOrd="0" destOrd="0" presId="urn:microsoft.com/office/officeart/2005/8/layout/vList2"/>
    <dgm:cxn modelId="{64D1B7D2-E8C6-4570-BDDF-F1924AE61CE0}" type="presOf" srcId="{A91485EF-D579-479E-81D5-936E5019B3ED}" destId="{DFB99607-C6F8-4236-AD6B-874A0B221BFF}" srcOrd="0" destOrd="0" presId="urn:microsoft.com/office/officeart/2005/8/layout/vList2"/>
    <dgm:cxn modelId="{549790FA-66EB-4692-975F-900F1CF6C1D3}" type="presParOf" srcId="{71929FBB-FE96-4551-A807-FA8D59C5201D}" destId="{DFB99607-C6F8-4236-AD6B-874A0B221BFF}"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600D8CFE-3A87-42AC-9DF5-26E5687A542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23C0A587-FBE4-424B-A3A7-09EE3CD22D81}">
      <dgm:prSet phldrT="[文字]"/>
      <dgm:spPr/>
      <dgm:t>
        <a:bodyPr/>
        <a:lstStyle/>
        <a:p>
          <a:r>
            <a:rPr lang="zh-TW" dirty="0" smtClean="0"/>
            <a:t>貸款用途</a:t>
          </a:r>
          <a:endParaRPr lang="zh-TW" altLang="en-US" dirty="0"/>
        </a:p>
      </dgm:t>
    </dgm:pt>
    <dgm:pt modelId="{6D32D869-D28B-4A31-A453-96C17552D36B}" type="parTrans" cxnId="{9E1885E5-6F85-4E71-A0ED-0A41EB297BDB}">
      <dgm:prSet/>
      <dgm:spPr/>
      <dgm:t>
        <a:bodyPr/>
        <a:lstStyle/>
        <a:p>
          <a:endParaRPr lang="zh-TW" altLang="en-US"/>
        </a:p>
      </dgm:t>
    </dgm:pt>
    <dgm:pt modelId="{41983EA9-6D0E-4C74-A7F7-F99F6977C419}" type="sibTrans" cxnId="{9E1885E5-6F85-4E71-A0ED-0A41EB297BDB}">
      <dgm:prSet/>
      <dgm:spPr/>
      <dgm:t>
        <a:bodyPr/>
        <a:lstStyle/>
        <a:p>
          <a:endParaRPr lang="zh-TW" altLang="en-US"/>
        </a:p>
      </dgm:t>
    </dgm:pt>
    <dgm:pt modelId="{703F2227-410D-45D3-8A97-576B1CFED36A}">
      <dgm:prSet/>
      <dgm:spPr/>
      <dgm:t>
        <a:bodyPr/>
        <a:lstStyle/>
        <a:p>
          <a:pPr algn="just"/>
          <a:r>
            <a:rPr lang="zh-TW" dirty="0" smtClean="0"/>
            <a:t>從事農作物類、林業類、水產養殖類及畜牧類等生產、農產運銷等資本支出及週轉金。</a:t>
          </a:r>
          <a:endParaRPr lang="zh-TW" altLang="en-US" dirty="0"/>
        </a:p>
      </dgm:t>
    </dgm:pt>
    <dgm:pt modelId="{F3D11412-FA5C-4EA0-8569-FD0FC6263338}" type="parTrans" cxnId="{E747B7B6-8C53-4040-9D3F-6128235B28F2}">
      <dgm:prSet/>
      <dgm:spPr/>
      <dgm:t>
        <a:bodyPr/>
        <a:lstStyle/>
        <a:p>
          <a:endParaRPr lang="zh-TW" altLang="en-US"/>
        </a:p>
      </dgm:t>
    </dgm:pt>
    <dgm:pt modelId="{8673A2E9-0087-4843-B16A-ADC4711EBAD2}" type="sibTrans" cxnId="{E747B7B6-8C53-4040-9D3F-6128235B28F2}">
      <dgm:prSet/>
      <dgm:spPr/>
      <dgm:t>
        <a:bodyPr/>
        <a:lstStyle/>
        <a:p>
          <a:endParaRPr lang="zh-TW" altLang="en-US"/>
        </a:p>
      </dgm:t>
    </dgm:pt>
    <dgm:pt modelId="{72D88192-72B4-4B82-B4C4-308D77774D88}">
      <dgm:prSet/>
      <dgm:spPr/>
      <dgm:t>
        <a:bodyPr/>
        <a:lstStyle/>
        <a:p>
          <a:pPr algn="just"/>
          <a:r>
            <a:rPr lang="zh-TW" b="1" u="sng" dirty="0" smtClean="0">
              <a:solidFill>
                <a:schemeClr val="tx1"/>
              </a:solidFill>
            </a:rPr>
            <a:t>購買農地</a:t>
          </a:r>
          <a:r>
            <a:rPr lang="zh-TW" dirty="0" smtClean="0"/>
            <a:t>金額每人不得超過</a:t>
          </a:r>
          <a:r>
            <a:rPr lang="zh-TW" b="1" u="sng" dirty="0" smtClean="0">
              <a:solidFill>
                <a:schemeClr val="tx1"/>
              </a:solidFill>
            </a:rPr>
            <a:t>申借本貸款金額的四分之ㄧ</a:t>
          </a:r>
          <a:r>
            <a:rPr lang="zh-TW" dirty="0" smtClean="0"/>
            <a:t>，並以所購農地辦理設定抵押。</a:t>
          </a:r>
          <a:endParaRPr lang="zh-TW" dirty="0"/>
        </a:p>
      </dgm:t>
    </dgm:pt>
    <dgm:pt modelId="{E265A7AD-9415-4C65-BC93-FD2E653E62AD}" type="parTrans" cxnId="{A60889E4-F6AE-4958-A0AE-40F2A63D230D}">
      <dgm:prSet/>
      <dgm:spPr/>
      <dgm:t>
        <a:bodyPr/>
        <a:lstStyle/>
        <a:p>
          <a:endParaRPr lang="zh-TW" altLang="en-US"/>
        </a:p>
      </dgm:t>
    </dgm:pt>
    <dgm:pt modelId="{AD534D24-C065-4CD0-9837-C7B7F328625A}" type="sibTrans" cxnId="{A60889E4-F6AE-4958-A0AE-40F2A63D230D}">
      <dgm:prSet/>
      <dgm:spPr/>
      <dgm:t>
        <a:bodyPr/>
        <a:lstStyle/>
        <a:p>
          <a:endParaRPr lang="zh-TW" altLang="en-US"/>
        </a:p>
      </dgm:t>
    </dgm:pt>
    <dgm:pt modelId="{FA90541D-6C85-46C2-B3DF-96028BCAED98}">
      <dgm:prSet/>
      <dgm:spPr/>
      <dgm:t>
        <a:bodyPr/>
        <a:lstStyle/>
        <a:p>
          <a:pPr algn="just"/>
          <a:r>
            <a:rPr lang="zh-TW" dirty="0" smtClean="0"/>
            <a:t>前項所稱</a:t>
          </a:r>
          <a:r>
            <a:rPr lang="zh-TW" b="1" u="sng" dirty="0" smtClean="0">
              <a:solidFill>
                <a:schemeClr val="tx1"/>
              </a:solidFill>
            </a:rPr>
            <a:t>農產運銷</a:t>
          </a:r>
          <a:r>
            <a:rPr lang="zh-TW" dirty="0" smtClean="0"/>
            <a:t>，指農業發展條例第</a:t>
          </a:r>
          <a:r>
            <a:rPr lang="en-US" altLang="zh-TW" dirty="0" smtClean="0"/>
            <a:t>3</a:t>
          </a:r>
          <a:r>
            <a:rPr lang="zh-TW" dirty="0" smtClean="0"/>
            <a:t>條第</a:t>
          </a:r>
          <a:r>
            <a:rPr lang="en-US" altLang="zh-TW" dirty="0" smtClean="0"/>
            <a:t>17</a:t>
          </a:r>
          <a:r>
            <a:rPr lang="zh-TW" dirty="0" smtClean="0"/>
            <a:t>款規定之農產品之集貨、選別、分級、包裝、儲存、冷凍</a:t>
          </a:r>
          <a:r>
            <a:rPr lang="en-US" dirty="0" smtClean="0"/>
            <a:t>(</a:t>
          </a:r>
          <a:r>
            <a:rPr lang="zh-TW" dirty="0" smtClean="0"/>
            <a:t>藏</a:t>
          </a:r>
          <a:r>
            <a:rPr lang="en-US" dirty="0" smtClean="0"/>
            <a:t>)</a:t>
          </a:r>
          <a:r>
            <a:rPr lang="zh-TW" dirty="0" smtClean="0"/>
            <a:t>、加工處理、檢驗、運輸及交易等各項作業</a:t>
          </a:r>
          <a:r>
            <a:rPr lang="zh-TW" altLang="en-US" dirty="0" smtClean="0"/>
            <a:t>。</a:t>
          </a:r>
          <a:endParaRPr lang="zh-TW" altLang="en-US" dirty="0"/>
        </a:p>
      </dgm:t>
    </dgm:pt>
    <dgm:pt modelId="{D8EE8432-34D2-4CAD-9DEA-0F5163474B28}" type="parTrans" cxnId="{C7A034E4-837B-4B12-9136-B0CB54AE145C}">
      <dgm:prSet/>
      <dgm:spPr/>
      <dgm:t>
        <a:bodyPr/>
        <a:lstStyle/>
        <a:p>
          <a:endParaRPr lang="zh-TW" altLang="en-US"/>
        </a:p>
      </dgm:t>
    </dgm:pt>
    <dgm:pt modelId="{A06A9F6B-517B-48D2-A384-517D40C9421B}" type="sibTrans" cxnId="{C7A034E4-837B-4B12-9136-B0CB54AE145C}">
      <dgm:prSet/>
      <dgm:spPr/>
      <dgm:t>
        <a:bodyPr/>
        <a:lstStyle/>
        <a:p>
          <a:endParaRPr lang="zh-TW" altLang="en-US"/>
        </a:p>
      </dgm:t>
    </dgm:pt>
    <dgm:pt modelId="{D55E9A6B-9C34-4BC5-BF6F-B95B8AD99F66}">
      <dgm:prSet/>
      <dgm:spPr/>
      <dgm:t>
        <a:bodyPr/>
        <a:lstStyle/>
        <a:p>
          <a:pPr algn="just"/>
          <a:r>
            <a:rPr lang="zh-TW" altLang="en-US" dirty="0" smtClean="0">
              <a:solidFill>
                <a:schemeClr val="tx1"/>
              </a:solidFill>
            </a:rPr>
            <a:t>借款人為產銷班或班員，其貸款資金用途應與借款人所屬產銷班登記之產業類別相關。</a:t>
          </a:r>
          <a:r>
            <a:rPr lang="en-US" dirty="0" smtClean="0">
              <a:solidFill>
                <a:schemeClr val="tx1"/>
              </a:solidFill>
            </a:rPr>
            <a:t> </a:t>
          </a:r>
          <a:endParaRPr lang="zh-TW" dirty="0">
            <a:solidFill>
              <a:schemeClr val="tx1"/>
            </a:solidFill>
          </a:endParaRPr>
        </a:p>
      </dgm:t>
    </dgm:pt>
    <dgm:pt modelId="{1ED8BF4E-F06D-4557-8B0B-734007D8DF6B}" type="parTrans" cxnId="{C4CC2725-A331-4036-8304-ED51B1A70195}">
      <dgm:prSet/>
      <dgm:spPr/>
      <dgm:t>
        <a:bodyPr/>
        <a:lstStyle/>
        <a:p>
          <a:endParaRPr lang="zh-TW" altLang="en-US"/>
        </a:p>
      </dgm:t>
    </dgm:pt>
    <dgm:pt modelId="{45E097EF-3C87-47A9-B172-599DF898A4A8}" type="sibTrans" cxnId="{C4CC2725-A331-4036-8304-ED51B1A70195}">
      <dgm:prSet/>
      <dgm:spPr/>
      <dgm:t>
        <a:bodyPr/>
        <a:lstStyle/>
        <a:p>
          <a:endParaRPr lang="zh-TW" altLang="en-US"/>
        </a:p>
      </dgm:t>
    </dgm:pt>
    <dgm:pt modelId="{84699A95-2232-4E4A-B071-82151E36DD33}" type="pres">
      <dgm:prSet presAssocID="{600D8CFE-3A87-42AC-9DF5-26E5687A5429}" presName="linear" presStyleCnt="0">
        <dgm:presLayoutVars>
          <dgm:dir/>
          <dgm:animLvl val="lvl"/>
          <dgm:resizeHandles val="exact"/>
        </dgm:presLayoutVars>
      </dgm:prSet>
      <dgm:spPr/>
      <dgm:t>
        <a:bodyPr/>
        <a:lstStyle/>
        <a:p>
          <a:endParaRPr lang="zh-TW" altLang="en-US"/>
        </a:p>
      </dgm:t>
    </dgm:pt>
    <dgm:pt modelId="{C048739B-AE62-4933-A21D-3AD60561E417}" type="pres">
      <dgm:prSet presAssocID="{23C0A587-FBE4-424B-A3A7-09EE3CD22D81}" presName="parentLin" presStyleCnt="0"/>
      <dgm:spPr/>
    </dgm:pt>
    <dgm:pt modelId="{6BD18E88-8606-4405-B7AE-FD755DF83CD9}" type="pres">
      <dgm:prSet presAssocID="{23C0A587-FBE4-424B-A3A7-09EE3CD22D81}" presName="parentLeftMargin" presStyleLbl="node1" presStyleIdx="0" presStyleCnt="1"/>
      <dgm:spPr/>
      <dgm:t>
        <a:bodyPr/>
        <a:lstStyle/>
        <a:p>
          <a:endParaRPr lang="zh-TW" altLang="en-US"/>
        </a:p>
      </dgm:t>
    </dgm:pt>
    <dgm:pt modelId="{21D40E25-61D2-41B3-B527-6F76F93DA39A}" type="pres">
      <dgm:prSet presAssocID="{23C0A587-FBE4-424B-A3A7-09EE3CD22D81}" presName="parentText" presStyleLbl="node1" presStyleIdx="0" presStyleCnt="1">
        <dgm:presLayoutVars>
          <dgm:chMax val="0"/>
          <dgm:bulletEnabled val="1"/>
        </dgm:presLayoutVars>
      </dgm:prSet>
      <dgm:spPr/>
      <dgm:t>
        <a:bodyPr/>
        <a:lstStyle/>
        <a:p>
          <a:endParaRPr lang="zh-TW" altLang="en-US"/>
        </a:p>
      </dgm:t>
    </dgm:pt>
    <dgm:pt modelId="{05C30CE8-4BCA-48ED-8508-109D1FE07914}" type="pres">
      <dgm:prSet presAssocID="{23C0A587-FBE4-424B-A3A7-09EE3CD22D81}" presName="negativeSpace" presStyleCnt="0"/>
      <dgm:spPr/>
    </dgm:pt>
    <dgm:pt modelId="{F88731AE-8A2E-4590-825E-F1580512CC2A}" type="pres">
      <dgm:prSet presAssocID="{23C0A587-FBE4-424B-A3A7-09EE3CD22D81}" presName="childText" presStyleLbl="conFgAcc1" presStyleIdx="0" presStyleCnt="1">
        <dgm:presLayoutVars>
          <dgm:bulletEnabled val="1"/>
        </dgm:presLayoutVars>
      </dgm:prSet>
      <dgm:spPr/>
      <dgm:t>
        <a:bodyPr/>
        <a:lstStyle/>
        <a:p>
          <a:endParaRPr lang="zh-TW" altLang="en-US"/>
        </a:p>
      </dgm:t>
    </dgm:pt>
  </dgm:ptLst>
  <dgm:cxnLst>
    <dgm:cxn modelId="{06CE0108-9494-4064-B968-F13C25A3C69E}" type="presOf" srcId="{23C0A587-FBE4-424B-A3A7-09EE3CD22D81}" destId="{6BD18E88-8606-4405-B7AE-FD755DF83CD9}" srcOrd="0" destOrd="0" presId="urn:microsoft.com/office/officeart/2005/8/layout/list1"/>
    <dgm:cxn modelId="{9E1885E5-6F85-4E71-A0ED-0A41EB297BDB}" srcId="{600D8CFE-3A87-42AC-9DF5-26E5687A5429}" destId="{23C0A587-FBE4-424B-A3A7-09EE3CD22D81}" srcOrd="0" destOrd="0" parTransId="{6D32D869-D28B-4A31-A453-96C17552D36B}" sibTransId="{41983EA9-6D0E-4C74-A7F7-F99F6977C419}"/>
    <dgm:cxn modelId="{866E9399-4D32-4961-8177-DDD11AD86E27}" type="presOf" srcId="{FA90541D-6C85-46C2-B3DF-96028BCAED98}" destId="{F88731AE-8A2E-4590-825E-F1580512CC2A}" srcOrd="0" destOrd="3" presId="urn:microsoft.com/office/officeart/2005/8/layout/list1"/>
    <dgm:cxn modelId="{C96339BA-27B2-4DC8-A60B-947AAA9ED16F}" type="presOf" srcId="{600D8CFE-3A87-42AC-9DF5-26E5687A5429}" destId="{84699A95-2232-4E4A-B071-82151E36DD33}" srcOrd="0" destOrd="0" presId="urn:microsoft.com/office/officeart/2005/8/layout/list1"/>
    <dgm:cxn modelId="{9081C339-0E35-4959-9873-5ED5EC9A20AA}" type="presOf" srcId="{23C0A587-FBE4-424B-A3A7-09EE3CD22D81}" destId="{21D40E25-61D2-41B3-B527-6F76F93DA39A}" srcOrd="1" destOrd="0" presId="urn:microsoft.com/office/officeart/2005/8/layout/list1"/>
    <dgm:cxn modelId="{C4CC2725-A331-4036-8304-ED51B1A70195}" srcId="{23C0A587-FBE4-424B-A3A7-09EE3CD22D81}" destId="{D55E9A6B-9C34-4BC5-BF6F-B95B8AD99F66}" srcOrd="2" destOrd="0" parTransId="{1ED8BF4E-F06D-4557-8B0B-734007D8DF6B}" sibTransId="{45E097EF-3C87-47A9-B172-599DF898A4A8}"/>
    <dgm:cxn modelId="{E747B7B6-8C53-4040-9D3F-6128235B28F2}" srcId="{23C0A587-FBE4-424B-A3A7-09EE3CD22D81}" destId="{703F2227-410D-45D3-8A97-576B1CFED36A}" srcOrd="0" destOrd="0" parTransId="{F3D11412-FA5C-4EA0-8569-FD0FC6263338}" sibTransId="{8673A2E9-0087-4843-B16A-ADC4711EBAD2}"/>
    <dgm:cxn modelId="{D822183F-F43C-40CE-ACF0-143979ADF623}" type="presOf" srcId="{72D88192-72B4-4B82-B4C4-308D77774D88}" destId="{F88731AE-8A2E-4590-825E-F1580512CC2A}" srcOrd="0" destOrd="1" presId="urn:microsoft.com/office/officeart/2005/8/layout/list1"/>
    <dgm:cxn modelId="{A60889E4-F6AE-4958-A0AE-40F2A63D230D}" srcId="{23C0A587-FBE4-424B-A3A7-09EE3CD22D81}" destId="{72D88192-72B4-4B82-B4C4-308D77774D88}" srcOrd="1" destOrd="0" parTransId="{E265A7AD-9415-4C65-BC93-FD2E653E62AD}" sibTransId="{AD534D24-C065-4CD0-9837-C7B7F328625A}"/>
    <dgm:cxn modelId="{6E754DF9-0F5C-4E5B-B2FF-6275502344D2}" type="presOf" srcId="{D55E9A6B-9C34-4BC5-BF6F-B95B8AD99F66}" destId="{F88731AE-8A2E-4590-825E-F1580512CC2A}" srcOrd="0" destOrd="2" presId="urn:microsoft.com/office/officeart/2005/8/layout/list1"/>
    <dgm:cxn modelId="{C7A034E4-837B-4B12-9136-B0CB54AE145C}" srcId="{23C0A587-FBE4-424B-A3A7-09EE3CD22D81}" destId="{FA90541D-6C85-46C2-B3DF-96028BCAED98}" srcOrd="3" destOrd="0" parTransId="{D8EE8432-34D2-4CAD-9DEA-0F5163474B28}" sibTransId="{A06A9F6B-517B-48D2-A384-517D40C9421B}"/>
    <dgm:cxn modelId="{EA8922EB-33E5-41A5-8E06-7BA90A40858D}" type="presOf" srcId="{703F2227-410D-45D3-8A97-576B1CFED36A}" destId="{F88731AE-8A2E-4590-825E-F1580512CC2A}" srcOrd="0" destOrd="0" presId="urn:microsoft.com/office/officeart/2005/8/layout/list1"/>
    <dgm:cxn modelId="{6DBD453A-24CA-4EDE-B28D-C42E0413686F}" type="presParOf" srcId="{84699A95-2232-4E4A-B071-82151E36DD33}" destId="{C048739B-AE62-4933-A21D-3AD60561E417}" srcOrd="0" destOrd="0" presId="urn:microsoft.com/office/officeart/2005/8/layout/list1"/>
    <dgm:cxn modelId="{BD94F94E-14C9-4809-8540-5AFDD2EB1CFC}" type="presParOf" srcId="{C048739B-AE62-4933-A21D-3AD60561E417}" destId="{6BD18E88-8606-4405-B7AE-FD755DF83CD9}" srcOrd="0" destOrd="0" presId="urn:microsoft.com/office/officeart/2005/8/layout/list1"/>
    <dgm:cxn modelId="{C4E2771E-E7D1-4BDC-BD96-A35F241C1411}" type="presParOf" srcId="{C048739B-AE62-4933-A21D-3AD60561E417}" destId="{21D40E25-61D2-41B3-B527-6F76F93DA39A}" srcOrd="1" destOrd="0" presId="urn:microsoft.com/office/officeart/2005/8/layout/list1"/>
    <dgm:cxn modelId="{5C34FDE4-DFBC-44C4-B5FE-2FB96B538E9E}" type="presParOf" srcId="{84699A95-2232-4E4A-B071-82151E36DD33}" destId="{05C30CE8-4BCA-48ED-8508-109D1FE07914}" srcOrd="1" destOrd="0" presId="urn:microsoft.com/office/officeart/2005/8/layout/list1"/>
    <dgm:cxn modelId="{25CFFC0C-AAEF-4C1A-99AB-32CA928F6170}" type="presParOf" srcId="{84699A95-2232-4E4A-B071-82151E36DD33}" destId="{F88731AE-8A2E-4590-825E-F1580512CC2A}"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121E871D-EFBD-4CD3-A29E-8B79BC116D0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4B7BE3C5-5837-4B26-A1E0-2A07381EB33C}">
      <dgm:prSet custT="1">
        <dgm:style>
          <a:lnRef idx="2">
            <a:schemeClr val="accent3"/>
          </a:lnRef>
          <a:fillRef idx="1">
            <a:schemeClr val="lt1"/>
          </a:fillRef>
          <a:effectRef idx="0">
            <a:schemeClr val="accent3"/>
          </a:effectRef>
          <a:fontRef idx="minor">
            <a:schemeClr val="dk1"/>
          </a:fontRef>
        </dgm:style>
      </dgm:prSet>
      <dgm:spPr>
        <a:noFill/>
        <a:ln>
          <a:noFill/>
        </a:ln>
      </dgm:spPr>
      <dgm:t>
        <a:bodyPr/>
        <a:lstStyle/>
        <a:p>
          <a:pPr algn="ctr" rtl="0"/>
          <a:r>
            <a:rPr kumimoji="1" lang="zh-TW" altLang="en-US" sz="4000" b="1" dirty="0" smtClean="0">
              <a:solidFill>
                <a:schemeClr val="accent2"/>
              </a:solidFill>
            </a:rPr>
            <a:t>農民經營</a:t>
          </a:r>
          <a:r>
            <a:rPr kumimoji="1" lang="zh-TW" altLang="en-US" sz="4000" b="1" dirty="0" smtClean="0">
              <a:solidFill>
                <a:srgbClr val="FF0000"/>
              </a:solidFill>
            </a:rPr>
            <a:t>及產銷班</a:t>
          </a:r>
          <a:r>
            <a:rPr kumimoji="1" lang="zh-TW" altLang="en-US" sz="4000" b="1" dirty="0" smtClean="0">
              <a:solidFill>
                <a:schemeClr val="accent2"/>
              </a:solidFill>
            </a:rPr>
            <a:t>貸款</a:t>
          </a:r>
          <a:endParaRPr kumimoji="1" lang="zh-TW" altLang="en-US" sz="4000" dirty="0">
            <a:solidFill>
              <a:schemeClr val="accent2"/>
            </a:solidFill>
          </a:endParaRPr>
        </a:p>
      </dgm:t>
    </dgm:pt>
    <dgm:pt modelId="{396F91C8-090F-431C-8BA9-0B680BBB0BD6}" type="parTrans" cxnId="{555A0F8B-BE18-4CD5-B034-CF811A1C3CDC}">
      <dgm:prSet/>
      <dgm:spPr/>
      <dgm:t>
        <a:bodyPr/>
        <a:lstStyle/>
        <a:p>
          <a:endParaRPr lang="zh-TW" altLang="en-US"/>
        </a:p>
      </dgm:t>
    </dgm:pt>
    <dgm:pt modelId="{E30CD61D-8059-449E-985F-0147E892E061}" type="sibTrans" cxnId="{555A0F8B-BE18-4CD5-B034-CF811A1C3CDC}">
      <dgm:prSet/>
      <dgm:spPr/>
      <dgm:t>
        <a:bodyPr/>
        <a:lstStyle/>
        <a:p>
          <a:endParaRPr lang="zh-TW" altLang="en-US"/>
        </a:p>
      </dgm:t>
    </dgm:pt>
    <dgm:pt modelId="{F336EB25-C8FD-46B6-A286-39067A10B45E}" type="pres">
      <dgm:prSet presAssocID="{121E871D-EFBD-4CD3-A29E-8B79BC116D01}" presName="linear" presStyleCnt="0">
        <dgm:presLayoutVars>
          <dgm:animLvl val="lvl"/>
          <dgm:resizeHandles val="exact"/>
        </dgm:presLayoutVars>
      </dgm:prSet>
      <dgm:spPr/>
      <dgm:t>
        <a:bodyPr/>
        <a:lstStyle/>
        <a:p>
          <a:endParaRPr lang="zh-TW" altLang="en-US"/>
        </a:p>
      </dgm:t>
    </dgm:pt>
    <dgm:pt modelId="{1B812FB8-05D8-400F-89B1-8AEA9CDE2E6E}" type="pres">
      <dgm:prSet presAssocID="{4B7BE3C5-5837-4B26-A1E0-2A07381EB33C}" presName="parentText" presStyleLbl="node1" presStyleIdx="0" presStyleCnt="1">
        <dgm:presLayoutVars>
          <dgm:chMax val="0"/>
          <dgm:bulletEnabled val="1"/>
        </dgm:presLayoutVars>
      </dgm:prSet>
      <dgm:spPr/>
      <dgm:t>
        <a:bodyPr/>
        <a:lstStyle/>
        <a:p>
          <a:endParaRPr lang="zh-TW" altLang="en-US"/>
        </a:p>
      </dgm:t>
    </dgm:pt>
  </dgm:ptLst>
  <dgm:cxnLst>
    <dgm:cxn modelId="{555A0F8B-BE18-4CD5-B034-CF811A1C3CDC}" srcId="{121E871D-EFBD-4CD3-A29E-8B79BC116D01}" destId="{4B7BE3C5-5837-4B26-A1E0-2A07381EB33C}" srcOrd="0" destOrd="0" parTransId="{396F91C8-090F-431C-8BA9-0B680BBB0BD6}" sibTransId="{E30CD61D-8059-449E-985F-0147E892E061}"/>
    <dgm:cxn modelId="{FBFBA7E2-193F-4664-B0C2-EC5A85F9CE7F}" type="presOf" srcId="{121E871D-EFBD-4CD3-A29E-8B79BC116D01}" destId="{F336EB25-C8FD-46B6-A286-39067A10B45E}" srcOrd="0" destOrd="0" presId="urn:microsoft.com/office/officeart/2005/8/layout/vList2"/>
    <dgm:cxn modelId="{886F7A1F-5D12-4F88-8677-497985CE0342}" type="presOf" srcId="{4B7BE3C5-5837-4B26-A1E0-2A07381EB33C}" destId="{1B812FB8-05D8-400F-89B1-8AEA9CDE2E6E}" srcOrd="0" destOrd="0" presId="urn:microsoft.com/office/officeart/2005/8/layout/vList2"/>
    <dgm:cxn modelId="{7629AD2A-6A18-4BB3-8243-BF5020B09D99}" type="presParOf" srcId="{F336EB25-C8FD-46B6-A286-39067A10B45E}" destId="{1B812FB8-05D8-400F-89B1-8AEA9CDE2E6E}"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F55D5D13-7451-4A83-A582-EB076A11F75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5F5883B5-336B-4A94-B3C0-9E8C0CBE9973}">
      <dgm:prSet phldrT="[文字]" custT="1"/>
      <dgm:spPr/>
      <dgm:t>
        <a:bodyPr/>
        <a:lstStyle/>
        <a:p>
          <a:r>
            <a:rPr lang="zh-TW" altLang="en-US" sz="2400" dirty="0" smtClean="0"/>
            <a:t>貸款期限</a:t>
          </a:r>
          <a:endParaRPr lang="zh-TW" altLang="en-US" sz="2400" dirty="0"/>
        </a:p>
      </dgm:t>
    </dgm:pt>
    <dgm:pt modelId="{FB06AD52-3CC0-4EF1-8420-F96275E75FB9}" type="parTrans" cxnId="{B090C757-A25B-4783-B230-F12B9857FEC2}">
      <dgm:prSet/>
      <dgm:spPr/>
      <dgm:t>
        <a:bodyPr/>
        <a:lstStyle/>
        <a:p>
          <a:endParaRPr lang="zh-TW" altLang="en-US"/>
        </a:p>
      </dgm:t>
    </dgm:pt>
    <dgm:pt modelId="{0AC3FE45-0732-446F-96AC-A1EF31B545C1}" type="sibTrans" cxnId="{B090C757-A25B-4783-B230-F12B9857FEC2}">
      <dgm:prSet/>
      <dgm:spPr/>
      <dgm:t>
        <a:bodyPr/>
        <a:lstStyle/>
        <a:p>
          <a:endParaRPr lang="zh-TW" altLang="en-US"/>
        </a:p>
      </dgm:t>
    </dgm:pt>
    <dgm:pt modelId="{1CEC634C-663C-4206-917B-7B6968702B7A}">
      <dgm:prSet custT="1"/>
      <dgm:spPr/>
      <dgm:t>
        <a:bodyPr/>
        <a:lstStyle/>
        <a:p>
          <a:r>
            <a:rPr lang="zh-TW" sz="2800" dirty="0" smtClean="0">
              <a:latin typeface="+mn-ea"/>
              <a:ea typeface="+mn-ea"/>
            </a:rPr>
            <a:t>果樹、苗木、茶、油茶、龍膽石斑、烏魚及鱸鰻：</a:t>
          </a:r>
          <a:r>
            <a:rPr lang="en-US" altLang="zh-TW" sz="2800" dirty="0" smtClean="0">
              <a:latin typeface="+mn-ea"/>
              <a:ea typeface="+mn-ea"/>
            </a:rPr>
            <a:t>5</a:t>
          </a:r>
          <a:r>
            <a:rPr lang="zh-TW" sz="2800" dirty="0" smtClean="0">
              <a:latin typeface="+mn-ea"/>
              <a:ea typeface="+mn-ea"/>
            </a:rPr>
            <a:t>年。</a:t>
          </a:r>
          <a:endParaRPr lang="zh-TW" sz="2800" dirty="0">
            <a:latin typeface="+mn-ea"/>
            <a:ea typeface="+mn-ea"/>
          </a:endParaRPr>
        </a:p>
      </dgm:t>
    </dgm:pt>
    <dgm:pt modelId="{9E172F39-0F4B-4ABB-91F5-884A354FA047}" type="parTrans" cxnId="{2174C50B-95DB-49FD-8E61-E1BCD6A7502F}">
      <dgm:prSet/>
      <dgm:spPr/>
      <dgm:t>
        <a:bodyPr/>
        <a:lstStyle/>
        <a:p>
          <a:endParaRPr lang="zh-TW" altLang="en-US"/>
        </a:p>
      </dgm:t>
    </dgm:pt>
    <dgm:pt modelId="{4C301703-A5EB-4016-A0F9-FF37BB0FB8BF}" type="sibTrans" cxnId="{2174C50B-95DB-49FD-8E61-E1BCD6A7502F}">
      <dgm:prSet/>
      <dgm:spPr/>
      <dgm:t>
        <a:bodyPr/>
        <a:lstStyle/>
        <a:p>
          <a:endParaRPr lang="zh-TW" altLang="en-US"/>
        </a:p>
      </dgm:t>
    </dgm:pt>
    <dgm:pt modelId="{D2BDB784-A694-4D58-816F-28DCEEB97E7F}">
      <dgm:prSet custT="1"/>
      <dgm:spPr/>
      <dgm:t>
        <a:bodyPr/>
        <a:lstStyle/>
        <a:p>
          <a:r>
            <a:rPr lang="zh-TW" altLang="en-US" sz="2800" dirty="0" smtClean="0">
              <a:latin typeface="+mn-ea"/>
              <a:ea typeface="+mn-ea"/>
            </a:rPr>
            <a:t>週轉金最長年限如下：</a:t>
          </a:r>
          <a:endParaRPr lang="zh-TW" altLang="en-US" sz="2800" dirty="0">
            <a:latin typeface="+mn-ea"/>
            <a:ea typeface="+mn-ea"/>
          </a:endParaRPr>
        </a:p>
      </dgm:t>
    </dgm:pt>
    <dgm:pt modelId="{9E8C8DC7-8DCB-40DD-8588-5DB12A33B942}" type="parTrans" cxnId="{F264C584-83D4-45AC-AAC2-C663B1BAAFBD}">
      <dgm:prSet/>
      <dgm:spPr/>
      <dgm:t>
        <a:bodyPr/>
        <a:lstStyle/>
        <a:p>
          <a:endParaRPr lang="zh-TW" altLang="en-US"/>
        </a:p>
      </dgm:t>
    </dgm:pt>
    <dgm:pt modelId="{FFB8D5C4-0F82-45E4-970E-8D8C248DD6F2}" type="sibTrans" cxnId="{F264C584-83D4-45AC-AAC2-C663B1BAAFBD}">
      <dgm:prSet/>
      <dgm:spPr/>
      <dgm:t>
        <a:bodyPr/>
        <a:lstStyle/>
        <a:p>
          <a:endParaRPr lang="zh-TW" altLang="en-US"/>
        </a:p>
      </dgm:t>
    </dgm:pt>
    <dgm:pt modelId="{CEAC2190-6D44-4E52-9D2B-32F20B0F9675}">
      <dgm:prSet custT="1"/>
      <dgm:spPr/>
      <dgm:t>
        <a:bodyPr/>
        <a:lstStyle/>
        <a:p>
          <a:r>
            <a:rPr lang="zh-TW" sz="2800" dirty="0" smtClean="0">
              <a:latin typeface="+mn-ea"/>
              <a:ea typeface="+mn-ea"/>
            </a:rPr>
            <a:t>其餘為</a:t>
          </a:r>
          <a:r>
            <a:rPr lang="en-US" altLang="zh-TW" sz="2800" dirty="0" smtClean="0">
              <a:latin typeface="+mn-ea"/>
              <a:ea typeface="+mn-ea"/>
            </a:rPr>
            <a:t>3</a:t>
          </a:r>
          <a:r>
            <a:rPr lang="zh-TW" sz="2800" dirty="0" smtClean="0">
              <a:latin typeface="+mn-ea"/>
              <a:ea typeface="+mn-ea"/>
            </a:rPr>
            <a:t>年。</a:t>
          </a:r>
          <a:endParaRPr lang="zh-TW" sz="2800" dirty="0">
            <a:latin typeface="+mn-ea"/>
            <a:ea typeface="+mn-ea"/>
          </a:endParaRPr>
        </a:p>
      </dgm:t>
    </dgm:pt>
    <dgm:pt modelId="{A2E2FD0C-36CC-4CE3-9A04-970DE639FCAE}" type="parTrans" cxnId="{DF2BF6EF-C6A8-4C00-A5C1-190D9D8C4DD7}">
      <dgm:prSet/>
      <dgm:spPr/>
      <dgm:t>
        <a:bodyPr/>
        <a:lstStyle/>
        <a:p>
          <a:endParaRPr lang="zh-TW" altLang="en-US"/>
        </a:p>
      </dgm:t>
    </dgm:pt>
    <dgm:pt modelId="{8DE44A18-28EC-4C31-B560-60D666757865}" type="sibTrans" cxnId="{DF2BF6EF-C6A8-4C00-A5C1-190D9D8C4DD7}">
      <dgm:prSet/>
      <dgm:spPr/>
      <dgm:t>
        <a:bodyPr/>
        <a:lstStyle/>
        <a:p>
          <a:endParaRPr lang="zh-TW" altLang="en-US"/>
        </a:p>
      </dgm:t>
    </dgm:pt>
    <dgm:pt modelId="{37B95CA2-EC3C-4716-B17C-599C974EC7C3}">
      <dgm:prSet custT="1"/>
      <dgm:spPr/>
      <dgm:t>
        <a:bodyPr/>
        <a:lstStyle/>
        <a:p>
          <a:endParaRPr lang="zh-TW" altLang="en-US" sz="2800" dirty="0">
            <a:latin typeface="+mn-ea"/>
            <a:ea typeface="+mn-ea"/>
          </a:endParaRPr>
        </a:p>
      </dgm:t>
    </dgm:pt>
    <dgm:pt modelId="{2E22588F-69A9-480B-8B72-C4E9E5B4821C}" type="parTrans" cxnId="{6D5EABD5-10AA-4682-A0A1-FF63A1C2F525}">
      <dgm:prSet/>
      <dgm:spPr/>
      <dgm:t>
        <a:bodyPr/>
        <a:lstStyle/>
        <a:p>
          <a:endParaRPr lang="zh-TW" altLang="en-US"/>
        </a:p>
      </dgm:t>
    </dgm:pt>
    <dgm:pt modelId="{B8F870DE-3070-4A6E-862D-A659C8CEEA25}" type="sibTrans" cxnId="{6D5EABD5-10AA-4682-A0A1-FF63A1C2F525}">
      <dgm:prSet/>
      <dgm:spPr/>
      <dgm:t>
        <a:bodyPr/>
        <a:lstStyle/>
        <a:p>
          <a:endParaRPr lang="zh-TW" altLang="en-US"/>
        </a:p>
      </dgm:t>
    </dgm:pt>
    <dgm:pt modelId="{534DD85F-CFED-40D2-81AA-7ED6C1C1310E}">
      <dgm:prSet custT="1"/>
      <dgm:spPr/>
      <dgm:t>
        <a:bodyPr/>
        <a:lstStyle/>
        <a:p>
          <a:r>
            <a:rPr lang="zh-TW" sz="2800" dirty="0" smtClean="0">
              <a:latin typeface="+mn-ea"/>
              <a:ea typeface="+mn-ea"/>
            </a:rPr>
            <a:t>資本支出最長</a:t>
          </a:r>
          <a:r>
            <a:rPr lang="en-US" altLang="zh-TW" sz="2800" dirty="0" smtClean="0">
              <a:latin typeface="+mn-ea"/>
              <a:ea typeface="+mn-ea"/>
            </a:rPr>
            <a:t>10</a:t>
          </a:r>
          <a:r>
            <a:rPr lang="zh-TW" sz="2800" dirty="0" smtClean="0">
              <a:latin typeface="+mn-ea"/>
              <a:ea typeface="+mn-ea"/>
            </a:rPr>
            <a:t>年</a:t>
          </a:r>
          <a:r>
            <a:rPr lang="zh-TW" altLang="en-US" sz="2800" dirty="0" smtClean="0">
              <a:latin typeface="+mn-ea"/>
              <a:ea typeface="+mn-ea"/>
            </a:rPr>
            <a:t>。</a:t>
          </a:r>
          <a:endParaRPr lang="zh-TW" altLang="en-US" sz="2800" dirty="0">
            <a:latin typeface="+mn-ea"/>
            <a:ea typeface="+mn-ea"/>
          </a:endParaRPr>
        </a:p>
      </dgm:t>
    </dgm:pt>
    <dgm:pt modelId="{CE199ADF-B3DF-45CB-B542-16B59F922EF2}" type="sibTrans" cxnId="{A13060C5-7D15-406C-BEF5-E5A04B128E64}">
      <dgm:prSet/>
      <dgm:spPr/>
      <dgm:t>
        <a:bodyPr/>
        <a:lstStyle/>
        <a:p>
          <a:endParaRPr lang="zh-TW" altLang="en-US"/>
        </a:p>
      </dgm:t>
    </dgm:pt>
    <dgm:pt modelId="{DDA7B945-E5A8-4424-AEF3-75071D4E660E}" type="parTrans" cxnId="{A13060C5-7D15-406C-BEF5-E5A04B128E64}">
      <dgm:prSet/>
      <dgm:spPr/>
      <dgm:t>
        <a:bodyPr/>
        <a:lstStyle/>
        <a:p>
          <a:endParaRPr lang="zh-TW" altLang="en-US"/>
        </a:p>
      </dgm:t>
    </dgm:pt>
    <dgm:pt modelId="{3763CDF4-0438-4479-8DCD-8F6FE7BC40E1}" type="pres">
      <dgm:prSet presAssocID="{F55D5D13-7451-4A83-A582-EB076A11F75A}" presName="linear" presStyleCnt="0">
        <dgm:presLayoutVars>
          <dgm:dir/>
          <dgm:animLvl val="lvl"/>
          <dgm:resizeHandles val="exact"/>
        </dgm:presLayoutVars>
      </dgm:prSet>
      <dgm:spPr/>
      <dgm:t>
        <a:bodyPr/>
        <a:lstStyle/>
        <a:p>
          <a:endParaRPr lang="zh-TW" altLang="en-US"/>
        </a:p>
      </dgm:t>
    </dgm:pt>
    <dgm:pt modelId="{2986CC77-5B85-4A38-9143-84B6607370D5}" type="pres">
      <dgm:prSet presAssocID="{5F5883B5-336B-4A94-B3C0-9E8C0CBE9973}" presName="parentLin" presStyleCnt="0"/>
      <dgm:spPr/>
    </dgm:pt>
    <dgm:pt modelId="{92E7818A-E19E-4A29-BFAE-BC9D1989E473}" type="pres">
      <dgm:prSet presAssocID="{5F5883B5-336B-4A94-B3C0-9E8C0CBE9973}" presName="parentLeftMargin" presStyleLbl="node1" presStyleIdx="0" presStyleCnt="1"/>
      <dgm:spPr/>
      <dgm:t>
        <a:bodyPr/>
        <a:lstStyle/>
        <a:p>
          <a:endParaRPr lang="zh-TW" altLang="en-US"/>
        </a:p>
      </dgm:t>
    </dgm:pt>
    <dgm:pt modelId="{DEDFF7C7-CB81-4C90-90E1-3FEB815537FD}" type="pres">
      <dgm:prSet presAssocID="{5F5883B5-336B-4A94-B3C0-9E8C0CBE9973}" presName="parentText" presStyleLbl="node1" presStyleIdx="0" presStyleCnt="1" custScaleX="82799" custScaleY="33020" custLinFactNeighborX="-10286" custLinFactNeighborY="-55355">
        <dgm:presLayoutVars>
          <dgm:chMax val="0"/>
          <dgm:bulletEnabled val="1"/>
        </dgm:presLayoutVars>
      </dgm:prSet>
      <dgm:spPr/>
      <dgm:t>
        <a:bodyPr/>
        <a:lstStyle/>
        <a:p>
          <a:endParaRPr lang="zh-TW" altLang="en-US"/>
        </a:p>
      </dgm:t>
    </dgm:pt>
    <dgm:pt modelId="{D3AE13C0-6127-497C-8042-227976D9B466}" type="pres">
      <dgm:prSet presAssocID="{5F5883B5-336B-4A94-B3C0-9E8C0CBE9973}" presName="negativeSpace" presStyleCnt="0"/>
      <dgm:spPr/>
    </dgm:pt>
    <dgm:pt modelId="{DD274747-5BDF-4381-82E6-AC945C43E904}" type="pres">
      <dgm:prSet presAssocID="{5F5883B5-336B-4A94-B3C0-9E8C0CBE9973}" presName="childText" presStyleLbl="conFgAcc1" presStyleIdx="0" presStyleCnt="1" custScaleY="80036" custLinFactNeighborY="-53880">
        <dgm:presLayoutVars>
          <dgm:bulletEnabled val="1"/>
        </dgm:presLayoutVars>
      </dgm:prSet>
      <dgm:spPr/>
      <dgm:t>
        <a:bodyPr/>
        <a:lstStyle/>
        <a:p>
          <a:endParaRPr lang="zh-TW" altLang="en-US"/>
        </a:p>
      </dgm:t>
    </dgm:pt>
  </dgm:ptLst>
  <dgm:cxnLst>
    <dgm:cxn modelId="{6F8A574F-EBFE-4049-86DE-485C18B12288}" type="presOf" srcId="{1CEC634C-663C-4206-917B-7B6968702B7A}" destId="{DD274747-5BDF-4381-82E6-AC945C43E904}" srcOrd="0" destOrd="3" presId="urn:microsoft.com/office/officeart/2005/8/layout/list1"/>
    <dgm:cxn modelId="{DF2BF6EF-C6A8-4C00-A5C1-190D9D8C4DD7}" srcId="{D2BDB784-A694-4D58-816F-28DCEEB97E7F}" destId="{CEAC2190-6D44-4E52-9D2B-32F20B0F9675}" srcOrd="1" destOrd="0" parTransId="{A2E2FD0C-36CC-4CE3-9A04-970DE639FCAE}" sibTransId="{8DE44A18-28EC-4C31-B560-60D666757865}"/>
    <dgm:cxn modelId="{307A6099-3E36-4B42-88DC-BBC70493BC59}" type="presOf" srcId="{CEAC2190-6D44-4E52-9D2B-32F20B0F9675}" destId="{DD274747-5BDF-4381-82E6-AC945C43E904}" srcOrd="0" destOrd="4" presId="urn:microsoft.com/office/officeart/2005/8/layout/list1"/>
    <dgm:cxn modelId="{C32ADB36-448A-4B6B-97A8-3A5D5D45A563}" type="presOf" srcId="{5F5883B5-336B-4A94-B3C0-9E8C0CBE9973}" destId="{DEDFF7C7-CB81-4C90-90E1-3FEB815537FD}" srcOrd="1" destOrd="0" presId="urn:microsoft.com/office/officeart/2005/8/layout/list1"/>
    <dgm:cxn modelId="{2174C50B-95DB-49FD-8E61-E1BCD6A7502F}" srcId="{D2BDB784-A694-4D58-816F-28DCEEB97E7F}" destId="{1CEC634C-663C-4206-917B-7B6968702B7A}" srcOrd="0" destOrd="0" parTransId="{9E172F39-0F4B-4ABB-91F5-884A354FA047}" sibTransId="{4C301703-A5EB-4016-A0F9-FF37BB0FB8BF}"/>
    <dgm:cxn modelId="{6D5EABD5-10AA-4682-A0A1-FF63A1C2F525}" srcId="{5F5883B5-336B-4A94-B3C0-9E8C0CBE9973}" destId="{37B95CA2-EC3C-4716-B17C-599C974EC7C3}" srcOrd="0" destOrd="0" parTransId="{2E22588F-69A9-480B-8B72-C4E9E5B4821C}" sibTransId="{B8F870DE-3070-4A6E-862D-A659C8CEEA25}"/>
    <dgm:cxn modelId="{FD3644A8-6CB3-4DD4-A506-821EC5B090A4}" type="presOf" srcId="{534DD85F-CFED-40D2-81AA-7ED6C1C1310E}" destId="{DD274747-5BDF-4381-82E6-AC945C43E904}" srcOrd="0" destOrd="1" presId="urn:microsoft.com/office/officeart/2005/8/layout/list1"/>
    <dgm:cxn modelId="{F264C584-83D4-45AC-AAC2-C663B1BAAFBD}" srcId="{5F5883B5-336B-4A94-B3C0-9E8C0CBE9973}" destId="{D2BDB784-A694-4D58-816F-28DCEEB97E7F}" srcOrd="2" destOrd="0" parTransId="{9E8C8DC7-8DCB-40DD-8588-5DB12A33B942}" sibTransId="{FFB8D5C4-0F82-45E4-970E-8D8C248DD6F2}"/>
    <dgm:cxn modelId="{B090C757-A25B-4783-B230-F12B9857FEC2}" srcId="{F55D5D13-7451-4A83-A582-EB076A11F75A}" destId="{5F5883B5-336B-4A94-B3C0-9E8C0CBE9973}" srcOrd="0" destOrd="0" parTransId="{FB06AD52-3CC0-4EF1-8420-F96275E75FB9}" sibTransId="{0AC3FE45-0732-446F-96AC-A1EF31B545C1}"/>
    <dgm:cxn modelId="{5BEBED5D-5656-44D6-B887-E8AB613ABB5D}" type="presOf" srcId="{D2BDB784-A694-4D58-816F-28DCEEB97E7F}" destId="{DD274747-5BDF-4381-82E6-AC945C43E904}" srcOrd="0" destOrd="2" presId="urn:microsoft.com/office/officeart/2005/8/layout/list1"/>
    <dgm:cxn modelId="{1E4293DB-7B84-482D-8A76-8E950F254BB5}" type="presOf" srcId="{37B95CA2-EC3C-4716-B17C-599C974EC7C3}" destId="{DD274747-5BDF-4381-82E6-AC945C43E904}" srcOrd="0" destOrd="0" presId="urn:microsoft.com/office/officeart/2005/8/layout/list1"/>
    <dgm:cxn modelId="{BEB2562B-71FE-4C37-B070-1C72B9AACD9C}" type="presOf" srcId="{5F5883B5-336B-4A94-B3C0-9E8C0CBE9973}" destId="{92E7818A-E19E-4A29-BFAE-BC9D1989E473}" srcOrd="0" destOrd="0" presId="urn:microsoft.com/office/officeart/2005/8/layout/list1"/>
    <dgm:cxn modelId="{7522EA0F-C9E4-4154-9BE3-3384C154BA98}" type="presOf" srcId="{F55D5D13-7451-4A83-A582-EB076A11F75A}" destId="{3763CDF4-0438-4479-8DCD-8F6FE7BC40E1}" srcOrd="0" destOrd="0" presId="urn:microsoft.com/office/officeart/2005/8/layout/list1"/>
    <dgm:cxn modelId="{A13060C5-7D15-406C-BEF5-E5A04B128E64}" srcId="{5F5883B5-336B-4A94-B3C0-9E8C0CBE9973}" destId="{534DD85F-CFED-40D2-81AA-7ED6C1C1310E}" srcOrd="1" destOrd="0" parTransId="{DDA7B945-E5A8-4424-AEF3-75071D4E660E}" sibTransId="{CE199ADF-B3DF-45CB-B542-16B59F922EF2}"/>
    <dgm:cxn modelId="{501ED173-A2A7-45F1-B13F-74C6778D5DBB}" type="presParOf" srcId="{3763CDF4-0438-4479-8DCD-8F6FE7BC40E1}" destId="{2986CC77-5B85-4A38-9143-84B6607370D5}" srcOrd="0" destOrd="0" presId="urn:microsoft.com/office/officeart/2005/8/layout/list1"/>
    <dgm:cxn modelId="{A9305D59-D3FD-4DF1-96B7-C949AA39D2AE}" type="presParOf" srcId="{2986CC77-5B85-4A38-9143-84B6607370D5}" destId="{92E7818A-E19E-4A29-BFAE-BC9D1989E473}" srcOrd="0" destOrd="0" presId="urn:microsoft.com/office/officeart/2005/8/layout/list1"/>
    <dgm:cxn modelId="{B381EC58-19D8-4C9B-96F9-41057D0D894D}" type="presParOf" srcId="{2986CC77-5B85-4A38-9143-84B6607370D5}" destId="{DEDFF7C7-CB81-4C90-90E1-3FEB815537FD}" srcOrd="1" destOrd="0" presId="urn:microsoft.com/office/officeart/2005/8/layout/list1"/>
    <dgm:cxn modelId="{A17D0CF3-2CC3-411F-B2C8-61540AEFCFA9}" type="presParOf" srcId="{3763CDF4-0438-4479-8DCD-8F6FE7BC40E1}" destId="{D3AE13C0-6127-497C-8042-227976D9B466}" srcOrd="1" destOrd="0" presId="urn:microsoft.com/office/officeart/2005/8/layout/list1"/>
    <dgm:cxn modelId="{28E20CAD-0426-483F-BB13-0A0AEBD6160C}" type="presParOf" srcId="{3763CDF4-0438-4479-8DCD-8F6FE7BC40E1}" destId="{DD274747-5BDF-4381-82E6-AC945C43E904}" srcOrd="2" destOrd="0" presId="urn:microsoft.com/office/officeart/2005/8/layout/list1"/>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02674EF9-ABBC-4B96-85CC-09EBA86196A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92943FF-BF46-4E8C-B6BD-116F0B7B2CAF}">
      <dgm:prSet phldrT="[文字]" custT="1"/>
      <dgm:spPr/>
      <dgm:t>
        <a:bodyPr/>
        <a:lstStyle/>
        <a:p>
          <a:r>
            <a:rPr lang="zh-TW" altLang="en-US" sz="2400" dirty="0" smtClean="0"/>
            <a:t>農業科技園區分類</a:t>
          </a:r>
          <a:endParaRPr lang="zh-TW" altLang="en-US" sz="2400" dirty="0"/>
        </a:p>
      </dgm:t>
    </dgm:pt>
    <dgm:pt modelId="{BF6B482B-24CC-4DC6-9F68-1026DCFC87B2}" type="parTrans" cxnId="{8833BA6F-3B79-4282-B330-9B8A41A8FF67}">
      <dgm:prSet/>
      <dgm:spPr/>
      <dgm:t>
        <a:bodyPr/>
        <a:lstStyle/>
        <a:p>
          <a:endParaRPr lang="zh-TW" altLang="en-US"/>
        </a:p>
      </dgm:t>
    </dgm:pt>
    <dgm:pt modelId="{7BEAC6D6-9151-46E1-8FD3-AEE83E5299BC}" type="sibTrans" cxnId="{8833BA6F-3B79-4282-B330-9B8A41A8FF67}">
      <dgm:prSet/>
      <dgm:spPr/>
      <dgm:t>
        <a:bodyPr/>
        <a:lstStyle/>
        <a:p>
          <a:endParaRPr lang="zh-TW" altLang="en-US"/>
        </a:p>
      </dgm:t>
    </dgm:pt>
    <dgm:pt modelId="{C51443DE-FD11-4497-BBB6-AED6DC1E0812}">
      <dgm:prSet/>
      <dgm:spPr/>
      <dgm:t>
        <a:bodyPr/>
        <a:lstStyle/>
        <a:p>
          <a:r>
            <a:rPr lang="zh-TW" b="1" dirty="0" smtClean="0"/>
            <a:t>中央政府主導型：</a:t>
          </a:r>
          <a:r>
            <a:rPr lang="zh-TW" dirty="0" smtClean="0"/>
            <a:t>由農委會依農業科技園區設置管理條例設置，並負責規劃及開發位於屏東縣之農業生物科技園區。</a:t>
          </a:r>
          <a:endParaRPr lang="zh-TW" altLang="en-US" dirty="0"/>
        </a:p>
      </dgm:t>
    </dgm:pt>
    <dgm:pt modelId="{104A2B73-5BC3-4818-AF0D-73EBBFFB02C5}" type="parTrans" cxnId="{514EF987-2E4C-44B4-BC9C-569B52019E26}">
      <dgm:prSet/>
      <dgm:spPr/>
    </dgm:pt>
    <dgm:pt modelId="{0FACA600-0D3E-4785-B5EF-EACD0B90FA9E}" type="sibTrans" cxnId="{514EF987-2E4C-44B4-BC9C-569B52019E26}">
      <dgm:prSet/>
      <dgm:spPr/>
    </dgm:pt>
    <dgm:pt modelId="{34D775B4-4179-4E13-B2F1-A45A87B61A5A}">
      <dgm:prSet/>
      <dgm:spPr/>
      <dgm:t>
        <a:bodyPr/>
        <a:lstStyle/>
        <a:p>
          <a:r>
            <a:rPr lang="zh-TW" b="1" dirty="0" smtClean="0"/>
            <a:t>地方政府主導型：</a:t>
          </a:r>
          <a:r>
            <a:rPr lang="zh-TW" dirty="0" smtClean="0"/>
            <a:t>由直轄市、縣</a:t>
          </a:r>
          <a:r>
            <a:rPr lang="en-US" dirty="0" smtClean="0"/>
            <a:t>(</a:t>
          </a:r>
          <a:r>
            <a:rPr lang="zh-TW" dirty="0" smtClean="0"/>
            <a:t>市</a:t>
          </a:r>
          <a:r>
            <a:rPr lang="en-US" dirty="0" smtClean="0"/>
            <a:t>)</a:t>
          </a:r>
          <a:r>
            <a:rPr lang="zh-TW" dirty="0" smtClean="0"/>
            <a:t>政府依產業實際需求規劃、設置及開發之園區。包括彰化縣國家花卉園區及臺南市臺灣蘭花生物科技園區。</a:t>
          </a:r>
          <a:endParaRPr lang="zh-TW" altLang="en-US" dirty="0"/>
        </a:p>
      </dgm:t>
    </dgm:pt>
    <dgm:pt modelId="{310C419D-874D-4897-9F62-489A216C66A3}" type="parTrans" cxnId="{325DBAF5-3F6A-4AFB-870C-24F55EFE3C87}">
      <dgm:prSet/>
      <dgm:spPr/>
    </dgm:pt>
    <dgm:pt modelId="{E4B571C0-16FD-4E81-9B2C-AC9F5129AA3C}" type="sibTrans" cxnId="{325DBAF5-3F6A-4AFB-870C-24F55EFE3C87}">
      <dgm:prSet/>
      <dgm:spPr/>
    </dgm:pt>
    <dgm:pt modelId="{2D018CC1-BD5E-4AE8-ACD4-9EF0A1076332}" type="pres">
      <dgm:prSet presAssocID="{02674EF9-ABBC-4B96-85CC-09EBA86196A2}" presName="linear" presStyleCnt="0">
        <dgm:presLayoutVars>
          <dgm:dir/>
          <dgm:animLvl val="lvl"/>
          <dgm:resizeHandles val="exact"/>
        </dgm:presLayoutVars>
      </dgm:prSet>
      <dgm:spPr/>
      <dgm:t>
        <a:bodyPr/>
        <a:lstStyle/>
        <a:p>
          <a:endParaRPr lang="zh-TW" altLang="en-US"/>
        </a:p>
      </dgm:t>
    </dgm:pt>
    <dgm:pt modelId="{D29061E5-2244-49E6-8D73-9726C8C5BCB3}" type="pres">
      <dgm:prSet presAssocID="{492943FF-BF46-4E8C-B6BD-116F0B7B2CAF}" presName="parentLin" presStyleCnt="0"/>
      <dgm:spPr/>
    </dgm:pt>
    <dgm:pt modelId="{366DFE28-075C-4361-8E2C-C38866587AB8}" type="pres">
      <dgm:prSet presAssocID="{492943FF-BF46-4E8C-B6BD-116F0B7B2CAF}" presName="parentLeftMargin" presStyleLbl="node1" presStyleIdx="0" presStyleCnt="1"/>
      <dgm:spPr/>
      <dgm:t>
        <a:bodyPr/>
        <a:lstStyle/>
        <a:p>
          <a:endParaRPr lang="zh-TW" altLang="en-US"/>
        </a:p>
      </dgm:t>
    </dgm:pt>
    <dgm:pt modelId="{707DB02B-7E07-4AEF-B56D-5300D821DFD2}" type="pres">
      <dgm:prSet presAssocID="{492943FF-BF46-4E8C-B6BD-116F0B7B2CAF}" presName="parentText" presStyleLbl="node1" presStyleIdx="0" presStyleCnt="1">
        <dgm:presLayoutVars>
          <dgm:chMax val="0"/>
          <dgm:bulletEnabled val="1"/>
        </dgm:presLayoutVars>
      </dgm:prSet>
      <dgm:spPr/>
      <dgm:t>
        <a:bodyPr/>
        <a:lstStyle/>
        <a:p>
          <a:endParaRPr lang="zh-TW" altLang="en-US"/>
        </a:p>
      </dgm:t>
    </dgm:pt>
    <dgm:pt modelId="{47E9FBEF-DA50-40BE-AC21-9EB0E2DEC75B}" type="pres">
      <dgm:prSet presAssocID="{492943FF-BF46-4E8C-B6BD-116F0B7B2CAF}" presName="negativeSpace" presStyleCnt="0"/>
      <dgm:spPr/>
    </dgm:pt>
    <dgm:pt modelId="{CC841E59-AD6F-42D8-AA84-C052BB686217}" type="pres">
      <dgm:prSet presAssocID="{492943FF-BF46-4E8C-B6BD-116F0B7B2CAF}" presName="childText" presStyleLbl="conFgAcc1" presStyleIdx="0" presStyleCnt="1">
        <dgm:presLayoutVars>
          <dgm:bulletEnabled val="1"/>
        </dgm:presLayoutVars>
      </dgm:prSet>
      <dgm:spPr/>
      <dgm:t>
        <a:bodyPr/>
        <a:lstStyle/>
        <a:p>
          <a:endParaRPr lang="zh-TW" altLang="en-US"/>
        </a:p>
      </dgm:t>
    </dgm:pt>
  </dgm:ptLst>
  <dgm:cxnLst>
    <dgm:cxn modelId="{325DBAF5-3F6A-4AFB-870C-24F55EFE3C87}" srcId="{492943FF-BF46-4E8C-B6BD-116F0B7B2CAF}" destId="{34D775B4-4179-4E13-B2F1-A45A87B61A5A}" srcOrd="1" destOrd="0" parTransId="{310C419D-874D-4897-9F62-489A216C66A3}" sibTransId="{E4B571C0-16FD-4E81-9B2C-AC9F5129AA3C}"/>
    <dgm:cxn modelId="{CBE6EAD9-B9AA-4F52-9309-B29779300320}" type="presOf" srcId="{34D775B4-4179-4E13-B2F1-A45A87B61A5A}" destId="{CC841E59-AD6F-42D8-AA84-C052BB686217}" srcOrd="0" destOrd="1" presId="urn:microsoft.com/office/officeart/2005/8/layout/list1"/>
    <dgm:cxn modelId="{2D01E5A7-E8D6-4621-A027-FBB12A847133}" type="presOf" srcId="{02674EF9-ABBC-4B96-85CC-09EBA86196A2}" destId="{2D018CC1-BD5E-4AE8-ACD4-9EF0A1076332}" srcOrd="0" destOrd="0" presId="urn:microsoft.com/office/officeart/2005/8/layout/list1"/>
    <dgm:cxn modelId="{7E38477C-C97A-4770-B607-A3A4F2D91FC3}" type="presOf" srcId="{C51443DE-FD11-4497-BBB6-AED6DC1E0812}" destId="{CC841E59-AD6F-42D8-AA84-C052BB686217}" srcOrd="0" destOrd="0" presId="urn:microsoft.com/office/officeart/2005/8/layout/list1"/>
    <dgm:cxn modelId="{8833BA6F-3B79-4282-B330-9B8A41A8FF67}" srcId="{02674EF9-ABBC-4B96-85CC-09EBA86196A2}" destId="{492943FF-BF46-4E8C-B6BD-116F0B7B2CAF}" srcOrd="0" destOrd="0" parTransId="{BF6B482B-24CC-4DC6-9F68-1026DCFC87B2}" sibTransId="{7BEAC6D6-9151-46E1-8FD3-AEE83E5299BC}"/>
    <dgm:cxn modelId="{796B4CB6-5DC1-43D4-BAA8-3C1A80D2D6B1}" type="presOf" srcId="{492943FF-BF46-4E8C-B6BD-116F0B7B2CAF}" destId="{707DB02B-7E07-4AEF-B56D-5300D821DFD2}" srcOrd="1" destOrd="0" presId="urn:microsoft.com/office/officeart/2005/8/layout/list1"/>
    <dgm:cxn modelId="{8C24DCB1-7808-4DC8-803B-C57F037A2CE8}" type="presOf" srcId="{492943FF-BF46-4E8C-B6BD-116F0B7B2CAF}" destId="{366DFE28-075C-4361-8E2C-C38866587AB8}" srcOrd="0" destOrd="0" presId="urn:microsoft.com/office/officeart/2005/8/layout/list1"/>
    <dgm:cxn modelId="{514EF987-2E4C-44B4-BC9C-569B52019E26}" srcId="{492943FF-BF46-4E8C-B6BD-116F0B7B2CAF}" destId="{C51443DE-FD11-4497-BBB6-AED6DC1E0812}" srcOrd="0" destOrd="0" parTransId="{104A2B73-5BC3-4818-AF0D-73EBBFFB02C5}" sibTransId="{0FACA600-0D3E-4785-B5EF-EACD0B90FA9E}"/>
    <dgm:cxn modelId="{C5BAD9BB-4129-43FF-BEDB-133C89E7301B}" type="presParOf" srcId="{2D018CC1-BD5E-4AE8-ACD4-9EF0A1076332}" destId="{D29061E5-2244-49E6-8D73-9726C8C5BCB3}" srcOrd="0" destOrd="0" presId="urn:microsoft.com/office/officeart/2005/8/layout/list1"/>
    <dgm:cxn modelId="{C4E2EF23-0A6B-4C8F-AD38-EBBEFD2552F4}" type="presParOf" srcId="{D29061E5-2244-49E6-8D73-9726C8C5BCB3}" destId="{366DFE28-075C-4361-8E2C-C38866587AB8}" srcOrd="0" destOrd="0" presId="urn:microsoft.com/office/officeart/2005/8/layout/list1"/>
    <dgm:cxn modelId="{BD2BD86B-C67F-4C23-8873-BE0DA6B9DCAF}" type="presParOf" srcId="{D29061E5-2244-49E6-8D73-9726C8C5BCB3}" destId="{707DB02B-7E07-4AEF-B56D-5300D821DFD2}" srcOrd="1" destOrd="0" presId="urn:microsoft.com/office/officeart/2005/8/layout/list1"/>
    <dgm:cxn modelId="{F8A65834-EAA0-44B2-8F3C-DA99A2EB4F7C}" type="presParOf" srcId="{2D018CC1-BD5E-4AE8-ACD4-9EF0A1076332}" destId="{47E9FBEF-DA50-40BE-AC21-9EB0E2DEC75B}" srcOrd="1" destOrd="0" presId="urn:microsoft.com/office/officeart/2005/8/layout/list1"/>
    <dgm:cxn modelId="{03074380-133C-4448-9155-FE22335ACF5B}" type="presParOf" srcId="{2D018CC1-BD5E-4AE8-ACD4-9EF0A1076332}" destId="{CC841E59-AD6F-42D8-AA84-C052BB686217}"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706C75FB-703C-4046-B716-0FBF704F314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B75F19EA-6F0B-441A-9559-9FD2FC2EE23A}">
      <dgm:prSet phldrT="[文字]"/>
      <dgm:spPr/>
      <dgm:t>
        <a:bodyPr/>
        <a:lstStyle/>
        <a:p>
          <a:r>
            <a:rPr lang="zh-TW" dirty="0" smtClean="0"/>
            <a:t>貸款對象</a:t>
          </a:r>
          <a:endParaRPr lang="zh-TW" altLang="en-US" dirty="0"/>
        </a:p>
      </dgm:t>
    </dgm:pt>
    <dgm:pt modelId="{100F079D-8F9F-4781-B15F-29BFC70CC014}" type="parTrans" cxnId="{3EFDC28D-5A22-4965-8B1E-93D5D413E375}">
      <dgm:prSet/>
      <dgm:spPr/>
      <dgm:t>
        <a:bodyPr/>
        <a:lstStyle/>
        <a:p>
          <a:endParaRPr lang="zh-TW" altLang="en-US"/>
        </a:p>
      </dgm:t>
    </dgm:pt>
    <dgm:pt modelId="{C3CB3AAA-BFC2-4AE8-8C1A-AFB20001B5CC}" type="sibTrans" cxnId="{3EFDC28D-5A22-4965-8B1E-93D5D413E375}">
      <dgm:prSet/>
      <dgm:spPr/>
      <dgm:t>
        <a:bodyPr/>
        <a:lstStyle/>
        <a:p>
          <a:endParaRPr lang="zh-TW" altLang="en-US"/>
        </a:p>
      </dgm:t>
    </dgm:pt>
    <dgm:pt modelId="{6C82AEC6-CAC1-43AE-8732-14012D344180}">
      <dgm:prSet/>
      <dgm:spPr/>
      <dgm:t>
        <a:bodyPr/>
        <a:lstStyle/>
        <a:p>
          <a:r>
            <a:rPr lang="zh-TW" dirty="0" smtClean="0"/>
            <a:t>符合農業科技園區設置管理條例規定，並取得農業生物科技園區管理機關核發進駐證明之業者。但生活機能服務業者不包括在內。</a:t>
          </a:r>
          <a:endParaRPr lang="zh-TW" altLang="en-US" dirty="0"/>
        </a:p>
      </dgm:t>
    </dgm:pt>
    <dgm:pt modelId="{07AB7F7F-6969-4381-BDEA-178EAFF13AA3}" type="parTrans" cxnId="{5AEBA9CA-A169-4F27-8E7C-D5F5EBCDE7AE}">
      <dgm:prSet/>
      <dgm:spPr/>
    </dgm:pt>
    <dgm:pt modelId="{E89F1155-AD31-4429-95DB-16DC113AA9CA}" type="sibTrans" cxnId="{5AEBA9CA-A169-4F27-8E7C-D5F5EBCDE7AE}">
      <dgm:prSet/>
      <dgm:spPr/>
    </dgm:pt>
    <dgm:pt modelId="{98C90CED-3D86-4B62-A2C2-DEF655A54EBE}">
      <dgm:prSet/>
      <dgm:spPr/>
      <dgm:t>
        <a:bodyPr/>
        <a:lstStyle/>
        <a:p>
          <a:r>
            <a:rPr lang="zh-TW" dirty="0" smtClean="0"/>
            <a:t>取得彰化縣國家花卉園區或臺南市臺灣蘭花生物科技園區管理單位核發進駐</a:t>
          </a:r>
          <a:r>
            <a:rPr lang="en-US" dirty="0" smtClean="0"/>
            <a:t> </a:t>
          </a:r>
          <a:r>
            <a:rPr lang="zh-TW" dirty="0" smtClean="0"/>
            <a:t>證明之業者。</a:t>
          </a:r>
          <a:endParaRPr lang="zh-TW" altLang="en-US" dirty="0"/>
        </a:p>
      </dgm:t>
    </dgm:pt>
    <dgm:pt modelId="{0A7CB42C-64CC-4E41-B74F-DD0452B0872D}" type="parTrans" cxnId="{B16C278B-FD74-4E8D-B8A9-ACE1592682B0}">
      <dgm:prSet/>
      <dgm:spPr/>
    </dgm:pt>
    <dgm:pt modelId="{96C84FF7-48E5-4E3C-8902-BF6216FF6BA8}" type="sibTrans" cxnId="{B16C278B-FD74-4E8D-B8A9-ACE1592682B0}">
      <dgm:prSet/>
      <dgm:spPr/>
    </dgm:pt>
    <dgm:pt modelId="{614825D1-3A73-4E82-87FF-115C8B553FD2}">
      <dgm:prSet/>
      <dgm:spPr/>
      <dgm:t>
        <a:bodyPr/>
        <a:lstStyle/>
        <a:p>
          <a:r>
            <a:rPr lang="zh-TW" dirty="0" smtClean="0"/>
            <a:t>前項借款人之外資比率達</a:t>
          </a:r>
          <a:r>
            <a:rPr lang="en-US" altLang="zh-TW" dirty="0" smtClean="0"/>
            <a:t>50</a:t>
          </a:r>
          <a:r>
            <a:rPr lang="zh-TW" altLang="zh-TW" dirty="0" smtClean="0"/>
            <a:t>％</a:t>
          </a:r>
          <a:r>
            <a:rPr lang="zh-TW" dirty="0" smtClean="0"/>
            <a:t>以上者，並應再符合下列各款條件：</a:t>
          </a:r>
          <a:endParaRPr lang="zh-TW" altLang="en-US" dirty="0"/>
        </a:p>
      </dgm:t>
    </dgm:pt>
    <dgm:pt modelId="{AE74C963-8457-403B-8454-B9EB67BD0E06}" type="parTrans" cxnId="{EEF2536B-2109-46B1-829B-5F832C860E78}">
      <dgm:prSet/>
      <dgm:spPr/>
    </dgm:pt>
    <dgm:pt modelId="{D0BB84B3-AD06-45B4-986D-D67D489904D7}" type="sibTrans" cxnId="{EEF2536B-2109-46B1-829B-5F832C860E78}">
      <dgm:prSet/>
      <dgm:spPr/>
    </dgm:pt>
    <dgm:pt modelId="{4DA71E31-A973-4DB4-9DFB-942E61681CD1}">
      <dgm:prSet/>
      <dgm:spPr/>
      <dgm:t>
        <a:bodyPr/>
        <a:lstStyle/>
        <a:p>
          <a:r>
            <a:rPr lang="zh-TW" dirty="0" smtClean="0"/>
            <a:t>於農業科技園區之投資總額達</a:t>
          </a:r>
          <a:r>
            <a:rPr lang="en-US" altLang="zh-TW" dirty="0" smtClean="0"/>
            <a:t>8,000</a:t>
          </a:r>
          <a:r>
            <a:rPr lang="zh-TW" dirty="0" smtClean="0"/>
            <a:t>萬元以上。</a:t>
          </a:r>
          <a:endParaRPr lang="zh-TW" altLang="en-US" dirty="0"/>
        </a:p>
      </dgm:t>
    </dgm:pt>
    <dgm:pt modelId="{4094A090-E756-44EE-B7FD-1A240C940DEB}" type="parTrans" cxnId="{CF8FC158-894A-4046-A1A5-548E8FB7DBC8}">
      <dgm:prSet/>
      <dgm:spPr/>
    </dgm:pt>
    <dgm:pt modelId="{EF4A9225-D6B2-4E89-ABA5-45265FDE8369}" type="sibTrans" cxnId="{CF8FC158-894A-4046-A1A5-548E8FB7DBC8}">
      <dgm:prSet/>
      <dgm:spPr/>
    </dgm:pt>
    <dgm:pt modelId="{1BB799A7-7628-4A6E-B0DE-D6723A28C140}">
      <dgm:prSet/>
      <dgm:spPr/>
      <dgm:t>
        <a:bodyPr/>
        <a:lstStyle/>
        <a:p>
          <a:r>
            <a:rPr lang="zh-TW" dirty="0" smtClean="0"/>
            <a:t>公司實收資本額或依法經核准於我國境內營運之資金達</a:t>
          </a:r>
          <a:r>
            <a:rPr lang="en-US" altLang="zh-TW" dirty="0" smtClean="0"/>
            <a:t>3,000</a:t>
          </a:r>
          <a:r>
            <a:rPr lang="zh-TW" dirty="0" smtClean="0"/>
            <a:t>萬元以</a:t>
          </a:r>
          <a:r>
            <a:rPr lang="en-US" dirty="0" smtClean="0"/>
            <a:t> </a:t>
          </a:r>
          <a:r>
            <a:rPr lang="zh-TW" dirty="0" smtClean="0"/>
            <a:t>上。</a:t>
          </a:r>
          <a:endParaRPr lang="zh-TW" altLang="en-US" dirty="0"/>
        </a:p>
      </dgm:t>
    </dgm:pt>
    <dgm:pt modelId="{6E048A6F-94C0-424A-B175-51899045BB9D}" type="parTrans" cxnId="{36AA166B-8178-47C5-B2CC-AC5FB0160BDD}">
      <dgm:prSet/>
      <dgm:spPr/>
    </dgm:pt>
    <dgm:pt modelId="{78B02B2E-76B5-4E72-8957-33E44EFE0B6C}" type="sibTrans" cxnId="{36AA166B-8178-47C5-B2CC-AC5FB0160BDD}">
      <dgm:prSet/>
      <dgm:spPr/>
    </dgm:pt>
    <dgm:pt modelId="{2273D70C-B6AE-4CDE-9F23-2F47DEC43E7F}" type="pres">
      <dgm:prSet presAssocID="{706C75FB-703C-4046-B716-0FBF704F314A}" presName="linear" presStyleCnt="0">
        <dgm:presLayoutVars>
          <dgm:dir/>
          <dgm:animLvl val="lvl"/>
          <dgm:resizeHandles val="exact"/>
        </dgm:presLayoutVars>
      </dgm:prSet>
      <dgm:spPr/>
      <dgm:t>
        <a:bodyPr/>
        <a:lstStyle/>
        <a:p>
          <a:endParaRPr lang="zh-TW" altLang="en-US"/>
        </a:p>
      </dgm:t>
    </dgm:pt>
    <dgm:pt modelId="{D0D2EA22-59A2-4101-ABD6-557DE7037498}" type="pres">
      <dgm:prSet presAssocID="{B75F19EA-6F0B-441A-9559-9FD2FC2EE23A}" presName="parentLin" presStyleCnt="0"/>
      <dgm:spPr/>
    </dgm:pt>
    <dgm:pt modelId="{A9343B98-682C-431B-82F1-ADD5319B10CE}" type="pres">
      <dgm:prSet presAssocID="{B75F19EA-6F0B-441A-9559-9FD2FC2EE23A}" presName="parentLeftMargin" presStyleLbl="node1" presStyleIdx="0" presStyleCnt="1"/>
      <dgm:spPr/>
      <dgm:t>
        <a:bodyPr/>
        <a:lstStyle/>
        <a:p>
          <a:endParaRPr lang="zh-TW" altLang="en-US"/>
        </a:p>
      </dgm:t>
    </dgm:pt>
    <dgm:pt modelId="{C2824A46-C549-4392-A6D4-1AED6F1D528A}" type="pres">
      <dgm:prSet presAssocID="{B75F19EA-6F0B-441A-9559-9FD2FC2EE23A}" presName="parentText" presStyleLbl="node1" presStyleIdx="0" presStyleCnt="1">
        <dgm:presLayoutVars>
          <dgm:chMax val="0"/>
          <dgm:bulletEnabled val="1"/>
        </dgm:presLayoutVars>
      </dgm:prSet>
      <dgm:spPr/>
      <dgm:t>
        <a:bodyPr/>
        <a:lstStyle/>
        <a:p>
          <a:endParaRPr lang="zh-TW" altLang="en-US"/>
        </a:p>
      </dgm:t>
    </dgm:pt>
    <dgm:pt modelId="{B09FED4A-A034-463F-BD59-ED6FA6655BDC}" type="pres">
      <dgm:prSet presAssocID="{B75F19EA-6F0B-441A-9559-9FD2FC2EE23A}" presName="negativeSpace" presStyleCnt="0"/>
      <dgm:spPr/>
    </dgm:pt>
    <dgm:pt modelId="{3D6F7A93-E9B6-48EB-8F8E-6150B66C299C}" type="pres">
      <dgm:prSet presAssocID="{B75F19EA-6F0B-441A-9559-9FD2FC2EE23A}" presName="childText" presStyleLbl="conFgAcc1" presStyleIdx="0" presStyleCnt="1">
        <dgm:presLayoutVars>
          <dgm:bulletEnabled val="1"/>
        </dgm:presLayoutVars>
      </dgm:prSet>
      <dgm:spPr/>
      <dgm:t>
        <a:bodyPr/>
        <a:lstStyle/>
        <a:p>
          <a:endParaRPr lang="zh-TW" altLang="en-US"/>
        </a:p>
      </dgm:t>
    </dgm:pt>
  </dgm:ptLst>
  <dgm:cxnLst>
    <dgm:cxn modelId="{3189E7B2-8ED5-41EF-9859-7640E5591C9A}" type="presOf" srcId="{614825D1-3A73-4E82-87FF-115C8B553FD2}" destId="{3D6F7A93-E9B6-48EB-8F8E-6150B66C299C}" srcOrd="0" destOrd="2" presId="urn:microsoft.com/office/officeart/2005/8/layout/list1"/>
    <dgm:cxn modelId="{29CD3B5C-19E9-4BFE-B590-AE28BB2DCA6E}" type="presOf" srcId="{1BB799A7-7628-4A6E-B0DE-D6723A28C140}" destId="{3D6F7A93-E9B6-48EB-8F8E-6150B66C299C}" srcOrd="0" destOrd="4" presId="urn:microsoft.com/office/officeart/2005/8/layout/list1"/>
    <dgm:cxn modelId="{B16C278B-FD74-4E8D-B8A9-ACE1592682B0}" srcId="{B75F19EA-6F0B-441A-9559-9FD2FC2EE23A}" destId="{98C90CED-3D86-4B62-A2C2-DEF655A54EBE}" srcOrd="1" destOrd="0" parTransId="{0A7CB42C-64CC-4E41-B74F-DD0452B0872D}" sibTransId="{96C84FF7-48E5-4E3C-8902-BF6216FF6BA8}"/>
    <dgm:cxn modelId="{3EFDC28D-5A22-4965-8B1E-93D5D413E375}" srcId="{706C75FB-703C-4046-B716-0FBF704F314A}" destId="{B75F19EA-6F0B-441A-9559-9FD2FC2EE23A}" srcOrd="0" destOrd="0" parTransId="{100F079D-8F9F-4781-B15F-29BFC70CC014}" sibTransId="{C3CB3AAA-BFC2-4AE8-8C1A-AFB20001B5CC}"/>
    <dgm:cxn modelId="{665B0AF6-E547-4B91-B93C-7108FA639C78}" type="presOf" srcId="{6C82AEC6-CAC1-43AE-8732-14012D344180}" destId="{3D6F7A93-E9B6-48EB-8F8E-6150B66C299C}" srcOrd="0" destOrd="0" presId="urn:microsoft.com/office/officeart/2005/8/layout/list1"/>
    <dgm:cxn modelId="{431C4CFA-C763-45EC-AF52-AF76506228C6}" type="presOf" srcId="{98C90CED-3D86-4B62-A2C2-DEF655A54EBE}" destId="{3D6F7A93-E9B6-48EB-8F8E-6150B66C299C}" srcOrd="0" destOrd="1" presId="urn:microsoft.com/office/officeart/2005/8/layout/list1"/>
    <dgm:cxn modelId="{36AA166B-8178-47C5-B2CC-AC5FB0160BDD}" srcId="{614825D1-3A73-4E82-87FF-115C8B553FD2}" destId="{1BB799A7-7628-4A6E-B0DE-D6723A28C140}" srcOrd="1" destOrd="0" parTransId="{6E048A6F-94C0-424A-B175-51899045BB9D}" sibTransId="{78B02B2E-76B5-4E72-8957-33E44EFE0B6C}"/>
    <dgm:cxn modelId="{5AEBA9CA-A169-4F27-8E7C-D5F5EBCDE7AE}" srcId="{B75F19EA-6F0B-441A-9559-9FD2FC2EE23A}" destId="{6C82AEC6-CAC1-43AE-8732-14012D344180}" srcOrd="0" destOrd="0" parTransId="{07AB7F7F-6969-4381-BDEA-178EAFF13AA3}" sibTransId="{E89F1155-AD31-4429-95DB-16DC113AA9CA}"/>
    <dgm:cxn modelId="{AD76AFF0-8CF4-4D39-AA45-E059788BD6C1}" type="presOf" srcId="{B75F19EA-6F0B-441A-9559-9FD2FC2EE23A}" destId="{A9343B98-682C-431B-82F1-ADD5319B10CE}" srcOrd="0" destOrd="0" presId="urn:microsoft.com/office/officeart/2005/8/layout/list1"/>
    <dgm:cxn modelId="{EEF2536B-2109-46B1-829B-5F832C860E78}" srcId="{B75F19EA-6F0B-441A-9559-9FD2FC2EE23A}" destId="{614825D1-3A73-4E82-87FF-115C8B553FD2}" srcOrd="2" destOrd="0" parTransId="{AE74C963-8457-403B-8454-B9EB67BD0E06}" sibTransId="{D0BB84B3-AD06-45B4-986D-D67D489904D7}"/>
    <dgm:cxn modelId="{63209229-FC60-498D-BD07-28D258F7B058}" type="presOf" srcId="{B75F19EA-6F0B-441A-9559-9FD2FC2EE23A}" destId="{C2824A46-C549-4392-A6D4-1AED6F1D528A}" srcOrd="1" destOrd="0" presId="urn:microsoft.com/office/officeart/2005/8/layout/list1"/>
    <dgm:cxn modelId="{EAC212F7-28E7-4AE8-A51E-197962BC99AD}" type="presOf" srcId="{4DA71E31-A973-4DB4-9DFB-942E61681CD1}" destId="{3D6F7A93-E9B6-48EB-8F8E-6150B66C299C}" srcOrd="0" destOrd="3" presId="urn:microsoft.com/office/officeart/2005/8/layout/list1"/>
    <dgm:cxn modelId="{C91D4C3E-AC68-42C6-85D9-9E1CCB2CB1B9}" type="presOf" srcId="{706C75FB-703C-4046-B716-0FBF704F314A}" destId="{2273D70C-B6AE-4CDE-9F23-2F47DEC43E7F}" srcOrd="0" destOrd="0" presId="urn:microsoft.com/office/officeart/2005/8/layout/list1"/>
    <dgm:cxn modelId="{CF8FC158-894A-4046-A1A5-548E8FB7DBC8}" srcId="{614825D1-3A73-4E82-87FF-115C8B553FD2}" destId="{4DA71E31-A973-4DB4-9DFB-942E61681CD1}" srcOrd="0" destOrd="0" parTransId="{4094A090-E756-44EE-B7FD-1A240C940DEB}" sibTransId="{EF4A9225-D6B2-4E89-ABA5-45265FDE8369}"/>
    <dgm:cxn modelId="{29F14FF3-753E-49F0-A770-B4FDFA84544A}" type="presParOf" srcId="{2273D70C-B6AE-4CDE-9F23-2F47DEC43E7F}" destId="{D0D2EA22-59A2-4101-ABD6-557DE7037498}" srcOrd="0" destOrd="0" presId="urn:microsoft.com/office/officeart/2005/8/layout/list1"/>
    <dgm:cxn modelId="{F7D2DDA9-B96A-4D20-BE84-F9AF91A2AA67}" type="presParOf" srcId="{D0D2EA22-59A2-4101-ABD6-557DE7037498}" destId="{A9343B98-682C-431B-82F1-ADD5319B10CE}" srcOrd="0" destOrd="0" presId="urn:microsoft.com/office/officeart/2005/8/layout/list1"/>
    <dgm:cxn modelId="{C19267E6-EBC0-4E04-A9B7-E17771FFA3B9}" type="presParOf" srcId="{D0D2EA22-59A2-4101-ABD6-557DE7037498}" destId="{C2824A46-C549-4392-A6D4-1AED6F1D528A}" srcOrd="1" destOrd="0" presId="urn:microsoft.com/office/officeart/2005/8/layout/list1"/>
    <dgm:cxn modelId="{3AD63147-3C26-4AF6-8823-1D77B7FF6DFC}" type="presParOf" srcId="{2273D70C-B6AE-4CDE-9F23-2F47DEC43E7F}" destId="{B09FED4A-A034-463F-BD59-ED6FA6655BDC}" srcOrd="1" destOrd="0" presId="urn:microsoft.com/office/officeart/2005/8/layout/list1"/>
    <dgm:cxn modelId="{2F51B627-F8C4-46C5-93EB-CD069C05A9E8}" type="presParOf" srcId="{2273D70C-B6AE-4CDE-9F23-2F47DEC43E7F}" destId="{3D6F7A93-E9B6-48EB-8F8E-6150B66C299C}"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C83556FF-9456-4106-9013-AB67751F8F8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3D398843-4D0F-4E3D-BBE9-0C64A59928C9}">
      <dgm:prSet phldrT="[文字]" custT="1"/>
      <dgm:spPr/>
      <dgm:t>
        <a:bodyPr/>
        <a:lstStyle/>
        <a:p>
          <a:r>
            <a:rPr lang="zh-TW" altLang="en-US" sz="2400" dirty="0" smtClean="0"/>
            <a:t>貸款用途</a:t>
          </a:r>
          <a:endParaRPr lang="zh-TW" altLang="en-US" sz="2400" dirty="0"/>
        </a:p>
      </dgm:t>
    </dgm:pt>
    <dgm:pt modelId="{894F870E-661B-4E1F-AA3E-3FC9855AB6AE}" type="parTrans" cxnId="{ED7AC718-F1AA-425A-BA3C-C701926A2CFB}">
      <dgm:prSet/>
      <dgm:spPr/>
      <dgm:t>
        <a:bodyPr/>
        <a:lstStyle/>
        <a:p>
          <a:endParaRPr lang="zh-TW" altLang="en-US"/>
        </a:p>
      </dgm:t>
    </dgm:pt>
    <dgm:pt modelId="{C45483A3-8B83-4AF9-9368-01739B50A051}" type="sibTrans" cxnId="{ED7AC718-F1AA-425A-BA3C-C701926A2CFB}">
      <dgm:prSet/>
      <dgm:spPr/>
      <dgm:t>
        <a:bodyPr/>
        <a:lstStyle/>
        <a:p>
          <a:endParaRPr lang="zh-TW" altLang="en-US"/>
        </a:p>
      </dgm:t>
    </dgm:pt>
    <dgm:pt modelId="{07A34D77-3752-42BC-ABF8-5D941848ED5A}">
      <dgm:prSet/>
      <dgm:spPr/>
      <dgm:t>
        <a:bodyPr/>
        <a:lstStyle/>
        <a:p>
          <a:r>
            <a:rPr lang="zh-TW" dirty="0" smtClean="0"/>
            <a:t>興建或購置廠房、設施、設備、溫室、材料及其附屬設施之資本支出及相關經營所須週轉金。</a:t>
          </a:r>
          <a:endParaRPr lang="zh-TW" altLang="en-US" dirty="0"/>
        </a:p>
      </dgm:t>
    </dgm:pt>
    <dgm:pt modelId="{F10CD57C-F3D3-43F6-907D-D51CFD5BDEB5}" type="parTrans" cxnId="{DB41719E-DA64-4063-92BD-1804C7630013}">
      <dgm:prSet/>
      <dgm:spPr/>
    </dgm:pt>
    <dgm:pt modelId="{EEE23A9C-29AE-4B6D-B141-3CC9896F866E}" type="sibTrans" cxnId="{DB41719E-DA64-4063-92BD-1804C7630013}">
      <dgm:prSet/>
      <dgm:spPr/>
    </dgm:pt>
    <dgm:pt modelId="{7E34AA91-44D3-490B-80F5-376033F3F710}">
      <dgm:prSet/>
      <dgm:spPr/>
      <dgm:t>
        <a:bodyPr/>
        <a:lstStyle/>
        <a:p>
          <a:r>
            <a:rPr lang="zh-TW" dirty="0" smtClean="0"/>
            <a:t>前項資本支出貸款以支應園區內建設為主；用於園區外相關資本支出貸款部分，其支出比率以資本支出貸款</a:t>
          </a:r>
          <a:r>
            <a:rPr lang="en-US" altLang="zh-TW" dirty="0" smtClean="0"/>
            <a:t>30</a:t>
          </a:r>
          <a:r>
            <a:rPr lang="zh-TW" altLang="zh-TW" dirty="0" smtClean="0"/>
            <a:t>％</a:t>
          </a:r>
          <a:r>
            <a:rPr lang="zh-TW" dirty="0" smtClean="0"/>
            <a:t>為限。</a:t>
          </a:r>
          <a:endParaRPr lang="zh-TW" altLang="en-US" dirty="0"/>
        </a:p>
      </dgm:t>
    </dgm:pt>
    <dgm:pt modelId="{79895339-A4E5-4BAE-8C98-FDD8B873D531}" type="parTrans" cxnId="{0D33217F-46D8-44CE-AF17-83EBCEF05981}">
      <dgm:prSet/>
      <dgm:spPr/>
    </dgm:pt>
    <dgm:pt modelId="{B66CBC6F-23FF-4493-8A4F-22AFA7E6E861}" type="sibTrans" cxnId="{0D33217F-46D8-44CE-AF17-83EBCEF05981}">
      <dgm:prSet/>
      <dgm:spPr/>
    </dgm:pt>
    <dgm:pt modelId="{62C7F4E8-3510-454F-A6F0-E6EF3BA07799}" type="pres">
      <dgm:prSet presAssocID="{C83556FF-9456-4106-9013-AB67751F8F80}" presName="linear" presStyleCnt="0">
        <dgm:presLayoutVars>
          <dgm:dir/>
          <dgm:animLvl val="lvl"/>
          <dgm:resizeHandles val="exact"/>
        </dgm:presLayoutVars>
      </dgm:prSet>
      <dgm:spPr/>
      <dgm:t>
        <a:bodyPr/>
        <a:lstStyle/>
        <a:p>
          <a:endParaRPr lang="zh-TW" altLang="en-US"/>
        </a:p>
      </dgm:t>
    </dgm:pt>
    <dgm:pt modelId="{4F2DC52D-6E6E-425E-85FA-9ED49FF2A35E}" type="pres">
      <dgm:prSet presAssocID="{3D398843-4D0F-4E3D-BBE9-0C64A59928C9}" presName="parentLin" presStyleCnt="0"/>
      <dgm:spPr/>
    </dgm:pt>
    <dgm:pt modelId="{C85AFE19-81D6-4680-A480-AF282B800B84}" type="pres">
      <dgm:prSet presAssocID="{3D398843-4D0F-4E3D-BBE9-0C64A59928C9}" presName="parentLeftMargin" presStyleLbl="node1" presStyleIdx="0" presStyleCnt="1"/>
      <dgm:spPr/>
      <dgm:t>
        <a:bodyPr/>
        <a:lstStyle/>
        <a:p>
          <a:endParaRPr lang="zh-TW" altLang="en-US"/>
        </a:p>
      </dgm:t>
    </dgm:pt>
    <dgm:pt modelId="{2EB0CBC0-1A75-4726-B604-8E14218E52E6}" type="pres">
      <dgm:prSet presAssocID="{3D398843-4D0F-4E3D-BBE9-0C64A59928C9}" presName="parentText" presStyleLbl="node1" presStyleIdx="0" presStyleCnt="1">
        <dgm:presLayoutVars>
          <dgm:chMax val="0"/>
          <dgm:bulletEnabled val="1"/>
        </dgm:presLayoutVars>
      </dgm:prSet>
      <dgm:spPr/>
      <dgm:t>
        <a:bodyPr/>
        <a:lstStyle/>
        <a:p>
          <a:endParaRPr lang="zh-TW" altLang="en-US"/>
        </a:p>
      </dgm:t>
    </dgm:pt>
    <dgm:pt modelId="{FC3B41A4-26A2-4A5D-BB00-A95180AAD941}" type="pres">
      <dgm:prSet presAssocID="{3D398843-4D0F-4E3D-BBE9-0C64A59928C9}" presName="negativeSpace" presStyleCnt="0"/>
      <dgm:spPr/>
    </dgm:pt>
    <dgm:pt modelId="{4C8F9149-0A10-44FE-9EAC-98F30AABB9F1}" type="pres">
      <dgm:prSet presAssocID="{3D398843-4D0F-4E3D-BBE9-0C64A59928C9}" presName="childText" presStyleLbl="conFgAcc1" presStyleIdx="0" presStyleCnt="1">
        <dgm:presLayoutVars>
          <dgm:bulletEnabled val="1"/>
        </dgm:presLayoutVars>
      </dgm:prSet>
      <dgm:spPr/>
      <dgm:t>
        <a:bodyPr/>
        <a:lstStyle/>
        <a:p>
          <a:endParaRPr lang="zh-TW" altLang="en-US"/>
        </a:p>
      </dgm:t>
    </dgm:pt>
  </dgm:ptLst>
  <dgm:cxnLst>
    <dgm:cxn modelId="{0D33217F-46D8-44CE-AF17-83EBCEF05981}" srcId="{3D398843-4D0F-4E3D-BBE9-0C64A59928C9}" destId="{7E34AA91-44D3-490B-80F5-376033F3F710}" srcOrd="1" destOrd="0" parTransId="{79895339-A4E5-4BAE-8C98-FDD8B873D531}" sibTransId="{B66CBC6F-23FF-4493-8A4F-22AFA7E6E861}"/>
    <dgm:cxn modelId="{DB41719E-DA64-4063-92BD-1804C7630013}" srcId="{3D398843-4D0F-4E3D-BBE9-0C64A59928C9}" destId="{07A34D77-3752-42BC-ABF8-5D941848ED5A}" srcOrd="0" destOrd="0" parTransId="{F10CD57C-F3D3-43F6-907D-D51CFD5BDEB5}" sibTransId="{EEE23A9C-29AE-4B6D-B141-3CC9896F866E}"/>
    <dgm:cxn modelId="{F9B190E1-CFE4-4132-9FC4-49C129E47A76}" type="presOf" srcId="{07A34D77-3752-42BC-ABF8-5D941848ED5A}" destId="{4C8F9149-0A10-44FE-9EAC-98F30AABB9F1}" srcOrd="0" destOrd="0" presId="urn:microsoft.com/office/officeart/2005/8/layout/list1"/>
    <dgm:cxn modelId="{BD6579A3-4E52-4D0B-A07E-FCCB430A5A73}" type="presOf" srcId="{C83556FF-9456-4106-9013-AB67751F8F80}" destId="{62C7F4E8-3510-454F-A6F0-E6EF3BA07799}" srcOrd="0" destOrd="0" presId="urn:microsoft.com/office/officeart/2005/8/layout/list1"/>
    <dgm:cxn modelId="{9DD04E96-C5B8-482C-A2F2-AF5FD3C257D8}" type="presOf" srcId="{7E34AA91-44D3-490B-80F5-376033F3F710}" destId="{4C8F9149-0A10-44FE-9EAC-98F30AABB9F1}" srcOrd="0" destOrd="1" presId="urn:microsoft.com/office/officeart/2005/8/layout/list1"/>
    <dgm:cxn modelId="{FBBEAFDF-19E9-4955-8709-401E8295BE55}" type="presOf" srcId="{3D398843-4D0F-4E3D-BBE9-0C64A59928C9}" destId="{C85AFE19-81D6-4680-A480-AF282B800B84}" srcOrd="0" destOrd="0" presId="urn:microsoft.com/office/officeart/2005/8/layout/list1"/>
    <dgm:cxn modelId="{F58D45B3-30AF-4458-8241-ACF766C36565}" type="presOf" srcId="{3D398843-4D0F-4E3D-BBE9-0C64A59928C9}" destId="{2EB0CBC0-1A75-4726-B604-8E14218E52E6}" srcOrd="1" destOrd="0" presId="urn:microsoft.com/office/officeart/2005/8/layout/list1"/>
    <dgm:cxn modelId="{ED7AC718-F1AA-425A-BA3C-C701926A2CFB}" srcId="{C83556FF-9456-4106-9013-AB67751F8F80}" destId="{3D398843-4D0F-4E3D-BBE9-0C64A59928C9}" srcOrd="0" destOrd="0" parTransId="{894F870E-661B-4E1F-AA3E-3FC9855AB6AE}" sibTransId="{C45483A3-8B83-4AF9-9368-01739B50A051}"/>
    <dgm:cxn modelId="{CA001407-9A58-450E-AE77-63CDFF5A3924}" type="presParOf" srcId="{62C7F4E8-3510-454F-A6F0-E6EF3BA07799}" destId="{4F2DC52D-6E6E-425E-85FA-9ED49FF2A35E}" srcOrd="0" destOrd="0" presId="urn:microsoft.com/office/officeart/2005/8/layout/list1"/>
    <dgm:cxn modelId="{7345F4BF-7E34-4946-B051-88F4429BA199}" type="presParOf" srcId="{4F2DC52D-6E6E-425E-85FA-9ED49FF2A35E}" destId="{C85AFE19-81D6-4680-A480-AF282B800B84}" srcOrd="0" destOrd="0" presId="urn:microsoft.com/office/officeart/2005/8/layout/list1"/>
    <dgm:cxn modelId="{FCFC8A83-517B-40C5-9866-032246F7A79A}" type="presParOf" srcId="{4F2DC52D-6E6E-425E-85FA-9ED49FF2A35E}" destId="{2EB0CBC0-1A75-4726-B604-8E14218E52E6}" srcOrd="1" destOrd="0" presId="urn:microsoft.com/office/officeart/2005/8/layout/list1"/>
    <dgm:cxn modelId="{E5D3B717-F269-4854-A442-A25C91F512F6}" type="presParOf" srcId="{62C7F4E8-3510-454F-A6F0-E6EF3BA07799}" destId="{FC3B41A4-26A2-4A5D-BB00-A95180AAD941}" srcOrd="1" destOrd="0" presId="urn:microsoft.com/office/officeart/2005/8/layout/list1"/>
    <dgm:cxn modelId="{638F5257-5466-4800-952B-FECB782660A2}" type="presParOf" srcId="{62C7F4E8-3510-454F-A6F0-E6EF3BA07799}" destId="{4C8F9149-0A10-44FE-9EAC-98F30AABB9F1}"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7B22FF50-C392-4AE6-B5B4-DD2B466E8B2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69FEF57E-8BAB-46DF-A62E-D3CF2AE6A7A9}">
      <dgm:prSet phldrT="[文字]" custT="1"/>
      <dgm:spPr/>
      <dgm:t>
        <a:bodyPr/>
        <a:lstStyle/>
        <a:p>
          <a:r>
            <a:rPr lang="zh-TW" altLang="en-US" sz="2400" dirty="0" smtClean="0"/>
            <a:t>貸款期限</a:t>
          </a:r>
          <a:endParaRPr lang="zh-TW" altLang="en-US" sz="2400" dirty="0"/>
        </a:p>
      </dgm:t>
    </dgm:pt>
    <dgm:pt modelId="{53B8DC12-F437-45C2-A172-35962C7EE3B9}" type="parTrans" cxnId="{4F69FE8F-6702-45A7-A55F-BEBB6F292AF7}">
      <dgm:prSet/>
      <dgm:spPr/>
      <dgm:t>
        <a:bodyPr/>
        <a:lstStyle/>
        <a:p>
          <a:endParaRPr lang="zh-TW" altLang="en-US"/>
        </a:p>
      </dgm:t>
    </dgm:pt>
    <dgm:pt modelId="{33EEBFFC-6D02-4A8A-86D7-482AC4F1EA6C}" type="sibTrans" cxnId="{4F69FE8F-6702-45A7-A55F-BEBB6F292AF7}">
      <dgm:prSet/>
      <dgm:spPr/>
      <dgm:t>
        <a:bodyPr/>
        <a:lstStyle/>
        <a:p>
          <a:endParaRPr lang="zh-TW" altLang="en-US"/>
        </a:p>
      </dgm:t>
    </dgm:pt>
    <dgm:pt modelId="{FA98C9CA-0893-4628-8B87-2FCDC03DED70}">
      <dgm:prSet phldrT="[文字]" custT="1"/>
      <dgm:spPr/>
      <dgm:t>
        <a:bodyPr/>
        <a:lstStyle/>
        <a:p>
          <a:r>
            <a:rPr lang="zh-TW" altLang="en-US" sz="2400" dirty="0" smtClean="0"/>
            <a:t>貸款額度</a:t>
          </a:r>
          <a:endParaRPr lang="zh-TW" altLang="en-US" sz="2400" dirty="0"/>
        </a:p>
      </dgm:t>
    </dgm:pt>
    <dgm:pt modelId="{B9D9DC51-E8DD-4B9B-8C10-B75F40DC9882}" type="parTrans" cxnId="{8315FC47-AFF7-4D35-85FE-AC2D602B32BD}">
      <dgm:prSet/>
      <dgm:spPr/>
      <dgm:t>
        <a:bodyPr/>
        <a:lstStyle/>
        <a:p>
          <a:endParaRPr lang="zh-TW" altLang="en-US"/>
        </a:p>
      </dgm:t>
    </dgm:pt>
    <dgm:pt modelId="{1E20825C-E374-47A7-8DBB-F123E78E4434}" type="sibTrans" cxnId="{8315FC47-AFF7-4D35-85FE-AC2D602B32BD}">
      <dgm:prSet/>
      <dgm:spPr/>
      <dgm:t>
        <a:bodyPr/>
        <a:lstStyle/>
        <a:p>
          <a:endParaRPr lang="zh-TW" altLang="en-US"/>
        </a:p>
      </dgm:t>
    </dgm:pt>
    <dgm:pt modelId="{AF048362-9AEB-4C52-AC07-FD3EA426ACEE}">
      <dgm:prSet custT="1"/>
      <dgm:spPr/>
      <dgm:t>
        <a:bodyPr/>
        <a:lstStyle/>
        <a:p>
          <a:pPr>
            <a:lnSpc>
              <a:spcPts val="2200"/>
            </a:lnSpc>
          </a:pPr>
          <a:r>
            <a:rPr lang="zh-TW" sz="2200" dirty="0" smtClean="0">
              <a:latin typeface="+mn-ea"/>
              <a:ea typeface="+mn-ea"/>
            </a:rPr>
            <a:t>資本支出最長</a:t>
          </a:r>
          <a:r>
            <a:rPr lang="en-US" altLang="zh-TW" sz="2200" dirty="0" smtClean="0">
              <a:latin typeface="+mn-ea"/>
              <a:ea typeface="+mn-ea"/>
            </a:rPr>
            <a:t>15</a:t>
          </a:r>
          <a:r>
            <a:rPr lang="zh-TW" sz="2200" dirty="0" smtClean="0">
              <a:latin typeface="+mn-ea"/>
              <a:ea typeface="+mn-ea"/>
            </a:rPr>
            <a:t>年</a:t>
          </a:r>
          <a:r>
            <a:rPr lang="zh-TW" altLang="en-US" sz="2200" dirty="0" smtClean="0">
              <a:latin typeface="+mn-ea"/>
              <a:ea typeface="+mn-ea"/>
            </a:rPr>
            <a:t>。</a:t>
          </a:r>
          <a:endParaRPr lang="zh-TW" altLang="en-US" sz="2200" dirty="0">
            <a:latin typeface="+mn-ea"/>
            <a:ea typeface="+mn-ea"/>
          </a:endParaRPr>
        </a:p>
      </dgm:t>
    </dgm:pt>
    <dgm:pt modelId="{34395D36-58AC-4534-97D4-9F7E92E4E0FC}" type="parTrans" cxnId="{DEA4AAAE-BFF7-4999-A025-23AFE420FEFF}">
      <dgm:prSet/>
      <dgm:spPr/>
      <dgm:t>
        <a:bodyPr/>
        <a:lstStyle/>
        <a:p>
          <a:endParaRPr lang="zh-TW" altLang="en-US"/>
        </a:p>
      </dgm:t>
    </dgm:pt>
    <dgm:pt modelId="{DE3DED43-4C68-4F96-BE5A-9F718970CA6F}" type="sibTrans" cxnId="{DEA4AAAE-BFF7-4999-A025-23AFE420FEFF}">
      <dgm:prSet/>
      <dgm:spPr/>
      <dgm:t>
        <a:bodyPr/>
        <a:lstStyle/>
        <a:p>
          <a:endParaRPr lang="zh-TW" altLang="en-US"/>
        </a:p>
      </dgm:t>
    </dgm:pt>
    <dgm:pt modelId="{944E3B6C-9B0F-4305-BECA-203A3BC8EF7B}">
      <dgm:prSet custT="1"/>
      <dgm:spPr/>
      <dgm:t>
        <a:bodyPr/>
        <a:lstStyle/>
        <a:p>
          <a:pPr algn="just"/>
          <a:r>
            <a:rPr lang="zh-TW" sz="2200" dirty="0" smtClean="0">
              <a:latin typeface="+mn-ea"/>
              <a:ea typeface="+mn-ea"/>
            </a:rPr>
            <a:t>每一借款人最高貸款額度為</a:t>
          </a:r>
          <a:r>
            <a:rPr lang="en-US" altLang="zh-TW" sz="2200" dirty="0" smtClean="0">
              <a:latin typeface="+mn-ea"/>
              <a:ea typeface="+mn-ea"/>
            </a:rPr>
            <a:t>8,000</a:t>
          </a:r>
          <a:r>
            <a:rPr lang="zh-TW" sz="2200" dirty="0" smtClean="0">
              <a:latin typeface="+mn-ea"/>
              <a:ea typeface="+mn-ea"/>
            </a:rPr>
            <a:t>萬元，其中週轉金最高貸款額度為</a:t>
          </a:r>
          <a:r>
            <a:rPr lang="en-US" altLang="zh-TW" sz="2200" dirty="0" smtClean="0">
              <a:latin typeface="+mn-ea"/>
              <a:ea typeface="+mn-ea"/>
            </a:rPr>
            <a:t>1,000</a:t>
          </a:r>
          <a:r>
            <a:rPr lang="zh-TW" sz="2200" dirty="0" smtClean="0">
              <a:latin typeface="+mn-ea"/>
              <a:ea typeface="+mn-ea"/>
            </a:rPr>
            <a:t>萬元。但經農委會專案同意者，不在此限。</a:t>
          </a:r>
          <a:endParaRPr lang="zh-TW" altLang="en-US" sz="2200" dirty="0">
            <a:latin typeface="+mn-ea"/>
            <a:ea typeface="+mn-ea"/>
          </a:endParaRPr>
        </a:p>
      </dgm:t>
    </dgm:pt>
    <dgm:pt modelId="{684244D9-79B3-42A5-BEE2-F8FF47D10E7E}" type="parTrans" cxnId="{F1760FFF-113C-42A8-8387-C04A6E8201CF}">
      <dgm:prSet/>
      <dgm:spPr/>
      <dgm:t>
        <a:bodyPr/>
        <a:lstStyle/>
        <a:p>
          <a:endParaRPr lang="zh-TW" altLang="en-US"/>
        </a:p>
      </dgm:t>
    </dgm:pt>
    <dgm:pt modelId="{E8633025-2DA1-4F7C-AAB5-9A8EE0CF08DB}" type="sibTrans" cxnId="{F1760FFF-113C-42A8-8387-C04A6E8201CF}">
      <dgm:prSet/>
      <dgm:spPr/>
      <dgm:t>
        <a:bodyPr/>
        <a:lstStyle/>
        <a:p>
          <a:endParaRPr lang="zh-TW" altLang="en-US"/>
        </a:p>
      </dgm:t>
    </dgm:pt>
    <dgm:pt modelId="{25064AB9-61BC-4417-9CF3-CF0FF2CE51D7}">
      <dgm:prSet custT="1"/>
      <dgm:spPr/>
      <dgm:t>
        <a:bodyPr/>
        <a:lstStyle/>
        <a:p>
          <a:pPr>
            <a:lnSpc>
              <a:spcPts val="2200"/>
            </a:lnSpc>
          </a:pPr>
          <a:r>
            <a:rPr lang="zh-TW" altLang="en-US" sz="2200" dirty="0" smtClean="0">
              <a:latin typeface="+mn-ea"/>
              <a:ea typeface="+mn-ea"/>
            </a:rPr>
            <a:t>週轉金最長年限如下：</a:t>
          </a:r>
          <a:endParaRPr lang="zh-TW" altLang="en-US" sz="2200" dirty="0">
            <a:latin typeface="+mn-ea"/>
            <a:ea typeface="+mn-ea"/>
          </a:endParaRPr>
        </a:p>
      </dgm:t>
    </dgm:pt>
    <dgm:pt modelId="{65049379-72B5-42B5-BEDC-F9EF44D2C603}" type="parTrans" cxnId="{4B52C6E3-4EC0-4603-B24D-7AB875CE9FBE}">
      <dgm:prSet/>
      <dgm:spPr/>
      <dgm:t>
        <a:bodyPr/>
        <a:lstStyle/>
        <a:p>
          <a:endParaRPr lang="zh-TW" altLang="en-US"/>
        </a:p>
      </dgm:t>
    </dgm:pt>
    <dgm:pt modelId="{F41C7DE7-F3B0-45DF-B111-5AF9E8CCBCCB}" type="sibTrans" cxnId="{4B52C6E3-4EC0-4603-B24D-7AB875CE9FBE}">
      <dgm:prSet/>
      <dgm:spPr/>
      <dgm:t>
        <a:bodyPr/>
        <a:lstStyle/>
        <a:p>
          <a:endParaRPr lang="zh-TW" altLang="en-US"/>
        </a:p>
      </dgm:t>
    </dgm:pt>
    <dgm:pt modelId="{7A08E808-2277-4BC8-A3FF-ED705DB2BFDC}">
      <dgm:prSet custT="1"/>
      <dgm:spPr/>
      <dgm:t>
        <a:bodyPr/>
        <a:lstStyle/>
        <a:p>
          <a:pPr>
            <a:lnSpc>
              <a:spcPts val="2200"/>
            </a:lnSpc>
          </a:pPr>
          <a:r>
            <a:rPr lang="zh-TW" sz="2200" dirty="0" smtClean="0">
              <a:latin typeface="+mn-ea"/>
              <a:ea typeface="+mn-ea"/>
            </a:rPr>
            <a:t>蘭花：</a:t>
          </a:r>
          <a:r>
            <a:rPr lang="en-US" altLang="zh-TW" sz="2200" dirty="0" smtClean="0">
              <a:latin typeface="+mn-ea"/>
              <a:ea typeface="+mn-ea"/>
            </a:rPr>
            <a:t>4</a:t>
          </a:r>
          <a:r>
            <a:rPr lang="zh-TW" sz="2200" dirty="0" smtClean="0">
              <a:latin typeface="+mn-ea"/>
              <a:ea typeface="+mn-ea"/>
            </a:rPr>
            <a:t>年。</a:t>
          </a:r>
          <a:endParaRPr lang="zh-TW" sz="2200" dirty="0">
            <a:latin typeface="+mn-ea"/>
            <a:ea typeface="+mn-ea"/>
          </a:endParaRPr>
        </a:p>
      </dgm:t>
    </dgm:pt>
    <dgm:pt modelId="{B6AD9962-8C42-465D-AE98-469CF54C4F3C}" type="parTrans" cxnId="{240D4EEF-7E0F-44F2-8925-870A0443D6F4}">
      <dgm:prSet/>
      <dgm:spPr/>
      <dgm:t>
        <a:bodyPr/>
        <a:lstStyle/>
        <a:p>
          <a:endParaRPr lang="zh-TW" altLang="en-US"/>
        </a:p>
      </dgm:t>
    </dgm:pt>
    <dgm:pt modelId="{6004A0F4-F210-4687-AB35-7792250C373F}" type="sibTrans" cxnId="{240D4EEF-7E0F-44F2-8925-870A0443D6F4}">
      <dgm:prSet/>
      <dgm:spPr/>
      <dgm:t>
        <a:bodyPr/>
        <a:lstStyle/>
        <a:p>
          <a:endParaRPr lang="zh-TW" altLang="en-US"/>
        </a:p>
      </dgm:t>
    </dgm:pt>
    <dgm:pt modelId="{B5D0D86E-81B8-4432-85C7-523B582BB69F}">
      <dgm:prSet custT="1"/>
      <dgm:spPr/>
      <dgm:t>
        <a:bodyPr/>
        <a:lstStyle/>
        <a:p>
          <a:pPr>
            <a:lnSpc>
              <a:spcPts val="2200"/>
            </a:lnSpc>
          </a:pPr>
          <a:r>
            <a:rPr lang="zh-TW" sz="2200" dirty="0" smtClean="0">
              <a:latin typeface="+mn-ea"/>
              <a:ea typeface="+mn-ea"/>
            </a:rPr>
            <a:t>果樹、苗木、茶、油茶、龍膽石斑、烏魚及鱸</a:t>
          </a:r>
          <a:r>
            <a:rPr lang="zh-TW" altLang="en-US" sz="2200" dirty="0" smtClean="0">
              <a:latin typeface="+mn-ea"/>
              <a:ea typeface="+mn-ea"/>
            </a:rPr>
            <a:t>鰻</a:t>
          </a:r>
          <a:r>
            <a:rPr lang="zh-TW" sz="2200" dirty="0" smtClean="0">
              <a:latin typeface="+mn-ea"/>
              <a:ea typeface="+mn-ea"/>
            </a:rPr>
            <a:t>：</a:t>
          </a:r>
          <a:r>
            <a:rPr lang="zh-TW" altLang="en-US" sz="2200" dirty="0" smtClean="0">
              <a:latin typeface="+mn-ea"/>
              <a:ea typeface="+mn-ea"/>
            </a:rPr>
            <a:t> </a:t>
          </a:r>
          <a:r>
            <a:rPr lang="en-US" altLang="zh-TW" sz="2200" dirty="0" smtClean="0">
              <a:latin typeface="+mn-ea"/>
              <a:ea typeface="+mn-ea"/>
            </a:rPr>
            <a:t>5</a:t>
          </a:r>
          <a:r>
            <a:rPr lang="zh-TW" sz="2200" dirty="0" smtClean="0">
              <a:latin typeface="+mn-ea"/>
              <a:ea typeface="+mn-ea"/>
            </a:rPr>
            <a:t>年。</a:t>
          </a:r>
          <a:endParaRPr lang="zh-TW" sz="2200" dirty="0">
            <a:latin typeface="+mn-ea"/>
            <a:ea typeface="+mn-ea"/>
          </a:endParaRPr>
        </a:p>
      </dgm:t>
    </dgm:pt>
    <dgm:pt modelId="{C55F575C-270F-4C4B-BD1C-2465C2D49939}" type="parTrans" cxnId="{CA50DC4B-7FBC-4A93-9E8D-2ABA23E06B0B}">
      <dgm:prSet/>
      <dgm:spPr/>
      <dgm:t>
        <a:bodyPr/>
        <a:lstStyle/>
        <a:p>
          <a:endParaRPr lang="zh-TW" altLang="en-US"/>
        </a:p>
      </dgm:t>
    </dgm:pt>
    <dgm:pt modelId="{01ECE411-E855-4E2C-A4A4-3F26049F2767}" type="sibTrans" cxnId="{CA50DC4B-7FBC-4A93-9E8D-2ABA23E06B0B}">
      <dgm:prSet/>
      <dgm:spPr/>
      <dgm:t>
        <a:bodyPr/>
        <a:lstStyle/>
        <a:p>
          <a:endParaRPr lang="zh-TW" altLang="en-US"/>
        </a:p>
      </dgm:t>
    </dgm:pt>
    <dgm:pt modelId="{A5AA4840-E8FB-48E0-90D7-425C8425B381}">
      <dgm:prSet custT="1"/>
      <dgm:spPr/>
      <dgm:t>
        <a:bodyPr/>
        <a:lstStyle/>
        <a:p>
          <a:pPr>
            <a:lnSpc>
              <a:spcPts val="2200"/>
            </a:lnSpc>
          </a:pPr>
          <a:r>
            <a:rPr lang="zh-TW" sz="2200" dirty="0" smtClean="0">
              <a:latin typeface="+mn-ea"/>
              <a:ea typeface="+mn-ea"/>
            </a:rPr>
            <a:t>其餘為</a:t>
          </a:r>
          <a:r>
            <a:rPr lang="en-US" altLang="zh-TW" sz="2200" dirty="0" smtClean="0">
              <a:latin typeface="+mn-ea"/>
              <a:ea typeface="+mn-ea"/>
            </a:rPr>
            <a:t>3</a:t>
          </a:r>
          <a:r>
            <a:rPr lang="zh-TW" sz="2200" dirty="0" smtClean="0">
              <a:latin typeface="+mn-ea"/>
              <a:ea typeface="+mn-ea"/>
            </a:rPr>
            <a:t>年。</a:t>
          </a:r>
          <a:endParaRPr lang="zh-TW" altLang="en-US" sz="2200" dirty="0"/>
        </a:p>
      </dgm:t>
    </dgm:pt>
    <dgm:pt modelId="{55FBCDC5-6574-45AE-A755-14E3CB04298F}" type="parTrans" cxnId="{A4FFCDAC-77EE-47DE-A981-2230178A6DDB}">
      <dgm:prSet/>
      <dgm:spPr/>
      <dgm:t>
        <a:bodyPr/>
        <a:lstStyle/>
        <a:p>
          <a:endParaRPr lang="zh-TW" altLang="en-US"/>
        </a:p>
      </dgm:t>
    </dgm:pt>
    <dgm:pt modelId="{316E9612-C35A-4A50-ABA3-DCCAEEEAC135}" type="sibTrans" cxnId="{A4FFCDAC-77EE-47DE-A981-2230178A6DDB}">
      <dgm:prSet/>
      <dgm:spPr/>
      <dgm:t>
        <a:bodyPr/>
        <a:lstStyle/>
        <a:p>
          <a:endParaRPr lang="zh-TW" altLang="en-US"/>
        </a:p>
      </dgm:t>
    </dgm:pt>
    <dgm:pt modelId="{2026299B-BB7F-4256-8128-9EE0FF37DC36}">
      <dgm:prSet custT="1"/>
      <dgm:spPr/>
      <dgm:t>
        <a:bodyPr/>
        <a:lstStyle/>
        <a:p>
          <a:r>
            <a:rPr lang="zh-TW" sz="2200" dirty="0" smtClean="0">
              <a:latin typeface="+mn-ea"/>
              <a:ea typeface="+mn-ea"/>
            </a:rPr>
            <a:t>前項貸款用途屬資本支出者，其貸款額度並以實際所需金額</a:t>
          </a:r>
          <a:r>
            <a:rPr lang="en-US" altLang="zh-TW" sz="2200" dirty="0" smtClean="0">
              <a:latin typeface="+mn-ea"/>
              <a:ea typeface="+mn-ea"/>
            </a:rPr>
            <a:t>70</a:t>
          </a:r>
          <a:r>
            <a:rPr lang="zh-TW" altLang="zh-TW" sz="2200" dirty="0" smtClean="0">
              <a:latin typeface="+mn-ea"/>
              <a:ea typeface="+mn-ea"/>
            </a:rPr>
            <a:t>％</a:t>
          </a:r>
          <a:r>
            <a:rPr lang="zh-TW" sz="2200" dirty="0" smtClean="0">
              <a:latin typeface="+mn-ea"/>
              <a:ea typeface="+mn-ea"/>
            </a:rPr>
            <a:t>為限。</a:t>
          </a:r>
          <a:endParaRPr lang="zh-TW" altLang="en-US" sz="2200" dirty="0">
            <a:latin typeface="+mn-ea"/>
            <a:ea typeface="+mn-ea"/>
          </a:endParaRPr>
        </a:p>
      </dgm:t>
    </dgm:pt>
    <dgm:pt modelId="{FDAD8D68-4A16-4F6C-8E61-945B6687C844}" type="parTrans" cxnId="{2A941BEC-C941-410E-B3D8-D099CC054644}">
      <dgm:prSet/>
      <dgm:spPr/>
      <dgm:t>
        <a:bodyPr/>
        <a:lstStyle/>
        <a:p>
          <a:endParaRPr lang="zh-TW" altLang="en-US"/>
        </a:p>
      </dgm:t>
    </dgm:pt>
    <dgm:pt modelId="{2DCB980F-1ACB-4262-B34F-64E5A403CAC1}" type="sibTrans" cxnId="{2A941BEC-C941-410E-B3D8-D099CC054644}">
      <dgm:prSet/>
      <dgm:spPr/>
      <dgm:t>
        <a:bodyPr/>
        <a:lstStyle/>
        <a:p>
          <a:endParaRPr lang="zh-TW" altLang="en-US"/>
        </a:p>
      </dgm:t>
    </dgm:pt>
    <dgm:pt modelId="{A3DD8218-C24B-4EAF-BA3C-710BD72B34E5}" type="pres">
      <dgm:prSet presAssocID="{7B22FF50-C392-4AE6-B5B4-DD2B466E8B29}" presName="linear" presStyleCnt="0">
        <dgm:presLayoutVars>
          <dgm:dir/>
          <dgm:animLvl val="lvl"/>
          <dgm:resizeHandles val="exact"/>
        </dgm:presLayoutVars>
      </dgm:prSet>
      <dgm:spPr/>
      <dgm:t>
        <a:bodyPr/>
        <a:lstStyle/>
        <a:p>
          <a:endParaRPr lang="zh-TW" altLang="en-US"/>
        </a:p>
      </dgm:t>
    </dgm:pt>
    <dgm:pt modelId="{9C00F17E-0A7A-4FA4-9A53-4E947B536404}" type="pres">
      <dgm:prSet presAssocID="{69FEF57E-8BAB-46DF-A62E-D3CF2AE6A7A9}" presName="parentLin" presStyleCnt="0"/>
      <dgm:spPr/>
    </dgm:pt>
    <dgm:pt modelId="{149AD729-EFD7-4C0A-80A3-31A442F17169}" type="pres">
      <dgm:prSet presAssocID="{69FEF57E-8BAB-46DF-A62E-D3CF2AE6A7A9}" presName="parentLeftMargin" presStyleLbl="node1" presStyleIdx="0" presStyleCnt="2"/>
      <dgm:spPr/>
      <dgm:t>
        <a:bodyPr/>
        <a:lstStyle/>
        <a:p>
          <a:endParaRPr lang="zh-TW" altLang="en-US"/>
        </a:p>
      </dgm:t>
    </dgm:pt>
    <dgm:pt modelId="{926BDA9D-A9F7-40ED-BD87-3309E8E800A7}" type="pres">
      <dgm:prSet presAssocID="{69FEF57E-8BAB-46DF-A62E-D3CF2AE6A7A9}" presName="parentText" presStyleLbl="node1" presStyleIdx="0" presStyleCnt="2" custScaleY="142283" custLinFactNeighborY="18273">
        <dgm:presLayoutVars>
          <dgm:chMax val="0"/>
          <dgm:bulletEnabled val="1"/>
        </dgm:presLayoutVars>
      </dgm:prSet>
      <dgm:spPr/>
      <dgm:t>
        <a:bodyPr/>
        <a:lstStyle/>
        <a:p>
          <a:endParaRPr lang="zh-TW" altLang="en-US"/>
        </a:p>
      </dgm:t>
    </dgm:pt>
    <dgm:pt modelId="{03198673-0ECE-45E0-9CA1-D1C05042DFDF}" type="pres">
      <dgm:prSet presAssocID="{69FEF57E-8BAB-46DF-A62E-D3CF2AE6A7A9}" presName="negativeSpace" presStyleCnt="0"/>
      <dgm:spPr/>
    </dgm:pt>
    <dgm:pt modelId="{79D23EEE-9E32-49F0-BC9D-DA6A34619EA4}" type="pres">
      <dgm:prSet presAssocID="{69FEF57E-8BAB-46DF-A62E-D3CF2AE6A7A9}" presName="childText" presStyleLbl="conFgAcc1" presStyleIdx="0" presStyleCnt="2" custLinFactNeighborY="74122">
        <dgm:presLayoutVars>
          <dgm:bulletEnabled val="1"/>
        </dgm:presLayoutVars>
      </dgm:prSet>
      <dgm:spPr/>
      <dgm:t>
        <a:bodyPr/>
        <a:lstStyle/>
        <a:p>
          <a:endParaRPr lang="zh-TW" altLang="en-US"/>
        </a:p>
      </dgm:t>
    </dgm:pt>
    <dgm:pt modelId="{D1FE450B-1D2D-4BAC-A57D-5C1135173A4D}" type="pres">
      <dgm:prSet presAssocID="{33EEBFFC-6D02-4A8A-86D7-482AC4F1EA6C}" presName="spaceBetweenRectangles" presStyleCnt="0"/>
      <dgm:spPr/>
    </dgm:pt>
    <dgm:pt modelId="{76FB1627-D35A-4082-9E55-41D5C8E24054}" type="pres">
      <dgm:prSet presAssocID="{FA98C9CA-0893-4628-8B87-2FCDC03DED70}" presName="parentLin" presStyleCnt="0"/>
      <dgm:spPr/>
    </dgm:pt>
    <dgm:pt modelId="{F285C37F-9886-4016-A158-F08735E2CA55}" type="pres">
      <dgm:prSet presAssocID="{FA98C9CA-0893-4628-8B87-2FCDC03DED70}" presName="parentLeftMargin" presStyleLbl="node1" presStyleIdx="0" presStyleCnt="2"/>
      <dgm:spPr/>
      <dgm:t>
        <a:bodyPr/>
        <a:lstStyle/>
        <a:p>
          <a:endParaRPr lang="zh-TW" altLang="en-US"/>
        </a:p>
      </dgm:t>
    </dgm:pt>
    <dgm:pt modelId="{5E720CCD-9719-4B12-806A-A85568B869FC}" type="pres">
      <dgm:prSet presAssocID="{FA98C9CA-0893-4628-8B87-2FCDC03DED70}" presName="parentText" presStyleLbl="node1" presStyleIdx="1" presStyleCnt="2" custScaleY="145408" custLinFactNeighborY="18500">
        <dgm:presLayoutVars>
          <dgm:chMax val="0"/>
          <dgm:bulletEnabled val="1"/>
        </dgm:presLayoutVars>
      </dgm:prSet>
      <dgm:spPr/>
      <dgm:t>
        <a:bodyPr/>
        <a:lstStyle/>
        <a:p>
          <a:endParaRPr lang="zh-TW" altLang="en-US"/>
        </a:p>
      </dgm:t>
    </dgm:pt>
    <dgm:pt modelId="{24D709E4-3A53-46AE-99C2-81347196B569}" type="pres">
      <dgm:prSet presAssocID="{FA98C9CA-0893-4628-8B87-2FCDC03DED70}" presName="negativeSpace" presStyleCnt="0"/>
      <dgm:spPr/>
    </dgm:pt>
    <dgm:pt modelId="{E3418E41-3B57-417E-ACD5-0913D97A7DFE}" type="pres">
      <dgm:prSet presAssocID="{FA98C9CA-0893-4628-8B87-2FCDC03DED70}" presName="childText" presStyleLbl="conFgAcc1" presStyleIdx="1" presStyleCnt="2">
        <dgm:presLayoutVars>
          <dgm:bulletEnabled val="1"/>
        </dgm:presLayoutVars>
      </dgm:prSet>
      <dgm:spPr/>
      <dgm:t>
        <a:bodyPr/>
        <a:lstStyle/>
        <a:p>
          <a:endParaRPr lang="zh-TW" altLang="en-US"/>
        </a:p>
      </dgm:t>
    </dgm:pt>
  </dgm:ptLst>
  <dgm:cxnLst>
    <dgm:cxn modelId="{5CCA7ABF-2C51-483B-90CE-10CABE02588F}" type="presOf" srcId="{69FEF57E-8BAB-46DF-A62E-D3CF2AE6A7A9}" destId="{926BDA9D-A9F7-40ED-BD87-3309E8E800A7}" srcOrd="1" destOrd="0" presId="urn:microsoft.com/office/officeart/2005/8/layout/list1"/>
    <dgm:cxn modelId="{4B52C6E3-4EC0-4603-B24D-7AB875CE9FBE}" srcId="{69FEF57E-8BAB-46DF-A62E-D3CF2AE6A7A9}" destId="{25064AB9-61BC-4417-9CF3-CF0FF2CE51D7}" srcOrd="1" destOrd="0" parTransId="{65049379-72B5-42B5-BEDC-F9EF44D2C603}" sibTransId="{F41C7DE7-F3B0-45DF-B111-5AF9E8CCBCCB}"/>
    <dgm:cxn modelId="{5A2DDA55-061E-460C-B54E-E4C0879F107A}" type="presOf" srcId="{25064AB9-61BC-4417-9CF3-CF0FF2CE51D7}" destId="{79D23EEE-9E32-49F0-BC9D-DA6A34619EA4}" srcOrd="0" destOrd="1" presId="urn:microsoft.com/office/officeart/2005/8/layout/list1"/>
    <dgm:cxn modelId="{A4FFCDAC-77EE-47DE-A981-2230178A6DDB}" srcId="{25064AB9-61BC-4417-9CF3-CF0FF2CE51D7}" destId="{A5AA4840-E8FB-48E0-90D7-425C8425B381}" srcOrd="2" destOrd="0" parTransId="{55FBCDC5-6574-45AE-A755-14E3CB04298F}" sibTransId="{316E9612-C35A-4A50-ABA3-DCCAEEEAC135}"/>
    <dgm:cxn modelId="{9B36693C-6B59-4E3F-96EB-75972043AC0E}" type="presOf" srcId="{FA98C9CA-0893-4628-8B87-2FCDC03DED70}" destId="{F285C37F-9886-4016-A158-F08735E2CA55}" srcOrd="0" destOrd="0" presId="urn:microsoft.com/office/officeart/2005/8/layout/list1"/>
    <dgm:cxn modelId="{DEA4AAAE-BFF7-4999-A025-23AFE420FEFF}" srcId="{69FEF57E-8BAB-46DF-A62E-D3CF2AE6A7A9}" destId="{AF048362-9AEB-4C52-AC07-FD3EA426ACEE}" srcOrd="0" destOrd="0" parTransId="{34395D36-58AC-4534-97D4-9F7E92E4E0FC}" sibTransId="{DE3DED43-4C68-4F96-BE5A-9F718970CA6F}"/>
    <dgm:cxn modelId="{4F69FE8F-6702-45A7-A55F-BEBB6F292AF7}" srcId="{7B22FF50-C392-4AE6-B5B4-DD2B466E8B29}" destId="{69FEF57E-8BAB-46DF-A62E-D3CF2AE6A7A9}" srcOrd="0" destOrd="0" parTransId="{53B8DC12-F437-45C2-A172-35962C7EE3B9}" sibTransId="{33EEBFFC-6D02-4A8A-86D7-482AC4F1EA6C}"/>
    <dgm:cxn modelId="{B63AD7B6-DA32-404B-BF4A-A2828002AAA7}" type="presOf" srcId="{FA98C9CA-0893-4628-8B87-2FCDC03DED70}" destId="{5E720CCD-9719-4B12-806A-A85568B869FC}" srcOrd="1" destOrd="0" presId="urn:microsoft.com/office/officeart/2005/8/layout/list1"/>
    <dgm:cxn modelId="{CA50DC4B-7FBC-4A93-9E8D-2ABA23E06B0B}" srcId="{25064AB9-61BC-4417-9CF3-CF0FF2CE51D7}" destId="{B5D0D86E-81B8-4432-85C7-523B582BB69F}" srcOrd="1" destOrd="0" parTransId="{C55F575C-270F-4C4B-BD1C-2465C2D49939}" sibTransId="{01ECE411-E855-4E2C-A4A4-3F26049F2767}"/>
    <dgm:cxn modelId="{4D0D5E71-B5EC-4B7E-811E-83400D2844CC}" type="presOf" srcId="{69FEF57E-8BAB-46DF-A62E-D3CF2AE6A7A9}" destId="{149AD729-EFD7-4C0A-80A3-31A442F17169}" srcOrd="0" destOrd="0" presId="urn:microsoft.com/office/officeart/2005/8/layout/list1"/>
    <dgm:cxn modelId="{8315FC47-AFF7-4D35-85FE-AC2D602B32BD}" srcId="{7B22FF50-C392-4AE6-B5B4-DD2B466E8B29}" destId="{FA98C9CA-0893-4628-8B87-2FCDC03DED70}" srcOrd="1" destOrd="0" parTransId="{B9D9DC51-E8DD-4B9B-8C10-B75F40DC9882}" sibTransId="{1E20825C-E374-47A7-8DBB-F123E78E4434}"/>
    <dgm:cxn modelId="{240D4EEF-7E0F-44F2-8925-870A0443D6F4}" srcId="{25064AB9-61BC-4417-9CF3-CF0FF2CE51D7}" destId="{7A08E808-2277-4BC8-A3FF-ED705DB2BFDC}" srcOrd="0" destOrd="0" parTransId="{B6AD9962-8C42-465D-AE98-469CF54C4F3C}" sibTransId="{6004A0F4-F210-4687-AB35-7792250C373F}"/>
    <dgm:cxn modelId="{EDA6BD32-DCB1-4897-B1C8-8CFCC4B70CDD}" type="presOf" srcId="{AF048362-9AEB-4C52-AC07-FD3EA426ACEE}" destId="{79D23EEE-9E32-49F0-BC9D-DA6A34619EA4}" srcOrd="0" destOrd="0" presId="urn:microsoft.com/office/officeart/2005/8/layout/list1"/>
    <dgm:cxn modelId="{2A941BEC-C941-410E-B3D8-D099CC054644}" srcId="{FA98C9CA-0893-4628-8B87-2FCDC03DED70}" destId="{2026299B-BB7F-4256-8128-9EE0FF37DC36}" srcOrd="1" destOrd="0" parTransId="{FDAD8D68-4A16-4F6C-8E61-945B6687C844}" sibTransId="{2DCB980F-1ACB-4262-B34F-64E5A403CAC1}"/>
    <dgm:cxn modelId="{F1760FFF-113C-42A8-8387-C04A6E8201CF}" srcId="{FA98C9CA-0893-4628-8B87-2FCDC03DED70}" destId="{944E3B6C-9B0F-4305-BECA-203A3BC8EF7B}" srcOrd="0" destOrd="0" parTransId="{684244D9-79B3-42A5-BEE2-F8FF47D10E7E}" sibTransId="{E8633025-2DA1-4F7C-AAB5-9A8EE0CF08DB}"/>
    <dgm:cxn modelId="{563B3018-BE7D-43DC-8F69-DCB08C42E164}" type="presOf" srcId="{B5D0D86E-81B8-4432-85C7-523B582BB69F}" destId="{79D23EEE-9E32-49F0-BC9D-DA6A34619EA4}" srcOrd="0" destOrd="3" presId="urn:microsoft.com/office/officeart/2005/8/layout/list1"/>
    <dgm:cxn modelId="{B3098941-C714-47C4-B8C0-EE4A91092E16}" type="presOf" srcId="{7B22FF50-C392-4AE6-B5B4-DD2B466E8B29}" destId="{A3DD8218-C24B-4EAF-BA3C-710BD72B34E5}" srcOrd="0" destOrd="0" presId="urn:microsoft.com/office/officeart/2005/8/layout/list1"/>
    <dgm:cxn modelId="{1DFA6746-BA3C-42F8-9F62-978F46456218}" type="presOf" srcId="{7A08E808-2277-4BC8-A3FF-ED705DB2BFDC}" destId="{79D23EEE-9E32-49F0-BC9D-DA6A34619EA4}" srcOrd="0" destOrd="2" presId="urn:microsoft.com/office/officeart/2005/8/layout/list1"/>
    <dgm:cxn modelId="{456C70D9-5BA6-48D0-9E60-E0866E06D10F}" type="presOf" srcId="{944E3B6C-9B0F-4305-BECA-203A3BC8EF7B}" destId="{E3418E41-3B57-417E-ACD5-0913D97A7DFE}" srcOrd="0" destOrd="0" presId="urn:microsoft.com/office/officeart/2005/8/layout/list1"/>
    <dgm:cxn modelId="{D1991623-339B-4196-9EEA-7F1C44881D1D}" type="presOf" srcId="{A5AA4840-E8FB-48E0-90D7-425C8425B381}" destId="{79D23EEE-9E32-49F0-BC9D-DA6A34619EA4}" srcOrd="0" destOrd="4" presId="urn:microsoft.com/office/officeart/2005/8/layout/list1"/>
    <dgm:cxn modelId="{56BDABEB-7F29-46FE-8D68-8DF09BC590ED}" type="presOf" srcId="{2026299B-BB7F-4256-8128-9EE0FF37DC36}" destId="{E3418E41-3B57-417E-ACD5-0913D97A7DFE}" srcOrd="0" destOrd="1" presId="urn:microsoft.com/office/officeart/2005/8/layout/list1"/>
    <dgm:cxn modelId="{347856B3-E253-4052-92A1-8A1DFFD4B041}" type="presParOf" srcId="{A3DD8218-C24B-4EAF-BA3C-710BD72B34E5}" destId="{9C00F17E-0A7A-4FA4-9A53-4E947B536404}" srcOrd="0" destOrd="0" presId="urn:microsoft.com/office/officeart/2005/8/layout/list1"/>
    <dgm:cxn modelId="{202F28FE-92D8-4942-A957-601455507B4E}" type="presParOf" srcId="{9C00F17E-0A7A-4FA4-9A53-4E947B536404}" destId="{149AD729-EFD7-4C0A-80A3-31A442F17169}" srcOrd="0" destOrd="0" presId="urn:microsoft.com/office/officeart/2005/8/layout/list1"/>
    <dgm:cxn modelId="{DFE97253-8B5C-400E-A417-0C7E056E1FF3}" type="presParOf" srcId="{9C00F17E-0A7A-4FA4-9A53-4E947B536404}" destId="{926BDA9D-A9F7-40ED-BD87-3309E8E800A7}" srcOrd="1" destOrd="0" presId="urn:microsoft.com/office/officeart/2005/8/layout/list1"/>
    <dgm:cxn modelId="{AB5D00FB-054D-430B-9B3A-879C7D99EA0E}" type="presParOf" srcId="{A3DD8218-C24B-4EAF-BA3C-710BD72B34E5}" destId="{03198673-0ECE-45E0-9CA1-D1C05042DFDF}" srcOrd="1" destOrd="0" presId="urn:microsoft.com/office/officeart/2005/8/layout/list1"/>
    <dgm:cxn modelId="{A807AD47-AEF9-4F79-B239-E0A161E4F23B}" type="presParOf" srcId="{A3DD8218-C24B-4EAF-BA3C-710BD72B34E5}" destId="{79D23EEE-9E32-49F0-BC9D-DA6A34619EA4}" srcOrd="2" destOrd="0" presId="urn:microsoft.com/office/officeart/2005/8/layout/list1"/>
    <dgm:cxn modelId="{72C39841-5AB4-46B6-A591-57212223442A}" type="presParOf" srcId="{A3DD8218-C24B-4EAF-BA3C-710BD72B34E5}" destId="{D1FE450B-1D2D-4BAC-A57D-5C1135173A4D}" srcOrd="3" destOrd="0" presId="urn:microsoft.com/office/officeart/2005/8/layout/list1"/>
    <dgm:cxn modelId="{07C59242-7C9A-40A2-9E4E-3857D3E99F7A}" type="presParOf" srcId="{A3DD8218-C24B-4EAF-BA3C-710BD72B34E5}" destId="{76FB1627-D35A-4082-9E55-41D5C8E24054}" srcOrd="4" destOrd="0" presId="urn:microsoft.com/office/officeart/2005/8/layout/list1"/>
    <dgm:cxn modelId="{DAE3287F-7769-4776-9F68-2A256A7A8F7A}" type="presParOf" srcId="{76FB1627-D35A-4082-9E55-41D5C8E24054}" destId="{F285C37F-9886-4016-A158-F08735E2CA55}" srcOrd="0" destOrd="0" presId="urn:microsoft.com/office/officeart/2005/8/layout/list1"/>
    <dgm:cxn modelId="{50D1B198-7B1E-4FB7-AF46-E7A97A49B417}" type="presParOf" srcId="{76FB1627-D35A-4082-9E55-41D5C8E24054}" destId="{5E720CCD-9719-4B12-806A-A85568B869FC}" srcOrd="1" destOrd="0" presId="urn:microsoft.com/office/officeart/2005/8/layout/list1"/>
    <dgm:cxn modelId="{D09103AF-6169-456D-9DC7-80990C6EEC82}" type="presParOf" srcId="{A3DD8218-C24B-4EAF-BA3C-710BD72B34E5}" destId="{24D709E4-3A53-46AE-99C2-81347196B569}" srcOrd="5" destOrd="0" presId="urn:microsoft.com/office/officeart/2005/8/layout/list1"/>
    <dgm:cxn modelId="{AC7C5DB3-3259-44DE-BC38-87641DEB29E0}" type="presParOf" srcId="{A3DD8218-C24B-4EAF-BA3C-710BD72B34E5}" destId="{E3418E41-3B57-417E-ACD5-0913D97A7DFE}"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91AA6B11-2CD9-4AF1-992E-DB9E82BED0C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525B2E86-8672-4CC2-BAF6-96B0B5E1AE5F}">
      <dgm:prSet phldrT="[文字]" custT="1"/>
      <dgm:spPr/>
      <dgm:t>
        <a:bodyPr/>
        <a:lstStyle/>
        <a:p>
          <a:r>
            <a:rPr lang="zh-TW" altLang="en-US" sz="2400" dirty="0" smtClean="0"/>
            <a:t>貸款償還方式</a:t>
          </a:r>
          <a:endParaRPr lang="zh-TW" altLang="en-US" sz="2400" dirty="0"/>
        </a:p>
      </dgm:t>
    </dgm:pt>
    <dgm:pt modelId="{30F4B46A-C02E-48A0-8256-E4BF8AEAACE1}" type="parTrans" cxnId="{F523A674-B2C5-420D-A9BF-57C633FB5A87}">
      <dgm:prSet/>
      <dgm:spPr/>
      <dgm:t>
        <a:bodyPr/>
        <a:lstStyle/>
        <a:p>
          <a:endParaRPr lang="zh-TW" altLang="en-US"/>
        </a:p>
      </dgm:t>
    </dgm:pt>
    <dgm:pt modelId="{B96FA4A2-21F9-475B-8551-EE8641913373}" type="sibTrans" cxnId="{F523A674-B2C5-420D-A9BF-57C633FB5A87}">
      <dgm:prSet/>
      <dgm:spPr/>
      <dgm:t>
        <a:bodyPr/>
        <a:lstStyle/>
        <a:p>
          <a:endParaRPr lang="zh-TW" altLang="en-US"/>
        </a:p>
      </dgm:t>
    </dgm:pt>
    <dgm:pt modelId="{FED0384B-3EB6-4DE5-A082-CDF6E3D8DB13}">
      <dgm:prSet custT="1"/>
      <dgm:spPr/>
      <dgm:t>
        <a:bodyPr/>
        <a:lstStyle/>
        <a:p>
          <a:pPr marL="358775" indent="-358775">
            <a:tabLst>
              <a:tab pos="266700" algn="l"/>
            </a:tabLst>
          </a:pPr>
          <a:r>
            <a:rPr lang="zh-TW" altLang="en-US" sz="2200" dirty="0" smtClean="0">
              <a:latin typeface="+mn-ea"/>
              <a:ea typeface="+mn-ea"/>
            </a:rPr>
            <a:t>資本資出：本金以每半年一期平均攤還為原則，利息隨同繳付。本金得酌訂寬緩期限。但最長不得超過三年。</a:t>
          </a:r>
          <a:endParaRPr lang="zh-TW" altLang="en-US" sz="2200" dirty="0">
            <a:latin typeface="+mn-ea"/>
            <a:ea typeface="+mn-ea"/>
          </a:endParaRPr>
        </a:p>
      </dgm:t>
    </dgm:pt>
    <dgm:pt modelId="{AA54F0F7-72DC-4BC9-BCE6-2AD73107082E}" type="parTrans" cxnId="{8A3D3A1F-4977-4D58-9D0C-C23D5BE70E53}">
      <dgm:prSet/>
      <dgm:spPr/>
      <dgm:t>
        <a:bodyPr/>
        <a:lstStyle/>
        <a:p>
          <a:endParaRPr lang="zh-TW" altLang="en-US"/>
        </a:p>
      </dgm:t>
    </dgm:pt>
    <dgm:pt modelId="{458161D7-CE6B-4DC7-B108-9FA9CD0252F8}" type="sibTrans" cxnId="{8A3D3A1F-4977-4D58-9D0C-C23D5BE70E53}">
      <dgm:prSet/>
      <dgm:spPr/>
      <dgm:t>
        <a:bodyPr/>
        <a:lstStyle/>
        <a:p>
          <a:endParaRPr lang="zh-TW" altLang="en-US"/>
        </a:p>
      </dgm:t>
    </dgm:pt>
    <dgm:pt modelId="{937DC702-A095-4453-B17C-8A0BAACA0230}">
      <dgm:prSet custT="1"/>
      <dgm:spPr/>
      <dgm:t>
        <a:bodyPr/>
        <a:lstStyle/>
        <a:p>
          <a:pPr marL="180975" indent="-180975"/>
          <a:r>
            <a:rPr lang="zh-TW" altLang="en-US" sz="2200" dirty="0" smtClean="0">
              <a:latin typeface="+mn-ea"/>
              <a:ea typeface="+mn-ea"/>
            </a:rPr>
            <a:t>週轉金：</a:t>
          </a:r>
          <a:endParaRPr lang="zh-TW" altLang="en-US" sz="2200" dirty="0">
            <a:latin typeface="+mn-ea"/>
            <a:ea typeface="+mn-ea"/>
          </a:endParaRPr>
        </a:p>
      </dgm:t>
    </dgm:pt>
    <dgm:pt modelId="{BA9D5858-11C8-48F1-87D1-177D989EBCC9}" type="parTrans" cxnId="{B79097D9-5423-4AB8-ABFB-DE23C4C3D100}">
      <dgm:prSet/>
      <dgm:spPr/>
      <dgm:t>
        <a:bodyPr/>
        <a:lstStyle/>
        <a:p>
          <a:endParaRPr lang="zh-TW" altLang="en-US"/>
        </a:p>
      </dgm:t>
    </dgm:pt>
    <dgm:pt modelId="{70619C64-3EDB-49BD-AA6D-606E0BAE20CD}" type="sibTrans" cxnId="{B79097D9-5423-4AB8-ABFB-DE23C4C3D100}">
      <dgm:prSet/>
      <dgm:spPr/>
      <dgm:t>
        <a:bodyPr/>
        <a:lstStyle/>
        <a:p>
          <a:endParaRPr lang="zh-TW" altLang="en-US"/>
        </a:p>
      </dgm:t>
    </dgm:pt>
    <dgm:pt modelId="{87011EB3-A355-4749-A5EB-3003184437AB}">
      <dgm:prSet custT="1"/>
      <dgm:spPr/>
      <dgm:t>
        <a:bodyPr/>
        <a:lstStyle/>
        <a:p>
          <a:pPr marL="228600" indent="-228600"/>
          <a:r>
            <a:rPr lang="zh-TW" altLang="en-US" sz="2200" dirty="0" smtClean="0">
              <a:latin typeface="+mn-ea"/>
              <a:ea typeface="+mn-ea"/>
            </a:rPr>
            <a:t>前項本息攤還方式得由借貸雙方以契約另定之。但不得超過農委會所訂定之最長期限。</a:t>
          </a:r>
          <a:endParaRPr lang="zh-TW" altLang="en-US" sz="2200" dirty="0">
            <a:latin typeface="+mn-ea"/>
            <a:ea typeface="+mn-ea"/>
          </a:endParaRPr>
        </a:p>
      </dgm:t>
    </dgm:pt>
    <dgm:pt modelId="{BD3CB25D-39CE-4A59-A059-86E095D12CD3}" type="parTrans" cxnId="{F6472CCE-01D5-440A-AAD3-2449F126E9FB}">
      <dgm:prSet/>
      <dgm:spPr/>
      <dgm:t>
        <a:bodyPr/>
        <a:lstStyle/>
        <a:p>
          <a:endParaRPr lang="zh-TW" altLang="en-US"/>
        </a:p>
      </dgm:t>
    </dgm:pt>
    <dgm:pt modelId="{DC74A56B-1992-4484-9822-D74FC906BBBD}" type="sibTrans" cxnId="{F6472CCE-01D5-440A-AAD3-2449F126E9FB}">
      <dgm:prSet/>
      <dgm:spPr/>
      <dgm:t>
        <a:bodyPr/>
        <a:lstStyle/>
        <a:p>
          <a:endParaRPr lang="zh-TW" altLang="en-US"/>
        </a:p>
      </dgm:t>
    </dgm:pt>
    <dgm:pt modelId="{3376A81E-E0BB-40E9-AAD5-D2D4E3BFA0F8}">
      <dgm:prSet custT="1"/>
      <dgm:spPr/>
      <dgm:t>
        <a:bodyPr/>
        <a:lstStyle/>
        <a:p>
          <a:pPr marL="450850" indent="-269875"/>
          <a:r>
            <a:rPr lang="zh-TW" altLang="en-US" sz="2200" dirty="0" smtClean="0">
              <a:latin typeface="+mn-ea"/>
              <a:ea typeface="+mn-ea"/>
            </a:rPr>
            <a:t>非循環動用者：本金以每半年一期平均攤還為原則， 利息隨同繳付。本金得酌訂寬緩期限。但最長不得超過二年。</a:t>
          </a:r>
          <a:endParaRPr lang="zh-TW" altLang="en-US" sz="2200" dirty="0">
            <a:latin typeface="+mn-ea"/>
            <a:ea typeface="+mn-ea"/>
          </a:endParaRPr>
        </a:p>
      </dgm:t>
    </dgm:pt>
    <dgm:pt modelId="{FF0D3553-73E3-4E5F-8707-30D49AC39D1F}" type="parTrans" cxnId="{73086602-4646-49E6-9120-2F597D6946CC}">
      <dgm:prSet/>
      <dgm:spPr/>
      <dgm:t>
        <a:bodyPr/>
        <a:lstStyle/>
        <a:p>
          <a:endParaRPr lang="zh-TW" altLang="en-US"/>
        </a:p>
      </dgm:t>
    </dgm:pt>
    <dgm:pt modelId="{383CFAF8-DBF2-4CEA-863F-55C58CB1C248}" type="sibTrans" cxnId="{73086602-4646-49E6-9120-2F597D6946CC}">
      <dgm:prSet/>
      <dgm:spPr/>
      <dgm:t>
        <a:bodyPr/>
        <a:lstStyle/>
        <a:p>
          <a:endParaRPr lang="zh-TW" altLang="en-US"/>
        </a:p>
      </dgm:t>
    </dgm:pt>
    <dgm:pt modelId="{22A9F4C9-B119-45FA-8FBE-F8F9F617E291}">
      <dgm:prSet custT="1"/>
      <dgm:spPr/>
      <dgm:t>
        <a:bodyPr/>
        <a:lstStyle/>
        <a:p>
          <a:pPr marL="455613" indent="-277813">
            <a:tabLst/>
          </a:pPr>
          <a:r>
            <a:rPr lang="zh-TW" altLang="en-US" sz="2200" dirty="0" smtClean="0">
              <a:solidFill>
                <a:schemeClr val="tx1"/>
              </a:solidFill>
              <a:latin typeface="+mn-ea"/>
              <a:ea typeface="+mn-ea"/>
            </a:rPr>
            <a:t>循環動用者：額度到期結清，本金於貸款期限及核定額度內隨時可動撥或清償，利息按月繳付。</a:t>
          </a:r>
          <a:endParaRPr lang="zh-TW" altLang="en-US" sz="2200" dirty="0">
            <a:solidFill>
              <a:schemeClr val="tx1"/>
            </a:solidFill>
            <a:latin typeface="+mn-ea"/>
            <a:ea typeface="+mn-ea"/>
          </a:endParaRPr>
        </a:p>
      </dgm:t>
    </dgm:pt>
    <dgm:pt modelId="{E9A330C8-3418-4367-B85E-070EC8FACEB6}" type="parTrans" cxnId="{C2FB4E84-503C-49EA-9B54-62D7ED70A977}">
      <dgm:prSet/>
      <dgm:spPr/>
      <dgm:t>
        <a:bodyPr/>
        <a:lstStyle/>
        <a:p>
          <a:endParaRPr lang="zh-TW" altLang="en-US"/>
        </a:p>
      </dgm:t>
    </dgm:pt>
    <dgm:pt modelId="{14F770D3-8996-4FCE-95CE-1650813CC477}" type="sibTrans" cxnId="{C2FB4E84-503C-49EA-9B54-62D7ED70A977}">
      <dgm:prSet/>
      <dgm:spPr/>
      <dgm:t>
        <a:bodyPr/>
        <a:lstStyle/>
        <a:p>
          <a:endParaRPr lang="zh-TW" altLang="en-US"/>
        </a:p>
      </dgm:t>
    </dgm:pt>
    <dgm:pt modelId="{120E4B9C-DCEE-4A1A-96B2-CAE3D10B321B}" type="pres">
      <dgm:prSet presAssocID="{91AA6B11-2CD9-4AF1-992E-DB9E82BED0C9}" presName="linear" presStyleCnt="0">
        <dgm:presLayoutVars>
          <dgm:dir/>
          <dgm:animLvl val="lvl"/>
          <dgm:resizeHandles val="exact"/>
        </dgm:presLayoutVars>
      </dgm:prSet>
      <dgm:spPr/>
      <dgm:t>
        <a:bodyPr/>
        <a:lstStyle/>
        <a:p>
          <a:endParaRPr lang="zh-TW" altLang="en-US"/>
        </a:p>
      </dgm:t>
    </dgm:pt>
    <dgm:pt modelId="{119B854B-FC1F-4815-B685-1A63606E8C86}" type="pres">
      <dgm:prSet presAssocID="{525B2E86-8672-4CC2-BAF6-96B0B5E1AE5F}" presName="parentLin" presStyleCnt="0"/>
      <dgm:spPr/>
    </dgm:pt>
    <dgm:pt modelId="{C29DE8B7-CDE5-421B-9B1C-F3FFFA17CAEC}" type="pres">
      <dgm:prSet presAssocID="{525B2E86-8672-4CC2-BAF6-96B0B5E1AE5F}" presName="parentLeftMargin" presStyleLbl="node1" presStyleIdx="0" presStyleCnt="1"/>
      <dgm:spPr/>
      <dgm:t>
        <a:bodyPr/>
        <a:lstStyle/>
        <a:p>
          <a:endParaRPr lang="zh-TW" altLang="en-US"/>
        </a:p>
      </dgm:t>
    </dgm:pt>
    <dgm:pt modelId="{78E1E0D1-A294-4278-B7DA-EFFDF0E430B9}" type="pres">
      <dgm:prSet presAssocID="{525B2E86-8672-4CC2-BAF6-96B0B5E1AE5F}" presName="parentText" presStyleLbl="node1" presStyleIdx="0" presStyleCnt="1" custScaleY="23158" custLinFactNeighborY="-61675">
        <dgm:presLayoutVars>
          <dgm:chMax val="0"/>
          <dgm:bulletEnabled val="1"/>
        </dgm:presLayoutVars>
      </dgm:prSet>
      <dgm:spPr/>
      <dgm:t>
        <a:bodyPr/>
        <a:lstStyle/>
        <a:p>
          <a:endParaRPr lang="zh-TW" altLang="en-US"/>
        </a:p>
      </dgm:t>
    </dgm:pt>
    <dgm:pt modelId="{5D39093B-C772-4598-87C1-3CEAEEA4521D}" type="pres">
      <dgm:prSet presAssocID="{525B2E86-8672-4CC2-BAF6-96B0B5E1AE5F}" presName="negativeSpace" presStyleCnt="0"/>
      <dgm:spPr/>
    </dgm:pt>
    <dgm:pt modelId="{E1EB36AC-9F34-459D-81F2-E08F19A5113A}" type="pres">
      <dgm:prSet presAssocID="{525B2E86-8672-4CC2-BAF6-96B0B5E1AE5F}" presName="childText" presStyleLbl="conFgAcc1" presStyleIdx="0" presStyleCnt="1" custScaleY="80609" custLinFactNeighborY="-37097">
        <dgm:presLayoutVars>
          <dgm:bulletEnabled val="1"/>
        </dgm:presLayoutVars>
      </dgm:prSet>
      <dgm:spPr/>
      <dgm:t>
        <a:bodyPr/>
        <a:lstStyle/>
        <a:p>
          <a:endParaRPr lang="zh-TW" altLang="en-US"/>
        </a:p>
      </dgm:t>
    </dgm:pt>
  </dgm:ptLst>
  <dgm:cxnLst>
    <dgm:cxn modelId="{F523A674-B2C5-420D-A9BF-57C633FB5A87}" srcId="{91AA6B11-2CD9-4AF1-992E-DB9E82BED0C9}" destId="{525B2E86-8672-4CC2-BAF6-96B0B5E1AE5F}" srcOrd="0" destOrd="0" parTransId="{30F4B46A-C02E-48A0-8256-E4BF8AEAACE1}" sibTransId="{B96FA4A2-21F9-475B-8551-EE8641913373}"/>
    <dgm:cxn modelId="{0068F12B-0DC5-4878-87B4-CBBBCD73CE4E}" type="presOf" srcId="{3376A81E-E0BB-40E9-AAD5-D2D4E3BFA0F8}" destId="{E1EB36AC-9F34-459D-81F2-E08F19A5113A}" srcOrd="0" destOrd="2" presId="urn:microsoft.com/office/officeart/2005/8/layout/list1"/>
    <dgm:cxn modelId="{966D215D-D24E-41E2-8BC9-4580071CC487}" type="presOf" srcId="{87011EB3-A355-4749-A5EB-3003184437AB}" destId="{E1EB36AC-9F34-459D-81F2-E08F19A5113A}" srcOrd="0" destOrd="4" presId="urn:microsoft.com/office/officeart/2005/8/layout/list1"/>
    <dgm:cxn modelId="{F6472CCE-01D5-440A-AAD3-2449F126E9FB}" srcId="{525B2E86-8672-4CC2-BAF6-96B0B5E1AE5F}" destId="{87011EB3-A355-4749-A5EB-3003184437AB}" srcOrd="4" destOrd="0" parTransId="{BD3CB25D-39CE-4A59-A059-86E095D12CD3}" sibTransId="{DC74A56B-1992-4484-9822-D74FC906BBBD}"/>
    <dgm:cxn modelId="{E55476A5-EC07-400C-B0EC-6AD01DE8DA92}" type="presOf" srcId="{525B2E86-8672-4CC2-BAF6-96B0B5E1AE5F}" destId="{C29DE8B7-CDE5-421B-9B1C-F3FFFA17CAEC}" srcOrd="0" destOrd="0" presId="urn:microsoft.com/office/officeart/2005/8/layout/list1"/>
    <dgm:cxn modelId="{B79097D9-5423-4AB8-ABFB-DE23C4C3D100}" srcId="{525B2E86-8672-4CC2-BAF6-96B0B5E1AE5F}" destId="{937DC702-A095-4453-B17C-8A0BAACA0230}" srcOrd="1" destOrd="0" parTransId="{BA9D5858-11C8-48F1-87D1-177D989EBCC9}" sibTransId="{70619C64-3EDB-49BD-AA6D-606E0BAE20CD}"/>
    <dgm:cxn modelId="{58F56C05-2FC2-4865-AFFE-9711E8B75739}" type="presOf" srcId="{937DC702-A095-4453-B17C-8A0BAACA0230}" destId="{E1EB36AC-9F34-459D-81F2-E08F19A5113A}" srcOrd="0" destOrd="1" presId="urn:microsoft.com/office/officeart/2005/8/layout/list1"/>
    <dgm:cxn modelId="{73086602-4646-49E6-9120-2F597D6946CC}" srcId="{525B2E86-8672-4CC2-BAF6-96B0B5E1AE5F}" destId="{3376A81E-E0BB-40E9-AAD5-D2D4E3BFA0F8}" srcOrd="2" destOrd="0" parTransId="{FF0D3553-73E3-4E5F-8707-30D49AC39D1F}" sibTransId="{383CFAF8-DBF2-4CEA-863F-55C58CB1C248}"/>
    <dgm:cxn modelId="{7E3BE093-8E34-41EB-91D1-300D61330ECE}" type="presOf" srcId="{22A9F4C9-B119-45FA-8FBE-F8F9F617E291}" destId="{E1EB36AC-9F34-459D-81F2-E08F19A5113A}" srcOrd="0" destOrd="3" presId="urn:microsoft.com/office/officeart/2005/8/layout/list1"/>
    <dgm:cxn modelId="{8A3D3A1F-4977-4D58-9D0C-C23D5BE70E53}" srcId="{525B2E86-8672-4CC2-BAF6-96B0B5E1AE5F}" destId="{FED0384B-3EB6-4DE5-A082-CDF6E3D8DB13}" srcOrd="0" destOrd="0" parTransId="{AA54F0F7-72DC-4BC9-BCE6-2AD73107082E}" sibTransId="{458161D7-CE6B-4DC7-B108-9FA9CD0252F8}"/>
    <dgm:cxn modelId="{49E5B401-9D85-44AA-9205-7FCE847C831A}" type="presOf" srcId="{525B2E86-8672-4CC2-BAF6-96B0B5E1AE5F}" destId="{78E1E0D1-A294-4278-B7DA-EFFDF0E430B9}" srcOrd="1" destOrd="0" presId="urn:microsoft.com/office/officeart/2005/8/layout/list1"/>
    <dgm:cxn modelId="{C2FB4E84-503C-49EA-9B54-62D7ED70A977}" srcId="{525B2E86-8672-4CC2-BAF6-96B0B5E1AE5F}" destId="{22A9F4C9-B119-45FA-8FBE-F8F9F617E291}" srcOrd="3" destOrd="0" parTransId="{E9A330C8-3418-4367-B85E-070EC8FACEB6}" sibTransId="{14F770D3-8996-4FCE-95CE-1650813CC477}"/>
    <dgm:cxn modelId="{896D2C9B-DC4E-4C43-A092-29B2118C3444}" type="presOf" srcId="{91AA6B11-2CD9-4AF1-992E-DB9E82BED0C9}" destId="{120E4B9C-DCEE-4A1A-96B2-CAE3D10B321B}" srcOrd="0" destOrd="0" presId="urn:microsoft.com/office/officeart/2005/8/layout/list1"/>
    <dgm:cxn modelId="{492C2D04-9CB5-4C24-A97A-681FCFEE29D3}" type="presOf" srcId="{FED0384B-3EB6-4DE5-A082-CDF6E3D8DB13}" destId="{E1EB36AC-9F34-459D-81F2-E08F19A5113A}" srcOrd="0" destOrd="0" presId="urn:microsoft.com/office/officeart/2005/8/layout/list1"/>
    <dgm:cxn modelId="{3DC88CD3-5762-4F7D-AB4E-94C9315DFFA9}" type="presParOf" srcId="{120E4B9C-DCEE-4A1A-96B2-CAE3D10B321B}" destId="{119B854B-FC1F-4815-B685-1A63606E8C86}" srcOrd="0" destOrd="0" presId="urn:microsoft.com/office/officeart/2005/8/layout/list1"/>
    <dgm:cxn modelId="{0E91E909-2049-4321-BAB2-B42B05CB290F}" type="presParOf" srcId="{119B854B-FC1F-4815-B685-1A63606E8C86}" destId="{C29DE8B7-CDE5-421B-9B1C-F3FFFA17CAEC}" srcOrd="0" destOrd="0" presId="urn:microsoft.com/office/officeart/2005/8/layout/list1"/>
    <dgm:cxn modelId="{A0DC33B8-463D-4DF1-80B0-B78624A1029D}" type="presParOf" srcId="{119B854B-FC1F-4815-B685-1A63606E8C86}" destId="{78E1E0D1-A294-4278-B7DA-EFFDF0E430B9}" srcOrd="1" destOrd="0" presId="urn:microsoft.com/office/officeart/2005/8/layout/list1"/>
    <dgm:cxn modelId="{681577F4-A167-4AD7-930D-49DBA10D9238}" type="presParOf" srcId="{120E4B9C-DCEE-4A1A-96B2-CAE3D10B321B}" destId="{5D39093B-C772-4598-87C1-3CEAEEA4521D}" srcOrd="1" destOrd="0" presId="urn:microsoft.com/office/officeart/2005/8/layout/list1"/>
    <dgm:cxn modelId="{989F788C-314B-4F64-B9C2-08EF5A805486}" type="presParOf" srcId="{120E4B9C-DCEE-4A1A-96B2-CAE3D10B321B}" destId="{E1EB36AC-9F34-459D-81F2-E08F19A5113A}"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91AA6B11-2CD9-4AF1-992E-DB9E82BED0C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525B2E86-8672-4CC2-BAF6-96B0B5E1AE5F}">
      <dgm:prSet phldrT="[文字]" custT="1"/>
      <dgm:spPr/>
      <dgm:t>
        <a:bodyPr/>
        <a:lstStyle/>
        <a:p>
          <a:r>
            <a:rPr lang="zh-TW" altLang="en-US" sz="2400" dirty="0" smtClean="0"/>
            <a:t>貸款經辦機構</a:t>
          </a:r>
          <a:endParaRPr lang="zh-TW" altLang="en-US" sz="2400" dirty="0"/>
        </a:p>
      </dgm:t>
    </dgm:pt>
    <dgm:pt modelId="{30F4B46A-C02E-48A0-8256-E4BF8AEAACE1}" type="parTrans" cxnId="{F523A674-B2C5-420D-A9BF-57C633FB5A87}">
      <dgm:prSet/>
      <dgm:spPr/>
      <dgm:t>
        <a:bodyPr/>
        <a:lstStyle/>
        <a:p>
          <a:endParaRPr lang="zh-TW" altLang="en-US"/>
        </a:p>
      </dgm:t>
    </dgm:pt>
    <dgm:pt modelId="{B96FA4A2-21F9-475B-8551-EE8641913373}" type="sibTrans" cxnId="{F523A674-B2C5-420D-A9BF-57C633FB5A87}">
      <dgm:prSet/>
      <dgm:spPr/>
      <dgm:t>
        <a:bodyPr/>
        <a:lstStyle/>
        <a:p>
          <a:endParaRPr lang="zh-TW" altLang="en-US"/>
        </a:p>
      </dgm:t>
    </dgm:pt>
    <dgm:pt modelId="{FED0384B-3EB6-4DE5-A082-CDF6E3D8DB13}">
      <dgm:prSet/>
      <dgm:spPr/>
      <dgm:t>
        <a:bodyPr/>
        <a:lstStyle/>
        <a:p>
          <a:r>
            <a:rPr lang="zh-TW" dirty="0" smtClean="0"/>
            <a:t>設有信用部之農（漁）會、全國農業金庫及臺灣銀行設於屏東農業生物技術園區之分行。</a:t>
          </a:r>
          <a:endParaRPr lang="zh-TW" altLang="en-US" dirty="0"/>
        </a:p>
      </dgm:t>
    </dgm:pt>
    <dgm:pt modelId="{AA54F0F7-72DC-4BC9-BCE6-2AD73107082E}" type="parTrans" cxnId="{8A3D3A1F-4977-4D58-9D0C-C23D5BE70E53}">
      <dgm:prSet/>
      <dgm:spPr/>
      <dgm:t>
        <a:bodyPr/>
        <a:lstStyle/>
        <a:p>
          <a:endParaRPr lang="zh-TW" altLang="en-US"/>
        </a:p>
      </dgm:t>
    </dgm:pt>
    <dgm:pt modelId="{458161D7-CE6B-4DC7-B108-9FA9CD0252F8}" type="sibTrans" cxnId="{8A3D3A1F-4977-4D58-9D0C-C23D5BE70E53}">
      <dgm:prSet/>
      <dgm:spPr/>
      <dgm:t>
        <a:bodyPr/>
        <a:lstStyle/>
        <a:p>
          <a:endParaRPr lang="zh-TW" altLang="en-US"/>
        </a:p>
      </dgm:t>
    </dgm:pt>
    <dgm:pt modelId="{937DC702-A095-4453-B17C-8A0BAACA0230}">
      <dgm:prSet/>
      <dgm:spPr/>
      <dgm:t>
        <a:bodyPr/>
        <a:lstStyle/>
        <a:p>
          <a:r>
            <a:rPr lang="zh-TW" dirty="0" smtClean="0"/>
            <a:t>設有信用部之農（漁）會辦理本貸款，應與全國農業金庫以</a:t>
          </a:r>
          <a:r>
            <a:rPr lang="zh-TW" dirty="0" smtClean="0">
              <a:solidFill>
                <a:srgbClr val="FF0000"/>
              </a:solidFill>
            </a:rPr>
            <a:t>聯貸</a:t>
          </a:r>
          <a:r>
            <a:rPr lang="zh-TW" dirty="0" smtClean="0"/>
            <a:t>方式辦理。</a:t>
          </a:r>
          <a:endParaRPr lang="zh-TW" altLang="en-US" dirty="0"/>
        </a:p>
      </dgm:t>
    </dgm:pt>
    <dgm:pt modelId="{BA9D5858-11C8-48F1-87D1-177D989EBCC9}" type="parTrans" cxnId="{B79097D9-5423-4AB8-ABFB-DE23C4C3D100}">
      <dgm:prSet/>
      <dgm:spPr/>
      <dgm:t>
        <a:bodyPr/>
        <a:lstStyle/>
        <a:p>
          <a:endParaRPr lang="zh-TW" altLang="en-US"/>
        </a:p>
      </dgm:t>
    </dgm:pt>
    <dgm:pt modelId="{70619C64-3EDB-49BD-AA6D-606E0BAE20CD}" type="sibTrans" cxnId="{B79097D9-5423-4AB8-ABFB-DE23C4C3D100}">
      <dgm:prSet/>
      <dgm:spPr/>
      <dgm:t>
        <a:bodyPr/>
        <a:lstStyle/>
        <a:p>
          <a:endParaRPr lang="zh-TW" altLang="en-US"/>
        </a:p>
      </dgm:t>
    </dgm:pt>
    <dgm:pt modelId="{87011EB3-A355-4749-A5EB-3003184437AB}">
      <dgm:prSet/>
      <dgm:spPr/>
      <dgm:t>
        <a:bodyPr/>
        <a:lstStyle/>
        <a:p>
          <a:r>
            <a:rPr lang="zh-TW" dirty="0" smtClean="0"/>
            <a:t>臺灣銀行設於屏東農業生物技術園區之分行得辦理之政策性農業專案貸款，限於該園區內進駐業者申貸之本項貸款。</a:t>
          </a:r>
          <a:endParaRPr lang="zh-TW" altLang="en-US" dirty="0"/>
        </a:p>
      </dgm:t>
    </dgm:pt>
    <dgm:pt modelId="{BD3CB25D-39CE-4A59-A059-86E095D12CD3}" type="parTrans" cxnId="{F6472CCE-01D5-440A-AAD3-2449F126E9FB}">
      <dgm:prSet/>
      <dgm:spPr/>
      <dgm:t>
        <a:bodyPr/>
        <a:lstStyle/>
        <a:p>
          <a:endParaRPr lang="zh-TW" altLang="en-US"/>
        </a:p>
      </dgm:t>
    </dgm:pt>
    <dgm:pt modelId="{DC74A56B-1992-4484-9822-D74FC906BBBD}" type="sibTrans" cxnId="{F6472CCE-01D5-440A-AAD3-2449F126E9FB}">
      <dgm:prSet/>
      <dgm:spPr/>
      <dgm:t>
        <a:bodyPr/>
        <a:lstStyle/>
        <a:p>
          <a:endParaRPr lang="zh-TW" altLang="en-US"/>
        </a:p>
      </dgm:t>
    </dgm:pt>
    <dgm:pt modelId="{120E4B9C-DCEE-4A1A-96B2-CAE3D10B321B}" type="pres">
      <dgm:prSet presAssocID="{91AA6B11-2CD9-4AF1-992E-DB9E82BED0C9}" presName="linear" presStyleCnt="0">
        <dgm:presLayoutVars>
          <dgm:dir/>
          <dgm:animLvl val="lvl"/>
          <dgm:resizeHandles val="exact"/>
        </dgm:presLayoutVars>
      </dgm:prSet>
      <dgm:spPr/>
      <dgm:t>
        <a:bodyPr/>
        <a:lstStyle/>
        <a:p>
          <a:endParaRPr lang="zh-TW" altLang="en-US"/>
        </a:p>
      </dgm:t>
    </dgm:pt>
    <dgm:pt modelId="{119B854B-FC1F-4815-B685-1A63606E8C86}" type="pres">
      <dgm:prSet presAssocID="{525B2E86-8672-4CC2-BAF6-96B0B5E1AE5F}" presName="parentLin" presStyleCnt="0"/>
      <dgm:spPr/>
    </dgm:pt>
    <dgm:pt modelId="{C29DE8B7-CDE5-421B-9B1C-F3FFFA17CAEC}" type="pres">
      <dgm:prSet presAssocID="{525B2E86-8672-4CC2-BAF6-96B0B5E1AE5F}" presName="parentLeftMargin" presStyleLbl="node1" presStyleIdx="0" presStyleCnt="1"/>
      <dgm:spPr/>
      <dgm:t>
        <a:bodyPr/>
        <a:lstStyle/>
        <a:p>
          <a:endParaRPr lang="zh-TW" altLang="en-US"/>
        </a:p>
      </dgm:t>
    </dgm:pt>
    <dgm:pt modelId="{78E1E0D1-A294-4278-B7DA-EFFDF0E430B9}" type="pres">
      <dgm:prSet presAssocID="{525B2E86-8672-4CC2-BAF6-96B0B5E1AE5F}" presName="parentText" presStyleLbl="node1" presStyleIdx="0" presStyleCnt="1">
        <dgm:presLayoutVars>
          <dgm:chMax val="0"/>
          <dgm:bulletEnabled val="1"/>
        </dgm:presLayoutVars>
      </dgm:prSet>
      <dgm:spPr/>
      <dgm:t>
        <a:bodyPr/>
        <a:lstStyle/>
        <a:p>
          <a:endParaRPr lang="zh-TW" altLang="en-US"/>
        </a:p>
      </dgm:t>
    </dgm:pt>
    <dgm:pt modelId="{5D39093B-C772-4598-87C1-3CEAEEA4521D}" type="pres">
      <dgm:prSet presAssocID="{525B2E86-8672-4CC2-BAF6-96B0B5E1AE5F}" presName="negativeSpace" presStyleCnt="0"/>
      <dgm:spPr/>
    </dgm:pt>
    <dgm:pt modelId="{E1EB36AC-9F34-459D-81F2-E08F19A5113A}" type="pres">
      <dgm:prSet presAssocID="{525B2E86-8672-4CC2-BAF6-96B0B5E1AE5F}" presName="childText" presStyleLbl="conFgAcc1" presStyleIdx="0" presStyleCnt="1">
        <dgm:presLayoutVars>
          <dgm:bulletEnabled val="1"/>
        </dgm:presLayoutVars>
      </dgm:prSet>
      <dgm:spPr/>
      <dgm:t>
        <a:bodyPr/>
        <a:lstStyle/>
        <a:p>
          <a:endParaRPr lang="zh-TW" altLang="en-US"/>
        </a:p>
      </dgm:t>
    </dgm:pt>
  </dgm:ptLst>
  <dgm:cxnLst>
    <dgm:cxn modelId="{F523A674-B2C5-420D-A9BF-57C633FB5A87}" srcId="{91AA6B11-2CD9-4AF1-992E-DB9E82BED0C9}" destId="{525B2E86-8672-4CC2-BAF6-96B0B5E1AE5F}" srcOrd="0" destOrd="0" parTransId="{30F4B46A-C02E-48A0-8256-E4BF8AEAACE1}" sibTransId="{B96FA4A2-21F9-475B-8551-EE8641913373}"/>
    <dgm:cxn modelId="{C4E18638-D20D-43BC-AA18-DBC8F4A5743D}" type="presOf" srcId="{525B2E86-8672-4CC2-BAF6-96B0B5E1AE5F}" destId="{C29DE8B7-CDE5-421B-9B1C-F3FFFA17CAEC}" srcOrd="0" destOrd="0" presId="urn:microsoft.com/office/officeart/2005/8/layout/list1"/>
    <dgm:cxn modelId="{52E58330-2FA2-44D9-BE6A-F4FC73B1CE5D}" type="presOf" srcId="{FED0384B-3EB6-4DE5-A082-CDF6E3D8DB13}" destId="{E1EB36AC-9F34-459D-81F2-E08F19A5113A}" srcOrd="0" destOrd="0" presId="urn:microsoft.com/office/officeart/2005/8/layout/list1"/>
    <dgm:cxn modelId="{F6472CCE-01D5-440A-AAD3-2449F126E9FB}" srcId="{525B2E86-8672-4CC2-BAF6-96B0B5E1AE5F}" destId="{87011EB3-A355-4749-A5EB-3003184437AB}" srcOrd="2" destOrd="0" parTransId="{BD3CB25D-39CE-4A59-A059-86E095D12CD3}" sibTransId="{DC74A56B-1992-4484-9822-D74FC906BBBD}"/>
    <dgm:cxn modelId="{B79097D9-5423-4AB8-ABFB-DE23C4C3D100}" srcId="{525B2E86-8672-4CC2-BAF6-96B0B5E1AE5F}" destId="{937DC702-A095-4453-B17C-8A0BAACA0230}" srcOrd="1" destOrd="0" parTransId="{BA9D5858-11C8-48F1-87D1-177D989EBCC9}" sibTransId="{70619C64-3EDB-49BD-AA6D-606E0BAE20CD}"/>
    <dgm:cxn modelId="{8C92CA0C-DCEB-443E-9494-F7AAE80F3514}" type="presOf" srcId="{937DC702-A095-4453-B17C-8A0BAACA0230}" destId="{E1EB36AC-9F34-459D-81F2-E08F19A5113A}" srcOrd="0" destOrd="1" presId="urn:microsoft.com/office/officeart/2005/8/layout/list1"/>
    <dgm:cxn modelId="{159D64D5-25D8-49DA-98D8-72E924D89469}" type="presOf" srcId="{91AA6B11-2CD9-4AF1-992E-DB9E82BED0C9}" destId="{120E4B9C-DCEE-4A1A-96B2-CAE3D10B321B}" srcOrd="0" destOrd="0" presId="urn:microsoft.com/office/officeart/2005/8/layout/list1"/>
    <dgm:cxn modelId="{80DAFBBD-8672-4585-8C16-75EA3FC9203D}" type="presOf" srcId="{87011EB3-A355-4749-A5EB-3003184437AB}" destId="{E1EB36AC-9F34-459D-81F2-E08F19A5113A}" srcOrd="0" destOrd="2" presId="urn:microsoft.com/office/officeart/2005/8/layout/list1"/>
    <dgm:cxn modelId="{17D26002-2282-42AF-939C-4D3997AAE9FA}" type="presOf" srcId="{525B2E86-8672-4CC2-BAF6-96B0B5E1AE5F}" destId="{78E1E0D1-A294-4278-B7DA-EFFDF0E430B9}" srcOrd="1" destOrd="0" presId="urn:microsoft.com/office/officeart/2005/8/layout/list1"/>
    <dgm:cxn modelId="{8A3D3A1F-4977-4D58-9D0C-C23D5BE70E53}" srcId="{525B2E86-8672-4CC2-BAF6-96B0B5E1AE5F}" destId="{FED0384B-3EB6-4DE5-A082-CDF6E3D8DB13}" srcOrd="0" destOrd="0" parTransId="{AA54F0F7-72DC-4BC9-BCE6-2AD73107082E}" sibTransId="{458161D7-CE6B-4DC7-B108-9FA9CD0252F8}"/>
    <dgm:cxn modelId="{5832AADB-5B37-4FDD-9494-5A8F9FD797AE}" type="presParOf" srcId="{120E4B9C-DCEE-4A1A-96B2-CAE3D10B321B}" destId="{119B854B-FC1F-4815-B685-1A63606E8C86}" srcOrd="0" destOrd="0" presId="urn:microsoft.com/office/officeart/2005/8/layout/list1"/>
    <dgm:cxn modelId="{FF55B34A-C85A-47EB-9D78-7695BAF8B3D1}" type="presParOf" srcId="{119B854B-FC1F-4815-B685-1A63606E8C86}" destId="{C29DE8B7-CDE5-421B-9B1C-F3FFFA17CAEC}" srcOrd="0" destOrd="0" presId="urn:microsoft.com/office/officeart/2005/8/layout/list1"/>
    <dgm:cxn modelId="{AA5EFBE2-5CE5-4360-9DB1-028E1D9E2F2D}" type="presParOf" srcId="{119B854B-FC1F-4815-B685-1A63606E8C86}" destId="{78E1E0D1-A294-4278-B7DA-EFFDF0E430B9}" srcOrd="1" destOrd="0" presId="urn:microsoft.com/office/officeart/2005/8/layout/list1"/>
    <dgm:cxn modelId="{45D9F18F-88AD-4132-89E0-08F69BE9F83C}" type="presParOf" srcId="{120E4B9C-DCEE-4A1A-96B2-CAE3D10B321B}" destId="{5D39093B-C772-4598-87C1-3CEAEEA4521D}" srcOrd="1" destOrd="0" presId="urn:microsoft.com/office/officeart/2005/8/layout/list1"/>
    <dgm:cxn modelId="{E6432146-1F77-4074-92E5-584098CCEC9E}" type="presParOf" srcId="{120E4B9C-DCEE-4A1A-96B2-CAE3D10B321B}" destId="{E1EB36AC-9F34-459D-81F2-E08F19A5113A}"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A716FBA2-02F6-4A91-8E53-1E9C7556A4B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EF5A0066-5EDA-4A6B-BD95-D605639CFA53}">
      <dgm:prSet phldrT="[文字]" custT="1"/>
      <dgm:spPr/>
      <dgm:t>
        <a:bodyPr/>
        <a:lstStyle/>
        <a:p>
          <a:r>
            <a:rPr lang="zh-TW" altLang="en-US" sz="2400" dirty="0" smtClean="0"/>
            <a:t>貸款對象</a:t>
          </a:r>
          <a:endParaRPr lang="zh-TW" altLang="en-US" sz="2400" dirty="0">
            <a:latin typeface="+mn-ea"/>
            <a:ea typeface="+mn-ea"/>
          </a:endParaRPr>
        </a:p>
      </dgm:t>
    </dgm:pt>
    <dgm:pt modelId="{6A6315E6-6431-4781-92DF-CF86FC011BEA}" type="parTrans" cxnId="{2D4762C7-2FF5-48E1-B27F-A70680C0830F}">
      <dgm:prSet/>
      <dgm:spPr/>
      <dgm:t>
        <a:bodyPr/>
        <a:lstStyle/>
        <a:p>
          <a:endParaRPr lang="zh-TW" altLang="en-US"/>
        </a:p>
      </dgm:t>
    </dgm:pt>
    <dgm:pt modelId="{10F4D456-EEA9-47D1-B296-FBDF732070FB}" type="sibTrans" cxnId="{2D4762C7-2FF5-48E1-B27F-A70680C0830F}">
      <dgm:prSet/>
      <dgm:spPr/>
      <dgm:t>
        <a:bodyPr/>
        <a:lstStyle/>
        <a:p>
          <a:endParaRPr lang="zh-TW" altLang="en-US"/>
        </a:p>
      </dgm:t>
    </dgm:pt>
    <dgm:pt modelId="{D45ADD02-C7CC-4D38-8AC8-B6F4C7EB12FF}">
      <dgm:prSet phldrT="[文字]" custT="1"/>
      <dgm:spPr/>
      <dgm:t>
        <a:bodyPr/>
        <a:lstStyle/>
        <a:p>
          <a:r>
            <a:rPr lang="zh-TW" altLang="en-US" sz="2400" dirty="0" smtClean="0">
              <a:latin typeface="+mn-ea"/>
              <a:ea typeface="+mn-ea"/>
            </a:rPr>
            <a:t>貸款用途</a:t>
          </a:r>
          <a:endParaRPr lang="zh-TW" altLang="en-US" sz="2400" dirty="0">
            <a:latin typeface="+mn-ea"/>
            <a:ea typeface="+mn-ea"/>
          </a:endParaRPr>
        </a:p>
      </dgm:t>
    </dgm:pt>
    <dgm:pt modelId="{E40E20A1-2B5B-4F7E-95B3-5517C880B269}" type="parTrans" cxnId="{13869F22-D868-49AB-B4F5-51FE9DDFED41}">
      <dgm:prSet/>
      <dgm:spPr/>
      <dgm:t>
        <a:bodyPr/>
        <a:lstStyle/>
        <a:p>
          <a:endParaRPr lang="zh-TW" altLang="en-US"/>
        </a:p>
      </dgm:t>
    </dgm:pt>
    <dgm:pt modelId="{9B79B3DC-677E-436B-B732-62370990861A}" type="sibTrans" cxnId="{13869F22-D868-49AB-B4F5-51FE9DDFED41}">
      <dgm:prSet/>
      <dgm:spPr/>
      <dgm:t>
        <a:bodyPr/>
        <a:lstStyle/>
        <a:p>
          <a:endParaRPr lang="zh-TW" altLang="en-US"/>
        </a:p>
      </dgm:t>
    </dgm:pt>
    <dgm:pt modelId="{F903FC48-F864-4DB4-816C-345E6A61500C}">
      <dgm:prSet phldrT="[文字]" custT="1"/>
      <dgm:spPr/>
      <dgm:t>
        <a:bodyPr/>
        <a:lstStyle/>
        <a:p>
          <a:r>
            <a:rPr lang="zh-TW" altLang="en-US" sz="2400" dirty="0" smtClean="0">
              <a:latin typeface="+mn-ea"/>
              <a:ea typeface="+mn-ea"/>
            </a:rPr>
            <a:t>貸款期限及額度</a:t>
          </a:r>
          <a:endParaRPr lang="zh-TW" altLang="en-US" sz="2400" dirty="0">
            <a:latin typeface="+mn-ea"/>
            <a:ea typeface="+mn-ea"/>
          </a:endParaRPr>
        </a:p>
      </dgm:t>
    </dgm:pt>
    <dgm:pt modelId="{2A771AD7-A7EC-4606-BA24-0C1AC393A333}" type="parTrans" cxnId="{8DFC7DA4-B6B7-4A28-9F4C-2E93C66A6CBD}">
      <dgm:prSet/>
      <dgm:spPr/>
      <dgm:t>
        <a:bodyPr/>
        <a:lstStyle/>
        <a:p>
          <a:endParaRPr lang="zh-TW" altLang="en-US"/>
        </a:p>
      </dgm:t>
    </dgm:pt>
    <dgm:pt modelId="{ECE91AD6-8A79-45E2-9DCB-ACAE76CC857B}" type="sibTrans" cxnId="{8DFC7DA4-B6B7-4A28-9F4C-2E93C66A6CBD}">
      <dgm:prSet/>
      <dgm:spPr/>
      <dgm:t>
        <a:bodyPr/>
        <a:lstStyle/>
        <a:p>
          <a:endParaRPr lang="zh-TW" altLang="en-US"/>
        </a:p>
      </dgm:t>
    </dgm:pt>
    <dgm:pt modelId="{6B519B35-6C40-493E-85D3-B088F641B7D7}">
      <dgm:prSet custT="1"/>
      <dgm:spPr/>
      <dgm:t>
        <a:bodyPr/>
        <a:lstStyle/>
        <a:p>
          <a:endParaRPr lang="zh-TW" altLang="en-US" sz="1800" dirty="0">
            <a:latin typeface="+mn-ea"/>
            <a:ea typeface="+mn-ea"/>
          </a:endParaRPr>
        </a:p>
      </dgm:t>
    </dgm:pt>
    <dgm:pt modelId="{373B2C71-609F-4091-BCAE-8739529B93F3}" type="parTrans" cxnId="{27B44185-DE6B-4EA8-A13A-298DB77E3A74}">
      <dgm:prSet/>
      <dgm:spPr/>
      <dgm:t>
        <a:bodyPr/>
        <a:lstStyle/>
        <a:p>
          <a:endParaRPr lang="zh-TW" altLang="en-US"/>
        </a:p>
      </dgm:t>
    </dgm:pt>
    <dgm:pt modelId="{DDD89375-3185-4A3C-A44E-01DD1CF8AE08}" type="sibTrans" cxnId="{27B44185-DE6B-4EA8-A13A-298DB77E3A74}">
      <dgm:prSet/>
      <dgm:spPr/>
      <dgm:t>
        <a:bodyPr/>
        <a:lstStyle/>
        <a:p>
          <a:endParaRPr lang="zh-TW" altLang="en-US"/>
        </a:p>
      </dgm:t>
    </dgm:pt>
    <dgm:pt modelId="{992407AB-CAF9-45A1-9E1A-A061FCB728F0}">
      <dgm:prSet custT="1"/>
      <dgm:spPr/>
      <dgm:t>
        <a:bodyPr/>
        <a:lstStyle/>
        <a:p>
          <a:r>
            <a:rPr lang="zh-TW" sz="2000" dirty="0" smtClean="0"/>
            <a:t>為農</a:t>
          </a:r>
          <a:r>
            <a:rPr lang="en-US" sz="2000" dirty="0" smtClean="0"/>
            <a:t>(</a:t>
          </a:r>
          <a:r>
            <a:rPr lang="zh-TW" sz="2000" dirty="0" smtClean="0"/>
            <a:t>漁</a:t>
          </a:r>
          <a:r>
            <a:rPr lang="en-US" sz="2000" dirty="0" smtClean="0"/>
            <a:t>)</a:t>
          </a:r>
          <a:r>
            <a:rPr lang="zh-TW" sz="2000" dirty="0" smtClean="0"/>
            <a:t>民籌措家計、消費及教育等農家生活改善所需資金。</a:t>
          </a:r>
          <a:endParaRPr lang="zh-TW" altLang="en-US" sz="2000" dirty="0">
            <a:latin typeface="+mn-ea"/>
            <a:ea typeface="+mn-ea"/>
          </a:endParaRPr>
        </a:p>
      </dgm:t>
    </dgm:pt>
    <dgm:pt modelId="{F19B16D7-8212-4D4C-AF73-9A8BB7E2C0F7}" type="parTrans" cxnId="{C2DB9E41-74B7-483E-A4BE-BA4371D82913}">
      <dgm:prSet/>
      <dgm:spPr/>
      <dgm:t>
        <a:bodyPr/>
        <a:lstStyle/>
        <a:p>
          <a:endParaRPr lang="zh-TW" altLang="en-US"/>
        </a:p>
      </dgm:t>
    </dgm:pt>
    <dgm:pt modelId="{55F37125-2D38-4293-81B6-D6135B00001E}" type="sibTrans" cxnId="{C2DB9E41-74B7-483E-A4BE-BA4371D82913}">
      <dgm:prSet/>
      <dgm:spPr/>
      <dgm:t>
        <a:bodyPr/>
        <a:lstStyle/>
        <a:p>
          <a:endParaRPr lang="zh-TW" altLang="en-US"/>
        </a:p>
      </dgm:t>
    </dgm:pt>
    <dgm:pt modelId="{75C02EE3-85BD-460B-9AB1-D030E8B10414}">
      <dgm:prSet custT="1"/>
      <dgm:spPr/>
      <dgm:t>
        <a:bodyPr/>
        <a:lstStyle/>
        <a:p>
          <a:r>
            <a:rPr lang="zh-TW" altLang="en-US" sz="1800" dirty="0" smtClean="0">
              <a:latin typeface="+mn-ea"/>
              <a:ea typeface="+mn-ea"/>
            </a:rPr>
            <a:t>最長</a:t>
          </a:r>
          <a:r>
            <a:rPr lang="en-US" altLang="zh-TW" sz="1800" dirty="0" smtClean="0">
              <a:latin typeface="+mn-ea"/>
              <a:ea typeface="+mn-ea"/>
            </a:rPr>
            <a:t>5</a:t>
          </a:r>
          <a:r>
            <a:rPr lang="zh-TW" altLang="en-US" sz="1800" dirty="0" smtClean="0">
              <a:latin typeface="+mn-ea"/>
              <a:ea typeface="+mn-ea"/>
            </a:rPr>
            <a:t>年。</a:t>
          </a:r>
          <a:endParaRPr lang="zh-TW" altLang="en-US" sz="1800" dirty="0">
            <a:latin typeface="+mn-ea"/>
            <a:ea typeface="+mn-ea"/>
          </a:endParaRPr>
        </a:p>
      </dgm:t>
    </dgm:pt>
    <dgm:pt modelId="{990E2F86-21E2-4213-8F60-5042C875E6C6}" type="parTrans" cxnId="{8F73F561-D18E-4006-9F79-5AD9E5D0C7C5}">
      <dgm:prSet/>
      <dgm:spPr/>
      <dgm:t>
        <a:bodyPr/>
        <a:lstStyle/>
        <a:p>
          <a:endParaRPr lang="zh-TW" altLang="en-US"/>
        </a:p>
      </dgm:t>
    </dgm:pt>
    <dgm:pt modelId="{974F91FC-D553-45A2-B238-6F8C38868270}" type="sibTrans" cxnId="{8F73F561-D18E-4006-9F79-5AD9E5D0C7C5}">
      <dgm:prSet/>
      <dgm:spPr/>
      <dgm:t>
        <a:bodyPr/>
        <a:lstStyle/>
        <a:p>
          <a:endParaRPr lang="zh-TW" altLang="en-US"/>
        </a:p>
      </dgm:t>
    </dgm:pt>
    <dgm:pt modelId="{01427C9F-C254-48D0-A7A8-7E0B08A22DCE}">
      <dgm:prSet custT="1"/>
      <dgm:spPr/>
      <dgm:t>
        <a:bodyPr/>
        <a:lstStyle/>
        <a:p>
          <a:r>
            <a:rPr lang="zh-TW" sz="2000" dirty="0" smtClean="0"/>
            <a:t>符合下列條件之一：</a:t>
          </a:r>
          <a:endParaRPr lang="zh-TW" sz="2000" dirty="0">
            <a:latin typeface="+mn-ea"/>
            <a:ea typeface="+mn-ea"/>
          </a:endParaRPr>
        </a:p>
      </dgm:t>
    </dgm:pt>
    <dgm:pt modelId="{A4DB67DA-CE3A-44C2-B735-2F515E24D38B}" type="parTrans" cxnId="{23CD744F-E793-4234-AE88-DF9BD24DBF78}">
      <dgm:prSet/>
      <dgm:spPr/>
      <dgm:t>
        <a:bodyPr/>
        <a:lstStyle/>
        <a:p>
          <a:endParaRPr lang="zh-TW" altLang="en-US"/>
        </a:p>
      </dgm:t>
    </dgm:pt>
    <dgm:pt modelId="{9889B605-56CD-4597-B247-D9763D07B8AD}" type="sibTrans" cxnId="{23CD744F-E793-4234-AE88-DF9BD24DBF78}">
      <dgm:prSet/>
      <dgm:spPr/>
      <dgm:t>
        <a:bodyPr/>
        <a:lstStyle/>
        <a:p>
          <a:endParaRPr lang="zh-TW" altLang="en-US"/>
        </a:p>
      </dgm:t>
    </dgm:pt>
    <dgm:pt modelId="{AA0FF554-9F82-4F9E-BD5F-A3E22DA8633B}">
      <dgm:prSet custT="1"/>
      <dgm:spPr/>
      <dgm:t>
        <a:bodyPr/>
        <a:lstStyle/>
        <a:p>
          <a:r>
            <a:rPr lang="zh-TW" sz="2000" dirty="0" smtClean="0"/>
            <a:t>農會法第</a:t>
          </a:r>
          <a:r>
            <a:rPr lang="en-US" altLang="zh-TW" sz="2000" dirty="0" smtClean="0"/>
            <a:t>12</a:t>
          </a:r>
          <a:r>
            <a:rPr lang="zh-TW" sz="2000" dirty="0" smtClean="0"/>
            <a:t>條所定農會會員。</a:t>
          </a:r>
          <a:endParaRPr lang="zh-TW" altLang="en-US" sz="2000" dirty="0"/>
        </a:p>
      </dgm:t>
    </dgm:pt>
    <dgm:pt modelId="{850ABEA7-86BD-4239-AB6D-8E21E4386F49}" type="parTrans" cxnId="{C567BEB4-FEC6-421D-9408-556783AD433A}">
      <dgm:prSet/>
      <dgm:spPr/>
      <dgm:t>
        <a:bodyPr/>
        <a:lstStyle/>
        <a:p>
          <a:endParaRPr lang="zh-TW" altLang="en-US"/>
        </a:p>
      </dgm:t>
    </dgm:pt>
    <dgm:pt modelId="{5CBB7059-AADC-4D59-B88B-B9F0D9F87D3E}" type="sibTrans" cxnId="{C567BEB4-FEC6-421D-9408-556783AD433A}">
      <dgm:prSet/>
      <dgm:spPr/>
      <dgm:t>
        <a:bodyPr/>
        <a:lstStyle/>
        <a:p>
          <a:endParaRPr lang="zh-TW" altLang="en-US"/>
        </a:p>
      </dgm:t>
    </dgm:pt>
    <dgm:pt modelId="{D0EFEB29-3B33-44C5-97F3-098275566B67}">
      <dgm:prSet custT="1"/>
      <dgm:spPr/>
      <dgm:t>
        <a:bodyPr/>
        <a:lstStyle/>
        <a:p>
          <a:r>
            <a:rPr lang="zh-TW" sz="2000" dirty="0" smtClean="0"/>
            <a:t>農民健康保險條例第</a:t>
          </a:r>
          <a:r>
            <a:rPr lang="en-US" altLang="zh-TW" sz="2000" dirty="0" smtClean="0"/>
            <a:t>5</a:t>
          </a:r>
          <a:r>
            <a:rPr lang="zh-TW" sz="2000" dirty="0" smtClean="0"/>
            <a:t>條所定被保險人。</a:t>
          </a:r>
          <a:endParaRPr lang="zh-TW" altLang="en-US" sz="2000" dirty="0"/>
        </a:p>
      </dgm:t>
    </dgm:pt>
    <dgm:pt modelId="{01ACEB1F-C15F-415F-B6DF-1D2A392D3A46}" type="parTrans" cxnId="{A694A58E-CEA5-4CA6-B94E-31BB6D4692E1}">
      <dgm:prSet/>
      <dgm:spPr/>
      <dgm:t>
        <a:bodyPr/>
        <a:lstStyle/>
        <a:p>
          <a:endParaRPr lang="zh-TW" altLang="en-US"/>
        </a:p>
      </dgm:t>
    </dgm:pt>
    <dgm:pt modelId="{4EFA44E6-85FA-4D0B-A984-56BB5E5BEF7D}" type="sibTrans" cxnId="{A694A58E-CEA5-4CA6-B94E-31BB6D4692E1}">
      <dgm:prSet/>
      <dgm:spPr/>
      <dgm:t>
        <a:bodyPr/>
        <a:lstStyle/>
        <a:p>
          <a:endParaRPr lang="zh-TW" altLang="en-US"/>
        </a:p>
      </dgm:t>
    </dgm:pt>
    <dgm:pt modelId="{A24580F4-CFE8-494A-BCD3-3F3A993D81A1}">
      <dgm:prSet custT="1"/>
      <dgm:spPr/>
      <dgm:t>
        <a:bodyPr/>
        <a:lstStyle/>
        <a:p>
          <a:r>
            <a:rPr lang="zh-TW" sz="2000" dirty="0" smtClean="0"/>
            <a:t>漁會法第</a:t>
          </a:r>
          <a:r>
            <a:rPr lang="en-US" altLang="zh-TW" sz="2000" dirty="0" smtClean="0"/>
            <a:t>15</a:t>
          </a:r>
          <a:r>
            <a:rPr lang="zh-TW" sz="2000" dirty="0" smtClean="0"/>
            <a:t>條第</a:t>
          </a:r>
          <a:r>
            <a:rPr lang="en-US" altLang="zh-TW" sz="2000" dirty="0" smtClean="0"/>
            <a:t>1</a:t>
          </a:r>
          <a:r>
            <a:rPr lang="zh-TW" sz="2000" dirty="0" smtClean="0"/>
            <a:t>項第</a:t>
          </a:r>
          <a:r>
            <a:rPr lang="en-US" altLang="zh-TW" sz="2000" dirty="0" smtClean="0"/>
            <a:t>1</a:t>
          </a:r>
          <a:r>
            <a:rPr lang="zh-TW" sz="2000" dirty="0" smtClean="0"/>
            <a:t>款所定甲類會員。</a:t>
          </a:r>
          <a:r>
            <a:rPr lang="en-US" sz="2000" dirty="0" smtClean="0">
              <a:latin typeface="+mn-ea"/>
              <a:ea typeface="+mn-ea"/>
            </a:rPr>
            <a:t> </a:t>
          </a:r>
          <a:endParaRPr lang="zh-TW" altLang="en-US" sz="2000" dirty="0"/>
        </a:p>
      </dgm:t>
    </dgm:pt>
    <dgm:pt modelId="{1329E45B-CEB2-4B94-9B22-7E4C3FF83421}" type="parTrans" cxnId="{50ED670A-DC67-4A84-9E48-079B215C01DC}">
      <dgm:prSet/>
      <dgm:spPr/>
      <dgm:t>
        <a:bodyPr/>
        <a:lstStyle/>
        <a:p>
          <a:endParaRPr lang="zh-TW" altLang="en-US"/>
        </a:p>
      </dgm:t>
    </dgm:pt>
    <dgm:pt modelId="{C0537565-D6B9-4261-AF7F-CDABA23665A2}" type="sibTrans" cxnId="{50ED670A-DC67-4A84-9E48-079B215C01DC}">
      <dgm:prSet/>
      <dgm:spPr/>
      <dgm:t>
        <a:bodyPr/>
        <a:lstStyle/>
        <a:p>
          <a:endParaRPr lang="zh-TW" altLang="en-US"/>
        </a:p>
      </dgm:t>
    </dgm:pt>
    <dgm:pt modelId="{062EB62E-F9F4-4BE6-8773-972571C9B613}">
      <dgm:prSet custT="1"/>
      <dgm:spPr/>
      <dgm:t>
        <a:bodyPr/>
        <a:lstStyle/>
        <a:p>
          <a:r>
            <a:rPr lang="zh-TW" altLang="en-US" sz="2000" dirty="0" smtClean="0"/>
            <a:t>本貸款免辦理貸款用途之查驗工作。</a:t>
          </a:r>
          <a:endParaRPr lang="zh-TW" altLang="en-US" sz="2000" dirty="0"/>
        </a:p>
      </dgm:t>
    </dgm:pt>
    <dgm:pt modelId="{F742C63C-043A-4A71-A9C4-BF00A2521FC8}" type="parTrans" cxnId="{2BC55F67-EF26-4D1E-9427-4DFA62157BC9}">
      <dgm:prSet/>
      <dgm:spPr/>
      <dgm:t>
        <a:bodyPr/>
        <a:lstStyle/>
        <a:p>
          <a:endParaRPr lang="zh-TW" altLang="en-US"/>
        </a:p>
      </dgm:t>
    </dgm:pt>
    <dgm:pt modelId="{2B9F30BA-A92D-4DD4-B962-18D5429B861D}" type="sibTrans" cxnId="{2BC55F67-EF26-4D1E-9427-4DFA62157BC9}">
      <dgm:prSet/>
      <dgm:spPr/>
      <dgm:t>
        <a:bodyPr/>
        <a:lstStyle/>
        <a:p>
          <a:endParaRPr lang="zh-TW" altLang="en-US"/>
        </a:p>
      </dgm:t>
    </dgm:pt>
    <dgm:pt modelId="{4232D2F3-0F54-490F-AFFE-9C1A81D7EAAD}">
      <dgm:prSet custT="1"/>
      <dgm:spPr/>
      <dgm:t>
        <a:bodyPr/>
        <a:lstStyle/>
        <a:p>
          <a:r>
            <a:rPr lang="zh-TW" altLang="en-US" sz="1800" dirty="0" smtClean="0">
              <a:latin typeface="+mn-ea"/>
              <a:ea typeface="+mn-ea"/>
            </a:rPr>
            <a:t>最高</a:t>
          </a:r>
          <a:r>
            <a:rPr lang="en-US" altLang="zh-TW" sz="1800" dirty="0" smtClean="0">
              <a:latin typeface="+mn-ea"/>
              <a:ea typeface="+mn-ea"/>
            </a:rPr>
            <a:t>30</a:t>
          </a:r>
          <a:r>
            <a:rPr lang="zh-TW" altLang="en-US" sz="1800" dirty="0" smtClean="0">
              <a:latin typeface="+mn-ea"/>
              <a:ea typeface="+mn-ea"/>
            </a:rPr>
            <a:t>萬元。</a:t>
          </a:r>
          <a:endParaRPr lang="zh-TW" altLang="en-US" sz="1800" dirty="0">
            <a:latin typeface="+mn-ea"/>
            <a:ea typeface="+mn-ea"/>
          </a:endParaRPr>
        </a:p>
      </dgm:t>
    </dgm:pt>
    <dgm:pt modelId="{40149CC5-05BC-479D-9D02-60F13F2067B7}" type="parTrans" cxnId="{34AFA32E-CD68-45C8-B266-4CE8D01EE930}">
      <dgm:prSet/>
      <dgm:spPr/>
      <dgm:t>
        <a:bodyPr/>
        <a:lstStyle/>
        <a:p>
          <a:endParaRPr lang="zh-TW" altLang="en-US"/>
        </a:p>
      </dgm:t>
    </dgm:pt>
    <dgm:pt modelId="{C4FB3257-5C3F-4029-9062-A663F4578339}" type="sibTrans" cxnId="{34AFA32E-CD68-45C8-B266-4CE8D01EE930}">
      <dgm:prSet/>
      <dgm:spPr/>
      <dgm:t>
        <a:bodyPr/>
        <a:lstStyle/>
        <a:p>
          <a:endParaRPr lang="zh-TW" altLang="en-US"/>
        </a:p>
      </dgm:t>
    </dgm:pt>
    <dgm:pt modelId="{5ED4A2A7-A53D-483B-8A80-7CCE7A540DD4}" type="pres">
      <dgm:prSet presAssocID="{A716FBA2-02F6-4A91-8E53-1E9C7556A4B8}" presName="linear" presStyleCnt="0">
        <dgm:presLayoutVars>
          <dgm:dir/>
          <dgm:animLvl val="lvl"/>
          <dgm:resizeHandles val="exact"/>
        </dgm:presLayoutVars>
      </dgm:prSet>
      <dgm:spPr/>
      <dgm:t>
        <a:bodyPr/>
        <a:lstStyle/>
        <a:p>
          <a:endParaRPr lang="zh-TW" altLang="en-US"/>
        </a:p>
      </dgm:t>
    </dgm:pt>
    <dgm:pt modelId="{D3B8AE89-EAF0-4FF1-B8B2-43AB44B3163A}" type="pres">
      <dgm:prSet presAssocID="{EF5A0066-5EDA-4A6B-BD95-D605639CFA53}" presName="parentLin" presStyleCnt="0"/>
      <dgm:spPr/>
    </dgm:pt>
    <dgm:pt modelId="{658A1FDB-8183-4665-8185-0BF602E3EAF3}" type="pres">
      <dgm:prSet presAssocID="{EF5A0066-5EDA-4A6B-BD95-D605639CFA53}" presName="parentLeftMargin" presStyleLbl="node1" presStyleIdx="0" presStyleCnt="3"/>
      <dgm:spPr/>
      <dgm:t>
        <a:bodyPr/>
        <a:lstStyle/>
        <a:p>
          <a:endParaRPr lang="zh-TW" altLang="en-US"/>
        </a:p>
      </dgm:t>
    </dgm:pt>
    <dgm:pt modelId="{3301D498-2ABA-41E2-85FC-76584C038834}" type="pres">
      <dgm:prSet presAssocID="{EF5A0066-5EDA-4A6B-BD95-D605639CFA53}" presName="parentText" presStyleLbl="node1" presStyleIdx="0" presStyleCnt="3" custScaleY="299233" custLinFactNeighborY="72531">
        <dgm:presLayoutVars>
          <dgm:chMax val="0"/>
          <dgm:bulletEnabled val="1"/>
        </dgm:presLayoutVars>
      </dgm:prSet>
      <dgm:spPr/>
      <dgm:t>
        <a:bodyPr/>
        <a:lstStyle/>
        <a:p>
          <a:endParaRPr lang="zh-TW" altLang="en-US"/>
        </a:p>
      </dgm:t>
    </dgm:pt>
    <dgm:pt modelId="{6998EFA7-9063-4F8D-86CA-1948BB61FB72}" type="pres">
      <dgm:prSet presAssocID="{EF5A0066-5EDA-4A6B-BD95-D605639CFA53}" presName="negativeSpace" presStyleCnt="0"/>
      <dgm:spPr/>
    </dgm:pt>
    <dgm:pt modelId="{ADEC2B81-4FD5-4FAA-853E-22179BAD572A}" type="pres">
      <dgm:prSet presAssocID="{EF5A0066-5EDA-4A6B-BD95-D605639CFA53}" presName="childText" presStyleLbl="conFgAcc1" presStyleIdx="0" presStyleCnt="3">
        <dgm:presLayoutVars>
          <dgm:bulletEnabled val="1"/>
        </dgm:presLayoutVars>
      </dgm:prSet>
      <dgm:spPr/>
      <dgm:t>
        <a:bodyPr/>
        <a:lstStyle/>
        <a:p>
          <a:endParaRPr lang="zh-TW" altLang="en-US"/>
        </a:p>
      </dgm:t>
    </dgm:pt>
    <dgm:pt modelId="{2C654C78-B6B3-4D6A-8C72-00503ED80987}" type="pres">
      <dgm:prSet presAssocID="{10F4D456-EEA9-47D1-B296-FBDF732070FB}" presName="spaceBetweenRectangles" presStyleCnt="0"/>
      <dgm:spPr/>
    </dgm:pt>
    <dgm:pt modelId="{65706AA0-0187-431F-B624-F570E12F8136}" type="pres">
      <dgm:prSet presAssocID="{D45ADD02-C7CC-4D38-8AC8-B6F4C7EB12FF}" presName="parentLin" presStyleCnt="0"/>
      <dgm:spPr/>
    </dgm:pt>
    <dgm:pt modelId="{FEE4F00D-964F-458C-86B5-A36BB25258AE}" type="pres">
      <dgm:prSet presAssocID="{D45ADD02-C7CC-4D38-8AC8-B6F4C7EB12FF}" presName="parentLeftMargin" presStyleLbl="node1" presStyleIdx="0" presStyleCnt="3"/>
      <dgm:spPr/>
      <dgm:t>
        <a:bodyPr/>
        <a:lstStyle/>
        <a:p>
          <a:endParaRPr lang="zh-TW" altLang="en-US"/>
        </a:p>
      </dgm:t>
    </dgm:pt>
    <dgm:pt modelId="{F119473F-0FEA-4568-99F6-ACC68FC45274}" type="pres">
      <dgm:prSet presAssocID="{D45ADD02-C7CC-4D38-8AC8-B6F4C7EB12FF}" presName="parentText" presStyleLbl="node1" presStyleIdx="1" presStyleCnt="3" custScaleY="219667">
        <dgm:presLayoutVars>
          <dgm:chMax val="0"/>
          <dgm:bulletEnabled val="1"/>
        </dgm:presLayoutVars>
      </dgm:prSet>
      <dgm:spPr/>
      <dgm:t>
        <a:bodyPr/>
        <a:lstStyle/>
        <a:p>
          <a:endParaRPr lang="zh-TW" altLang="en-US"/>
        </a:p>
      </dgm:t>
    </dgm:pt>
    <dgm:pt modelId="{BBE20C30-4DFE-412B-95B8-C741FFDB09A8}" type="pres">
      <dgm:prSet presAssocID="{D45ADD02-C7CC-4D38-8AC8-B6F4C7EB12FF}" presName="negativeSpace" presStyleCnt="0"/>
      <dgm:spPr/>
    </dgm:pt>
    <dgm:pt modelId="{FBB41E8F-829F-4D21-8EE9-DC24D8A43F7E}" type="pres">
      <dgm:prSet presAssocID="{D45ADD02-C7CC-4D38-8AC8-B6F4C7EB12FF}" presName="childText" presStyleLbl="conFgAcc1" presStyleIdx="1" presStyleCnt="3">
        <dgm:presLayoutVars>
          <dgm:bulletEnabled val="1"/>
        </dgm:presLayoutVars>
      </dgm:prSet>
      <dgm:spPr/>
      <dgm:t>
        <a:bodyPr/>
        <a:lstStyle/>
        <a:p>
          <a:endParaRPr lang="zh-TW" altLang="en-US"/>
        </a:p>
      </dgm:t>
    </dgm:pt>
    <dgm:pt modelId="{67077BE7-0835-4ECD-9412-5336863872DE}" type="pres">
      <dgm:prSet presAssocID="{9B79B3DC-677E-436B-B732-62370990861A}" presName="spaceBetweenRectangles" presStyleCnt="0"/>
      <dgm:spPr/>
    </dgm:pt>
    <dgm:pt modelId="{51E794BE-1755-4FC3-898C-3D15D90EAD9C}" type="pres">
      <dgm:prSet presAssocID="{F903FC48-F864-4DB4-816C-345E6A61500C}" presName="parentLin" presStyleCnt="0"/>
      <dgm:spPr/>
    </dgm:pt>
    <dgm:pt modelId="{4F02DB72-0717-44AD-B699-61FE5B4748E9}" type="pres">
      <dgm:prSet presAssocID="{F903FC48-F864-4DB4-816C-345E6A61500C}" presName="parentLeftMargin" presStyleLbl="node1" presStyleIdx="1" presStyleCnt="3"/>
      <dgm:spPr/>
      <dgm:t>
        <a:bodyPr/>
        <a:lstStyle/>
        <a:p>
          <a:endParaRPr lang="zh-TW" altLang="en-US"/>
        </a:p>
      </dgm:t>
    </dgm:pt>
    <dgm:pt modelId="{2E88791B-07EE-4BF4-AFF8-C1600D4F445F}" type="pres">
      <dgm:prSet presAssocID="{F903FC48-F864-4DB4-816C-345E6A61500C}" presName="parentText" presStyleLbl="node1" presStyleIdx="2" presStyleCnt="3" custScaleY="261228">
        <dgm:presLayoutVars>
          <dgm:chMax val="0"/>
          <dgm:bulletEnabled val="1"/>
        </dgm:presLayoutVars>
      </dgm:prSet>
      <dgm:spPr/>
      <dgm:t>
        <a:bodyPr/>
        <a:lstStyle/>
        <a:p>
          <a:endParaRPr lang="zh-TW" altLang="en-US"/>
        </a:p>
      </dgm:t>
    </dgm:pt>
    <dgm:pt modelId="{7A2D4AF9-15BF-48BC-8A22-BA40E400B3FF}" type="pres">
      <dgm:prSet presAssocID="{F903FC48-F864-4DB4-816C-345E6A61500C}" presName="negativeSpace" presStyleCnt="0"/>
      <dgm:spPr/>
    </dgm:pt>
    <dgm:pt modelId="{6D2657C9-12E6-4EF9-A4B3-22566B86D589}" type="pres">
      <dgm:prSet presAssocID="{F903FC48-F864-4DB4-816C-345E6A61500C}" presName="childText" presStyleLbl="conFgAcc1" presStyleIdx="2" presStyleCnt="3">
        <dgm:presLayoutVars>
          <dgm:bulletEnabled val="1"/>
        </dgm:presLayoutVars>
      </dgm:prSet>
      <dgm:spPr/>
      <dgm:t>
        <a:bodyPr/>
        <a:lstStyle/>
        <a:p>
          <a:endParaRPr lang="zh-TW" altLang="en-US"/>
        </a:p>
      </dgm:t>
    </dgm:pt>
  </dgm:ptLst>
  <dgm:cxnLst>
    <dgm:cxn modelId="{2BC55F67-EF26-4D1E-9427-4DFA62157BC9}" srcId="{D45ADD02-C7CC-4D38-8AC8-B6F4C7EB12FF}" destId="{062EB62E-F9F4-4BE6-8773-972571C9B613}" srcOrd="1" destOrd="0" parTransId="{F742C63C-043A-4A71-A9C4-BF00A2521FC8}" sibTransId="{2B9F30BA-A92D-4DD4-B962-18D5429B861D}"/>
    <dgm:cxn modelId="{C76FF0BB-830E-4955-8EB4-4F5E84277C79}" type="presOf" srcId="{992407AB-CAF9-45A1-9E1A-A061FCB728F0}" destId="{FBB41E8F-829F-4D21-8EE9-DC24D8A43F7E}" srcOrd="0" destOrd="0" presId="urn:microsoft.com/office/officeart/2005/8/layout/list1"/>
    <dgm:cxn modelId="{E2C71231-44A4-4427-AACA-F0FE0F1650FE}" type="presOf" srcId="{EF5A0066-5EDA-4A6B-BD95-D605639CFA53}" destId="{3301D498-2ABA-41E2-85FC-76584C038834}" srcOrd="1" destOrd="0" presId="urn:microsoft.com/office/officeart/2005/8/layout/list1"/>
    <dgm:cxn modelId="{42A202EF-6A7E-4EF5-AB7B-88F0ED489207}" type="presOf" srcId="{D0EFEB29-3B33-44C5-97F3-098275566B67}" destId="{ADEC2B81-4FD5-4FAA-853E-22179BAD572A}" srcOrd="0" destOrd="3" presId="urn:microsoft.com/office/officeart/2005/8/layout/list1"/>
    <dgm:cxn modelId="{8F73F561-D18E-4006-9F79-5AD9E5D0C7C5}" srcId="{F903FC48-F864-4DB4-816C-345E6A61500C}" destId="{75C02EE3-85BD-460B-9AB1-D030E8B10414}" srcOrd="0" destOrd="0" parTransId="{990E2F86-21E2-4213-8F60-5042C875E6C6}" sibTransId="{974F91FC-D553-45A2-B238-6F8C38868270}"/>
    <dgm:cxn modelId="{A694A58E-CEA5-4CA6-B94E-31BB6D4692E1}" srcId="{01427C9F-C254-48D0-A7A8-7E0B08A22DCE}" destId="{D0EFEB29-3B33-44C5-97F3-098275566B67}" srcOrd="1" destOrd="0" parTransId="{01ACEB1F-C15F-415F-B6DF-1D2A392D3A46}" sibTransId="{4EFA44E6-85FA-4D0B-A984-56BB5E5BEF7D}"/>
    <dgm:cxn modelId="{13869F22-D868-49AB-B4F5-51FE9DDFED41}" srcId="{A716FBA2-02F6-4A91-8E53-1E9C7556A4B8}" destId="{D45ADD02-C7CC-4D38-8AC8-B6F4C7EB12FF}" srcOrd="1" destOrd="0" parTransId="{E40E20A1-2B5B-4F7E-95B3-5517C880B269}" sibTransId="{9B79B3DC-677E-436B-B732-62370990861A}"/>
    <dgm:cxn modelId="{E6443693-AB62-450B-A37F-44334B770DDE}" type="presOf" srcId="{F903FC48-F864-4DB4-816C-345E6A61500C}" destId="{4F02DB72-0717-44AD-B699-61FE5B4748E9}" srcOrd="0" destOrd="0" presId="urn:microsoft.com/office/officeart/2005/8/layout/list1"/>
    <dgm:cxn modelId="{23CD744F-E793-4234-AE88-DF9BD24DBF78}" srcId="{EF5A0066-5EDA-4A6B-BD95-D605639CFA53}" destId="{01427C9F-C254-48D0-A7A8-7E0B08A22DCE}" srcOrd="1" destOrd="0" parTransId="{A4DB67DA-CE3A-44C2-B735-2F515E24D38B}" sibTransId="{9889B605-56CD-4597-B247-D9763D07B8AD}"/>
    <dgm:cxn modelId="{817002DC-7ECE-4CDA-8E67-8E8AD0C8DD66}" type="presOf" srcId="{EF5A0066-5EDA-4A6B-BD95-D605639CFA53}" destId="{658A1FDB-8183-4665-8185-0BF602E3EAF3}" srcOrd="0" destOrd="0" presId="urn:microsoft.com/office/officeart/2005/8/layout/list1"/>
    <dgm:cxn modelId="{E77593F6-3310-4BBD-AA45-7AF976A5E21F}" type="presOf" srcId="{AA0FF554-9F82-4F9E-BD5F-A3E22DA8633B}" destId="{ADEC2B81-4FD5-4FAA-853E-22179BAD572A}" srcOrd="0" destOrd="2" presId="urn:microsoft.com/office/officeart/2005/8/layout/list1"/>
    <dgm:cxn modelId="{8DFC7DA4-B6B7-4A28-9F4C-2E93C66A6CBD}" srcId="{A716FBA2-02F6-4A91-8E53-1E9C7556A4B8}" destId="{F903FC48-F864-4DB4-816C-345E6A61500C}" srcOrd="2" destOrd="0" parTransId="{2A771AD7-A7EC-4606-BA24-0C1AC393A333}" sibTransId="{ECE91AD6-8A79-45E2-9DCB-ACAE76CC857B}"/>
    <dgm:cxn modelId="{34AFA32E-CD68-45C8-B266-4CE8D01EE930}" srcId="{F903FC48-F864-4DB4-816C-345E6A61500C}" destId="{4232D2F3-0F54-490F-AFFE-9C1A81D7EAAD}" srcOrd="1" destOrd="0" parTransId="{40149CC5-05BC-479D-9D02-60F13F2067B7}" sibTransId="{C4FB3257-5C3F-4029-9062-A663F4578339}"/>
    <dgm:cxn modelId="{50ED670A-DC67-4A84-9E48-079B215C01DC}" srcId="{01427C9F-C254-48D0-A7A8-7E0B08A22DCE}" destId="{A24580F4-CFE8-494A-BCD3-3F3A993D81A1}" srcOrd="2" destOrd="0" parTransId="{1329E45B-CEB2-4B94-9B22-7E4C3FF83421}" sibTransId="{C0537565-D6B9-4261-AF7F-CDABA23665A2}"/>
    <dgm:cxn modelId="{E95F2C7F-B031-4D33-B434-6FF6B973FBF2}" type="presOf" srcId="{D45ADD02-C7CC-4D38-8AC8-B6F4C7EB12FF}" destId="{F119473F-0FEA-4568-99F6-ACC68FC45274}" srcOrd="1" destOrd="0" presId="urn:microsoft.com/office/officeart/2005/8/layout/list1"/>
    <dgm:cxn modelId="{2B862D7D-A454-4571-8761-8AEBC70E4DBC}" type="presOf" srcId="{01427C9F-C254-48D0-A7A8-7E0B08A22DCE}" destId="{ADEC2B81-4FD5-4FAA-853E-22179BAD572A}" srcOrd="0" destOrd="1" presId="urn:microsoft.com/office/officeart/2005/8/layout/list1"/>
    <dgm:cxn modelId="{611B0A8D-EC39-4676-9DAF-A77028815E45}" type="presOf" srcId="{6B519B35-6C40-493E-85D3-B088F641B7D7}" destId="{ADEC2B81-4FD5-4FAA-853E-22179BAD572A}" srcOrd="0" destOrd="0" presId="urn:microsoft.com/office/officeart/2005/8/layout/list1"/>
    <dgm:cxn modelId="{CE41F7E1-DF28-4038-97F7-41B92C102388}" type="presOf" srcId="{A716FBA2-02F6-4A91-8E53-1E9C7556A4B8}" destId="{5ED4A2A7-A53D-483B-8A80-7CCE7A540DD4}" srcOrd="0" destOrd="0" presId="urn:microsoft.com/office/officeart/2005/8/layout/list1"/>
    <dgm:cxn modelId="{C2DB9E41-74B7-483E-A4BE-BA4371D82913}" srcId="{D45ADD02-C7CC-4D38-8AC8-B6F4C7EB12FF}" destId="{992407AB-CAF9-45A1-9E1A-A061FCB728F0}" srcOrd="0" destOrd="0" parTransId="{F19B16D7-8212-4D4C-AF73-9A8BB7E2C0F7}" sibTransId="{55F37125-2D38-4293-81B6-D6135B00001E}"/>
    <dgm:cxn modelId="{B27B6145-79CB-4514-8644-23AD3AF2D5DA}" type="presOf" srcId="{A24580F4-CFE8-494A-BCD3-3F3A993D81A1}" destId="{ADEC2B81-4FD5-4FAA-853E-22179BAD572A}" srcOrd="0" destOrd="4" presId="urn:microsoft.com/office/officeart/2005/8/layout/list1"/>
    <dgm:cxn modelId="{C567BEB4-FEC6-421D-9408-556783AD433A}" srcId="{01427C9F-C254-48D0-A7A8-7E0B08A22DCE}" destId="{AA0FF554-9F82-4F9E-BD5F-A3E22DA8633B}" srcOrd="0" destOrd="0" parTransId="{850ABEA7-86BD-4239-AB6D-8E21E4386F49}" sibTransId="{5CBB7059-AADC-4D59-B88B-B9F0D9F87D3E}"/>
    <dgm:cxn modelId="{2D4762C7-2FF5-48E1-B27F-A70680C0830F}" srcId="{A716FBA2-02F6-4A91-8E53-1E9C7556A4B8}" destId="{EF5A0066-5EDA-4A6B-BD95-D605639CFA53}" srcOrd="0" destOrd="0" parTransId="{6A6315E6-6431-4781-92DF-CF86FC011BEA}" sibTransId="{10F4D456-EEA9-47D1-B296-FBDF732070FB}"/>
    <dgm:cxn modelId="{27B44185-DE6B-4EA8-A13A-298DB77E3A74}" srcId="{EF5A0066-5EDA-4A6B-BD95-D605639CFA53}" destId="{6B519B35-6C40-493E-85D3-B088F641B7D7}" srcOrd="0" destOrd="0" parTransId="{373B2C71-609F-4091-BCAE-8739529B93F3}" sibTransId="{DDD89375-3185-4A3C-A44E-01DD1CF8AE08}"/>
    <dgm:cxn modelId="{641EAEF0-1259-4161-9778-D27BC458F48D}" type="presOf" srcId="{D45ADD02-C7CC-4D38-8AC8-B6F4C7EB12FF}" destId="{FEE4F00D-964F-458C-86B5-A36BB25258AE}" srcOrd="0" destOrd="0" presId="urn:microsoft.com/office/officeart/2005/8/layout/list1"/>
    <dgm:cxn modelId="{694008EB-0431-4372-89FA-51F366A3D297}" type="presOf" srcId="{4232D2F3-0F54-490F-AFFE-9C1A81D7EAAD}" destId="{6D2657C9-12E6-4EF9-A4B3-22566B86D589}" srcOrd="0" destOrd="1" presId="urn:microsoft.com/office/officeart/2005/8/layout/list1"/>
    <dgm:cxn modelId="{D130AB94-2C76-48DE-B9B2-9D13E5656D7B}" type="presOf" srcId="{F903FC48-F864-4DB4-816C-345E6A61500C}" destId="{2E88791B-07EE-4BF4-AFF8-C1600D4F445F}" srcOrd="1" destOrd="0" presId="urn:microsoft.com/office/officeart/2005/8/layout/list1"/>
    <dgm:cxn modelId="{A0F54089-F69E-4058-9827-C630595303E8}" type="presOf" srcId="{062EB62E-F9F4-4BE6-8773-972571C9B613}" destId="{FBB41E8F-829F-4D21-8EE9-DC24D8A43F7E}" srcOrd="0" destOrd="1" presId="urn:microsoft.com/office/officeart/2005/8/layout/list1"/>
    <dgm:cxn modelId="{582A2593-32AC-4751-9ED4-9796035CEE5D}" type="presOf" srcId="{75C02EE3-85BD-460B-9AB1-D030E8B10414}" destId="{6D2657C9-12E6-4EF9-A4B3-22566B86D589}" srcOrd="0" destOrd="0" presId="urn:microsoft.com/office/officeart/2005/8/layout/list1"/>
    <dgm:cxn modelId="{2117C8BA-FBCF-45E8-93E7-028214520238}" type="presParOf" srcId="{5ED4A2A7-A53D-483B-8A80-7CCE7A540DD4}" destId="{D3B8AE89-EAF0-4FF1-B8B2-43AB44B3163A}" srcOrd="0" destOrd="0" presId="urn:microsoft.com/office/officeart/2005/8/layout/list1"/>
    <dgm:cxn modelId="{327B80BC-D627-4DC0-ACF1-8FE6255B25BA}" type="presParOf" srcId="{D3B8AE89-EAF0-4FF1-B8B2-43AB44B3163A}" destId="{658A1FDB-8183-4665-8185-0BF602E3EAF3}" srcOrd="0" destOrd="0" presId="urn:microsoft.com/office/officeart/2005/8/layout/list1"/>
    <dgm:cxn modelId="{ED0D8FDE-D757-4F30-8F37-5AF4955F7AA1}" type="presParOf" srcId="{D3B8AE89-EAF0-4FF1-B8B2-43AB44B3163A}" destId="{3301D498-2ABA-41E2-85FC-76584C038834}" srcOrd="1" destOrd="0" presId="urn:microsoft.com/office/officeart/2005/8/layout/list1"/>
    <dgm:cxn modelId="{CC611B48-2D37-4EDE-BFCD-3BA6DA0DC2F5}" type="presParOf" srcId="{5ED4A2A7-A53D-483B-8A80-7CCE7A540DD4}" destId="{6998EFA7-9063-4F8D-86CA-1948BB61FB72}" srcOrd="1" destOrd="0" presId="urn:microsoft.com/office/officeart/2005/8/layout/list1"/>
    <dgm:cxn modelId="{8E6EFBC4-8A6F-47C4-959C-0F5E1D7E568E}" type="presParOf" srcId="{5ED4A2A7-A53D-483B-8A80-7CCE7A540DD4}" destId="{ADEC2B81-4FD5-4FAA-853E-22179BAD572A}" srcOrd="2" destOrd="0" presId="urn:microsoft.com/office/officeart/2005/8/layout/list1"/>
    <dgm:cxn modelId="{4E0695CF-1A30-4677-95EC-F1525DAF0921}" type="presParOf" srcId="{5ED4A2A7-A53D-483B-8A80-7CCE7A540DD4}" destId="{2C654C78-B6B3-4D6A-8C72-00503ED80987}" srcOrd="3" destOrd="0" presId="urn:microsoft.com/office/officeart/2005/8/layout/list1"/>
    <dgm:cxn modelId="{6C744C32-21D0-4C08-BE1A-E09052B39375}" type="presParOf" srcId="{5ED4A2A7-A53D-483B-8A80-7CCE7A540DD4}" destId="{65706AA0-0187-431F-B624-F570E12F8136}" srcOrd="4" destOrd="0" presId="urn:microsoft.com/office/officeart/2005/8/layout/list1"/>
    <dgm:cxn modelId="{044E0C6C-C771-4CCC-8E14-3EAF0F3FE390}" type="presParOf" srcId="{65706AA0-0187-431F-B624-F570E12F8136}" destId="{FEE4F00D-964F-458C-86B5-A36BB25258AE}" srcOrd="0" destOrd="0" presId="urn:microsoft.com/office/officeart/2005/8/layout/list1"/>
    <dgm:cxn modelId="{AB7DC07F-67E7-4E73-A1C6-FD3CE6860B5B}" type="presParOf" srcId="{65706AA0-0187-431F-B624-F570E12F8136}" destId="{F119473F-0FEA-4568-99F6-ACC68FC45274}" srcOrd="1" destOrd="0" presId="urn:microsoft.com/office/officeart/2005/8/layout/list1"/>
    <dgm:cxn modelId="{A4B65054-514A-492F-84E3-AB91B278B1D3}" type="presParOf" srcId="{5ED4A2A7-A53D-483B-8A80-7CCE7A540DD4}" destId="{BBE20C30-4DFE-412B-95B8-C741FFDB09A8}" srcOrd="5" destOrd="0" presId="urn:microsoft.com/office/officeart/2005/8/layout/list1"/>
    <dgm:cxn modelId="{B118344F-43ED-43DD-AADF-5A6BC4664FFA}" type="presParOf" srcId="{5ED4A2A7-A53D-483B-8A80-7CCE7A540DD4}" destId="{FBB41E8F-829F-4D21-8EE9-DC24D8A43F7E}" srcOrd="6" destOrd="0" presId="urn:microsoft.com/office/officeart/2005/8/layout/list1"/>
    <dgm:cxn modelId="{EF404FC0-96B2-4B23-9AC0-B45A7818C2AE}" type="presParOf" srcId="{5ED4A2A7-A53D-483B-8A80-7CCE7A540DD4}" destId="{67077BE7-0835-4ECD-9412-5336863872DE}" srcOrd="7" destOrd="0" presId="urn:microsoft.com/office/officeart/2005/8/layout/list1"/>
    <dgm:cxn modelId="{41080AA8-DB1B-440F-998C-66B2078912FE}" type="presParOf" srcId="{5ED4A2A7-A53D-483B-8A80-7CCE7A540DD4}" destId="{51E794BE-1755-4FC3-898C-3D15D90EAD9C}" srcOrd="8" destOrd="0" presId="urn:microsoft.com/office/officeart/2005/8/layout/list1"/>
    <dgm:cxn modelId="{AFA3A20E-76C0-437D-8860-90AF80F8A794}" type="presParOf" srcId="{51E794BE-1755-4FC3-898C-3D15D90EAD9C}" destId="{4F02DB72-0717-44AD-B699-61FE5B4748E9}" srcOrd="0" destOrd="0" presId="urn:microsoft.com/office/officeart/2005/8/layout/list1"/>
    <dgm:cxn modelId="{21D322ED-D259-4B7F-94D9-097E32625DB3}" type="presParOf" srcId="{51E794BE-1755-4FC3-898C-3D15D90EAD9C}" destId="{2E88791B-07EE-4BF4-AFF8-C1600D4F445F}" srcOrd="1" destOrd="0" presId="urn:microsoft.com/office/officeart/2005/8/layout/list1"/>
    <dgm:cxn modelId="{ED16EC98-581F-4408-8B7D-2F006B8C96C9}" type="presParOf" srcId="{5ED4A2A7-A53D-483B-8A80-7CCE7A540DD4}" destId="{7A2D4AF9-15BF-48BC-8A22-BA40E400B3FF}" srcOrd="9" destOrd="0" presId="urn:microsoft.com/office/officeart/2005/8/layout/list1"/>
    <dgm:cxn modelId="{E5607C14-F3FD-4453-9FEC-1009DD11B926}" type="presParOf" srcId="{5ED4A2A7-A53D-483B-8A80-7CCE7A540DD4}" destId="{6D2657C9-12E6-4EF9-A4B3-22566B86D589}"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EBAE094A-058E-4093-988D-F9FD26717DF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57EFFA3B-E3BB-4758-AA13-C217DE23BFA1}">
      <dgm:prSet custT="1"/>
      <dgm:spPr/>
      <dgm:t>
        <a:bodyPr/>
        <a:lstStyle/>
        <a:p>
          <a:r>
            <a:rPr lang="zh-TW" altLang="en-US" sz="2400" dirty="0" smtClean="0"/>
            <a:t>農漁會承辦範圍</a:t>
          </a:r>
          <a:endParaRPr lang="zh-TW" altLang="en-US" sz="2400" dirty="0"/>
        </a:p>
      </dgm:t>
    </dgm:pt>
    <dgm:pt modelId="{B0DEA348-688F-44FA-8A42-9017E4AE792E}" type="parTrans" cxnId="{56E39437-01E9-4455-8EFC-4458F403D005}">
      <dgm:prSet/>
      <dgm:spPr/>
      <dgm:t>
        <a:bodyPr/>
        <a:lstStyle/>
        <a:p>
          <a:endParaRPr lang="zh-TW" altLang="en-US"/>
        </a:p>
      </dgm:t>
    </dgm:pt>
    <dgm:pt modelId="{82B12811-BD39-4621-BB79-E1449A981FC7}" type="sibTrans" cxnId="{56E39437-01E9-4455-8EFC-4458F403D005}">
      <dgm:prSet/>
      <dgm:spPr/>
      <dgm:t>
        <a:bodyPr/>
        <a:lstStyle/>
        <a:p>
          <a:endParaRPr lang="zh-TW" altLang="en-US"/>
        </a:p>
      </dgm:t>
    </dgm:pt>
    <dgm:pt modelId="{1879651E-156F-4203-A974-A698422648E7}">
      <dgm:prSet/>
      <dgm:spPr/>
      <dgm:t>
        <a:bodyPr/>
        <a:lstStyle/>
        <a:p>
          <a:pPr algn="just"/>
          <a:r>
            <a:rPr lang="zh-TW" dirty="0" smtClean="0"/>
            <a:t>設有信用部之農</a:t>
          </a:r>
          <a:r>
            <a:rPr lang="en-US" dirty="0" smtClean="0"/>
            <a:t>(</a:t>
          </a:r>
          <a:r>
            <a:rPr lang="zh-TW" dirty="0" smtClean="0"/>
            <a:t>漁</a:t>
          </a:r>
          <a:r>
            <a:rPr lang="en-US" dirty="0" smtClean="0"/>
            <a:t>)</a:t>
          </a:r>
          <a:r>
            <a:rPr lang="zh-TW" dirty="0" smtClean="0"/>
            <a:t>會受理本貸款，以符合下列規定之一者為限：</a:t>
          </a:r>
          <a:endParaRPr lang="zh-TW" altLang="en-US" dirty="0"/>
        </a:p>
      </dgm:t>
    </dgm:pt>
    <dgm:pt modelId="{3E779F60-7A5D-4D81-A484-E87493E0283A}" type="parTrans" cxnId="{13CC4369-2195-44F6-93A4-DAE2DD1A93FD}">
      <dgm:prSet/>
      <dgm:spPr/>
      <dgm:t>
        <a:bodyPr/>
        <a:lstStyle/>
        <a:p>
          <a:endParaRPr lang="zh-TW" altLang="en-US"/>
        </a:p>
      </dgm:t>
    </dgm:pt>
    <dgm:pt modelId="{C6181F62-C6B3-48A0-BB20-F6F595283DB9}" type="sibTrans" cxnId="{13CC4369-2195-44F6-93A4-DAE2DD1A93FD}">
      <dgm:prSet/>
      <dgm:spPr/>
      <dgm:t>
        <a:bodyPr/>
        <a:lstStyle/>
        <a:p>
          <a:endParaRPr lang="zh-TW" altLang="en-US"/>
        </a:p>
      </dgm:t>
    </dgm:pt>
    <dgm:pt modelId="{B9A31E5B-C0BC-4388-83FA-150427E8973B}">
      <dgm:prSet/>
      <dgm:spPr/>
      <dgm:t>
        <a:bodyPr/>
        <a:lstStyle/>
        <a:p>
          <a:pPr algn="just"/>
          <a:r>
            <a:rPr lang="zh-TW" dirty="0" smtClean="0"/>
            <a:t>借款人為該農會所屬正會員或該漁會甲類會員。</a:t>
          </a:r>
          <a:endParaRPr lang="zh-TW" altLang="en-US" dirty="0"/>
        </a:p>
      </dgm:t>
    </dgm:pt>
    <dgm:pt modelId="{406CFCC5-14C1-4B95-A02B-2B1F745F34B4}" type="parTrans" cxnId="{A3FC972B-715D-455F-BD2C-067DCFD9A806}">
      <dgm:prSet/>
      <dgm:spPr/>
      <dgm:t>
        <a:bodyPr/>
        <a:lstStyle/>
        <a:p>
          <a:endParaRPr lang="zh-TW" altLang="en-US"/>
        </a:p>
      </dgm:t>
    </dgm:pt>
    <dgm:pt modelId="{34DDBCA3-8874-42FF-93D7-1FD3F3BAD704}" type="sibTrans" cxnId="{A3FC972B-715D-455F-BD2C-067DCFD9A806}">
      <dgm:prSet/>
      <dgm:spPr/>
      <dgm:t>
        <a:bodyPr/>
        <a:lstStyle/>
        <a:p>
          <a:endParaRPr lang="zh-TW" altLang="en-US"/>
        </a:p>
      </dgm:t>
    </dgm:pt>
    <dgm:pt modelId="{7959C663-CDC2-4748-AFB2-3E4C2C41F6FF}">
      <dgm:prSet/>
      <dgm:spPr/>
      <dgm:t>
        <a:bodyPr/>
        <a:lstStyle/>
        <a:p>
          <a:pPr algn="just"/>
          <a:r>
            <a:rPr lang="zh-TW" dirty="0" smtClean="0"/>
            <a:t>借款人戶籍設於該農</a:t>
          </a:r>
          <a:r>
            <a:rPr lang="en-US" dirty="0" smtClean="0"/>
            <a:t>(</a:t>
          </a:r>
          <a:r>
            <a:rPr lang="zh-TW" dirty="0" smtClean="0"/>
            <a:t>漁</a:t>
          </a:r>
          <a:r>
            <a:rPr lang="en-US" dirty="0" smtClean="0"/>
            <a:t>)</a:t>
          </a:r>
          <a:r>
            <a:rPr lang="zh-TW" dirty="0" smtClean="0"/>
            <a:t>會組織轄區內。</a:t>
          </a:r>
          <a:endParaRPr lang="zh-TW" altLang="en-US" dirty="0"/>
        </a:p>
      </dgm:t>
    </dgm:pt>
    <dgm:pt modelId="{AC6EF681-570A-400B-AC20-E70BE4938727}" type="parTrans" cxnId="{B5D3B705-6223-46E9-80B6-0285F23F1CBE}">
      <dgm:prSet/>
      <dgm:spPr/>
      <dgm:t>
        <a:bodyPr/>
        <a:lstStyle/>
        <a:p>
          <a:endParaRPr lang="zh-TW" altLang="en-US"/>
        </a:p>
      </dgm:t>
    </dgm:pt>
    <dgm:pt modelId="{29C9A71C-AA69-49D9-B904-08EF00BE0356}" type="sibTrans" cxnId="{B5D3B705-6223-46E9-80B6-0285F23F1CBE}">
      <dgm:prSet/>
      <dgm:spPr/>
      <dgm:t>
        <a:bodyPr/>
        <a:lstStyle/>
        <a:p>
          <a:endParaRPr lang="zh-TW" altLang="en-US"/>
        </a:p>
      </dgm:t>
    </dgm:pt>
    <dgm:pt modelId="{B165B4BC-C60D-4954-A118-F1538C7BFA94}">
      <dgm:prSet/>
      <dgm:spPr/>
      <dgm:t>
        <a:bodyPr/>
        <a:lstStyle/>
        <a:p>
          <a:pPr algn="just"/>
          <a:r>
            <a:rPr lang="zh-TW" dirty="0" smtClean="0"/>
            <a:t>借款人設籍之鄉、鎮、市、區無農</a:t>
          </a:r>
          <a:r>
            <a:rPr lang="en-US" dirty="0" smtClean="0"/>
            <a:t>(</a:t>
          </a:r>
          <a:r>
            <a:rPr lang="zh-TW" dirty="0" smtClean="0"/>
            <a:t>漁</a:t>
          </a:r>
          <a:r>
            <a:rPr lang="en-US" dirty="0" smtClean="0"/>
            <a:t>)</a:t>
          </a:r>
          <a:r>
            <a:rPr lang="zh-TW" dirty="0" smtClean="0"/>
            <a:t>會信用部，且戶籍設於農</a:t>
          </a:r>
          <a:r>
            <a:rPr lang="en-US" dirty="0" smtClean="0"/>
            <a:t>(</a:t>
          </a:r>
          <a:r>
            <a:rPr lang="zh-TW" dirty="0" smtClean="0"/>
            <a:t>漁</a:t>
          </a:r>
          <a:r>
            <a:rPr lang="en-US" dirty="0" smtClean="0"/>
            <a:t>)</a:t>
          </a:r>
          <a:r>
            <a:rPr lang="zh-TW" dirty="0" smtClean="0"/>
            <a:t>會所在直轄市、縣</a:t>
          </a:r>
          <a:r>
            <a:rPr lang="en-US" dirty="0" smtClean="0"/>
            <a:t>(</a:t>
          </a:r>
          <a:r>
            <a:rPr lang="zh-TW" dirty="0" smtClean="0"/>
            <a:t>市</a:t>
          </a:r>
          <a:r>
            <a:rPr lang="en-US" dirty="0" smtClean="0"/>
            <a:t>)</a:t>
          </a:r>
          <a:r>
            <a:rPr lang="zh-TW" dirty="0" smtClean="0"/>
            <a:t>轄區內。</a:t>
          </a:r>
          <a:endParaRPr lang="zh-TW" altLang="en-US" dirty="0"/>
        </a:p>
      </dgm:t>
    </dgm:pt>
    <dgm:pt modelId="{69044F6B-CE31-45A9-827C-44D49424CBB2}" type="parTrans" cxnId="{6FCFB947-02AE-4A42-A4C6-AC936AA34991}">
      <dgm:prSet/>
      <dgm:spPr/>
      <dgm:t>
        <a:bodyPr/>
        <a:lstStyle/>
        <a:p>
          <a:endParaRPr lang="zh-TW" altLang="en-US"/>
        </a:p>
      </dgm:t>
    </dgm:pt>
    <dgm:pt modelId="{82E45243-BED9-4506-B928-45FE0293472B}" type="sibTrans" cxnId="{6FCFB947-02AE-4A42-A4C6-AC936AA34991}">
      <dgm:prSet/>
      <dgm:spPr/>
      <dgm:t>
        <a:bodyPr/>
        <a:lstStyle/>
        <a:p>
          <a:endParaRPr lang="zh-TW" altLang="en-US"/>
        </a:p>
      </dgm:t>
    </dgm:pt>
    <dgm:pt modelId="{9F38114A-055B-4624-8BCC-5CFB4790BEB5}">
      <dgm:prSet/>
      <dgm:spPr/>
      <dgm:t>
        <a:bodyPr/>
        <a:lstStyle/>
        <a:p>
          <a:pPr algn="just"/>
          <a:r>
            <a:rPr lang="zh-TW" dirty="0" smtClean="0"/>
            <a:t>經農委會專案許可。</a:t>
          </a:r>
          <a:endParaRPr lang="zh-TW" altLang="en-US" dirty="0"/>
        </a:p>
      </dgm:t>
    </dgm:pt>
    <dgm:pt modelId="{22062BBA-4CCE-4585-BC13-B721297D9D8E}" type="parTrans" cxnId="{88CDE9B6-6020-4E0E-8773-67CBB53B50F2}">
      <dgm:prSet/>
      <dgm:spPr/>
      <dgm:t>
        <a:bodyPr/>
        <a:lstStyle/>
        <a:p>
          <a:endParaRPr lang="zh-TW" altLang="en-US"/>
        </a:p>
      </dgm:t>
    </dgm:pt>
    <dgm:pt modelId="{9420ED08-76DF-4E66-B2C6-892787CD9E25}" type="sibTrans" cxnId="{88CDE9B6-6020-4E0E-8773-67CBB53B50F2}">
      <dgm:prSet/>
      <dgm:spPr/>
      <dgm:t>
        <a:bodyPr/>
        <a:lstStyle/>
        <a:p>
          <a:endParaRPr lang="zh-TW" altLang="en-US"/>
        </a:p>
      </dgm:t>
    </dgm:pt>
    <dgm:pt modelId="{A2FCB89F-0647-43C1-AE22-A029C7285D20}">
      <dgm:prSet/>
      <dgm:spPr/>
      <dgm:t>
        <a:bodyPr/>
        <a:lstStyle/>
        <a:p>
          <a:pPr algn="just"/>
          <a:r>
            <a:rPr lang="zh-TW" dirty="0" smtClean="0"/>
            <a:t>借款人設籍之鄉、鎮、市、區無農</a:t>
          </a:r>
          <a:r>
            <a:rPr lang="en-US" dirty="0" smtClean="0"/>
            <a:t>(</a:t>
          </a:r>
          <a:r>
            <a:rPr lang="zh-TW" dirty="0" smtClean="0"/>
            <a:t>漁</a:t>
          </a:r>
          <a:r>
            <a:rPr lang="en-US" dirty="0" smtClean="0"/>
            <a:t>)</a:t>
          </a:r>
          <a:r>
            <a:rPr lang="zh-TW" dirty="0" smtClean="0"/>
            <a:t>會信用部者，除依前項第</a:t>
          </a:r>
          <a:r>
            <a:rPr lang="en-US" altLang="zh-TW" dirty="0" smtClean="0"/>
            <a:t>3</a:t>
          </a:r>
          <a:r>
            <a:rPr lang="zh-TW" dirty="0" smtClean="0"/>
            <a:t>款向設有信用部之農</a:t>
          </a:r>
          <a:r>
            <a:rPr lang="en-US" dirty="0" smtClean="0"/>
            <a:t>(</a:t>
          </a:r>
          <a:r>
            <a:rPr lang="zh-TW" dirty="0" smtClean="0"/>
            <a:t>漁</a:t>
          </a:r>
          <a:r>
            <a:rPr lang="en-US" dirty="0" smtClean="0"/>
            <a:t>)</a:t>
          </a:r>
          <a:r>
            <a:rPr lang="zh-TW" dirty="0" smtClean="0"/>
            <a:t>會辦理外，得向</a:t>
          </a:r>
          <a:r>
            <a:rPr lang="zh-TW" altLang="en-US" b="1" u="sng" dirty="0" smtClean="0"/>
            <a:t>依法承受農</a:t>
          </a:r>
          <a:r>
            <a:rPr lang="en-US" altLang="zh-TW" b="1" u="sng" dirty="0" smtClean="0"/>
            <a:t>(</a:t>
          </a:r>
          <a:r>
            <a:rPr lang="zh-TW" altLang="en-US" b="1" u="sng" dirty="0" smtClean="0"/>
            <a:t>漁</a:t>
          </a:r>
          <a:r>
            <a:rPr lang="en-US" altLang="zh-TW" b="1" u="sng" dirty="0" smtClean="0"/>
            <a:t>)</a:t>
          </a:r>
          <a:r>
            <a:rPr lang="zh-TW" altLang="en-US" b="1" u="sng" dirty="0" smtClean="0"/>
            <a:t>會信用部之銀行當地分行</a:t>
          </a:r>
          <a:r>
            <a:rPr lang="zh-TW" dirty="0" smtClean="0"/>
            <a:t>或</a:t>
          </a:r>
          <a:r>
            <a:rPr lang="zh-TW" altLang="en-US" b="1" u="sng" dirty="0" smtClean="0"/>
            <a:t>全國農業金庫</a:t>
          </a:r>
          <a:r>
            <a:rPr lang="zh-TW" dirty="0" smtClean="0"/>
            <a:t>申貸。</a:t>
          </a:r>
          <a:endParaRPr lang="zh-TW" altLang="en-US" dirty="0"/>
        </a:p>
      </dgm:t>
    </dgm:pt>
    <dgm:pt modelId="{D2F05CE1-70E0-4180-A4FE-EB2874B9BF32}" type="parTrans" cxnId="{4D64C19E-1E7A-4AAE-99C5-6504257EC774}">
      <dgm:prSet/>
      <dgm:spPr/>
      <dgm:t>
        <a:bodyPr/>
        <a:lstStyle/>
        <a:p>
          <a:endParaRPr lang="zh-TW" altLang="en-US"/>
        </a:p>
      </dgm:t>
    </dgm:pt>
    <dgm:pt modelId="{AD93E046-ADAC-4644-B057-CA066C2E85A1}" type="sibTrans" cxnId="{4D64C19E-1E7A-4AAE-99C5-6504257EC774}">
      <dgm:prSet/>
      <dgm:spPr/>
      <dgm:t>
        <a:bodyPr/>
        <a:lstStyle/>
        <a:p>
          <a:endParaRPr lang="zh-TW" altLang="en-US"/>
        </a:p>
      </dgm:t>
    </dgm:pt>
    <dgm:pt modelId="{426CDCF4-EE03-46D9-9326-464833EA7CA0}" type="pres">
      <dgm:prSet presAssocID="{EBAE094A-058E-4093-988D-F9FD26717DF3}" presName="linear" presStyleCnt="0">
        <dgm:presLayoutVars>
          <dgm:dir/>
          <dgm:animLvl val="lvl"/>
          <dgm:resizeHandles val="exact"/>
        </dgm:presLayoutVars>
      </dgm:prSet>
      <dgm:spPr/>
      <dgm:t>
        <a:bodyPr/>
        <a:lstStyle/>
        <a:p>
          <a:endParaRPr lang="zh-TW" altLang="en-US"/>
        </a:p>
      </dgm:t>
    </dgm:pt>
    <dgm:pt modelId="{57FAB193-ED14-4714-BA50-A4F725BD1AE3}" type="pres">
      <dgm:prSet presAssocID="{57EFFA3B-E3BB-4758-AA13-C217DE23BFA1}" presName="parentLin" presStyleCnt="0"/>
      <dgm:spPr/>
    </dgm:pt>
    <dgm:pt modelId="{12596B36-711A-4CA0-99E9-E5D3ADC56A5C}" type="pres">
      <dgm:prSet presAssocID="{57EFFA3B-E3BB-4758-AA13-C217DE23BFA1}" presName="parentLeftMargin" presStyleLbl="node1" presStyleIdx="0" presStyleCnt="1"/>
      <dgm:spPr/>
      <dgm:t>
        <a:bodyPr/>
        <a:lstStyle/>
        <a:p>
          <a:endParaRPr lang="zh-TW" altLang="en-US"/>
        </a:p>
      </dgm:t>
    </dgm:pt>
    <dgm:pt modelId="{0D9D9D31-DF8B-4B03-8A44-5547BB960AB8}" type="pres">
      <dgm:prSet presAssocID="{57EFFA3B-E3BB-4758-AA13-C217DE23BFA1}" presName="parentText" presStyleLbl="node1" presStyleIdx="0" presStyleCnt="1">
        <dgm:presLayoutVars>
          <dgm:chMax val="0"/>
          <dgm:bulletEnabled val="1"/>
        </dgm:presLayoutVars>
      </dgm:prSet>
      <dgm:spPr/>
      <dgm:t>
        <a:bodyPr/>
        <a:lstStyle/>
        <a:p>
          <a:endParaRPr lang="zh-TW" altLang="en-US"/>
        </a:p>
      </dgm:t>
    </dgm:pt>
    <dgm:pt modelId="{C992C8BD-3E29-4E95-85C5-1C931DE4D3ED}" type="pres">
      <dgm:prSet presAssocID="{57EFFA3B-E3BB-4758-AA13-C217DE23BFA1}" presName="negativeSpace" presStyleCnt="0"/>
      <dgm:spPr/>
    </dgm:pt>
    <dgm:pt modelId="{F5678D6B-23BC-480B-AFF6-0D8B3CDCB99A}" type="pres">
      <dgm:prSet presAssocID="{57EFFA3B-E3BB-4758-AA13-C217DE23BFA1}" presName="childText" presStyleLbl="conFgAcc1" presStyleIdx="0" presStyleCnt="1">
        <dgm:presLayoutVars>
          <dgm:bulletEnabled val="1"/>
        </dgm:presLayoutVars>
      </dgm:prSet>
      <dgm:spPr/>
      <dgm:t>
        <a:bodyPr/>
        <a:lstStyle/>
        <a:p>
          <a:endParaRPr lang="zh-TW" altLang="en-US"/>
        </a:p>
      </dgm:t>
    </dgm:pt>
  </dgm:ptLst>
  <dgm:cxnLst>
    <dgm:cxn modelId="{AD52A57C-6C6B-4364-AFB9-2B5EE0EF2C45}" type="presOf" srcId="{1879651E-156F-4203-A974-A698422648E7}" destId="{F5678D6B-23BC-480B-AFF6-0D8B3CDCB99A}" srcOrd="0" destOrd="0" presId="urn:microsoft.com/office/officeart/2005/8/layout/list1"/>
    <dgm:cxn modelId="{4F43A2FE-623A-42E5-B408-236DB3B28AEB}" type="presOf" srcId="{EBAE094A-058E-4093-988D-F9FD26717DF3}" destId="{426CDCF4-EE03-46D9-9326-464833EA7CA0}" srcOrd="0" destOrd="0" presId="urn:microsoft.com/office/officeart/2005/8/layout/list1"/>
    <dgm:cxn modelId="{B5D3B705-6223-46E9-80B6-0285F23F1CBE}" srcId="{1879651E-156F-4203-A974-A698422648E7}" destId="{7959C663-CDC2-4748-AFB2-3E4C2C41F6FF}" srcOrd="1" destOrd="0" parTransId="{AC6EF681-570A-400B-AC20-E70BE4938727}" sibTransId="{29C9A71C-AA69-49D9-B904-08EF00BE0356}"/>
    <dgm:cxn modelId="{88CDE9B6-6020-4E0E-8773-67CBB53B50F2}" srcId="{1879651E-156F-4203-A974-A698422648E7}" destId="{9F38114A-055B-4624-8BCC-5CFB4790BEB5}" srcOrd="3" destOrd="0" parTransId="{22062BBA-4CCE-4585-BC13-B721297D9D8E}" sibTransId="{9420ED08-76DF-4E66-B2C6-892787CD9E25}"/>
    <dgm:cxn modelId="{565A6DE1-7254-4217-B936-07F1584A678C}" type="presOf" srcId="{B165B4BC-C60D-4954-A118-F1538C7BFA94}" destId="{F5678D6B-23BC-480B-AFF6-0D8B3CDCB99A}" srcOrd="0" destOrd="3" presId="urn:microsoft.com/office/officeart/2005/8/layout/list1"/>
    <dgm:cxn modelId="{F99F14FF-2DAC-4121-AEF5-40AC831245D0}" type="presOf" srcId="{57EFFA3B-E3BB-4758-AA13-C217DE23BFA1}" destId="{0D9D9D31-DF8B-4B03-8A44-5547BB960AB8}" srcOrd="1" destOrd="0" presId="urn:microsoft.com/office/officeart/2005/8/layout/list1"/>
    <dgm:cxn modelId="{13CC4369-2195-44F6-93A4-DAE2DD1A93FD}" srcId="{57EFFA3B-E3BB-4758-AA13-C217DE23BFA1}" destId="{1879651E-156F-4203-A974-A698422648E7}" srcOrd="0" destOrd="0" parTransId="{3E779F60-7A5D-4D81-A484-E87493E0283A}" sibTransId="{C6181F62-C6B3-48A0-BB20-F6F595283DB9}"/>
    <dgm:cxn modelId="{56E39437-01E9-4455-8EFC-4458F403D005}" srcId="{EBAE094A-058E-4093-988D-F9FD26717DF3}" destId="{57EFFA3B-E3BB-4758-AA13-C217DE23BFA1}" srcOrd="0" destOrd="0" parTransId="{B0DEA348-688F-44FA-8A42-9017E4AE792E}" sibTransId="{82B12811-BD39-4621-BB79-E1449A981FC7}"/>
    <dgm:cxn modelId="{A3FC972B-715D-455F-BD2C-067DCFD9A806}" srcId="{1879651E-156F-4203-A974-A698422648E7}" destId="{B9A31E5B-C0BC-4388-83FA-150427E8973B}" srcOrd="0" destOrd="0" parTransId="{406CFCC5-14C1-4B95-A02B-2B1F745F34B4}" sibTransId="{34DDBCA3-8874-42FF-93D7-1FD3F3BAD704}"/>
    <dgm:cxn modelId="{6FCFB947-02AE-4A42-A4C6-AC936AA34991}" srcId="{1879651E-156F-4203-A974-A698422648E7}" destId="{B165B4BC-C60D-4954-A118-F1538C7BFA94}" srcOrd="2" destOrd="0" parTransId="{69044F6B-CE31-45A9-827C-44D49424CBB2}" sibTransId="{82E45243-BED9-4506-B928-45FE0293472B}"/>
    <dgm:cxn modelId="{4D64C19E-1E7A-4AAE-99C5-6504257EC774}" srcId="{57EFFA3B-E3BB-4758-AA13-C217DE23BFA1}" destId="{A2FCB89F-0647-43C1-AE22-A029C7285D20}" srcOrd="1" destOrd="0" parTransId="{D2F05CE1-70E0-4180-A4FE-EB2874B9BF32}" sibTransId="{AD93E046-ADAC-4644-B057-CA066C2E85A1}"/>
    <dgm:cxn modelId="{3E3D1298-6F05-41D4-86C4-F90A9929A489}" type="presOf" srcId="{A2FCB89F-0647-43C1-AE22-A029C7285D20}" destId="{F5678D6B-23BC-480B-AFF6-0D8B3CDCB99A}" srcOrd="0" destOrd="5" presId="urn:microsoft.com/office/officeart/2005/8/layout/list1"/>
    <dgm:cxn modelId="{CB3D8F2D-C637-4D5C-9C63-82CCC4FC4FD3}" type="presOf" srcId="{7959C663-CDC2-4748-AFB2-3E4C2C41F6FF}" destId="{F5678D6B-23BC-480B-AFF6-0D8B3CDCB99A}" srcOrd="0" destOrd="2" presId="urn:microsoft.com/office/officeart/2005/8/layout/list1"/>
    <dgm:cxn modelId="{DC708A6E-4EAC-4983-8B1B-B1C5F3D15F9B}" type="presOf" srcId="{B9A31E5B-C0BC-4388-83FA-150427E8973B}" destId="{F5678D6B-23BC-480B-AFF6-0D8B3CDCB99A}" srcOrd="0" destOrd="1" presId="urn:microsoft.com/office/officeart/2005/8/layout/list1"/>
    <dgm:cxn modelId="{95BDF996-BF38-47BB-9B24-D72B14EF0319}" type="presOf" srcId="{9F38114A-055B-4624-8BCC-5CFB4790BEB5}" destId="{F5678D6B-23BC-480B-AFF6-0D8B3CDCB99A}" srcOrd="0" destOrd="4" presId="urn:microsoft.com/office/officeart/2005/8/layout/list1"/>
    <dgm:cxn modelId="{1FD7CE24-B7C5-4630-A335-7DC9104BB94A}" type="presOf" srcId="{57EFFA3B-E3BB-4758-AA13-C217DE23BFA1}" destId="{12596B36-711A-4CA0-99E9-E5D3ADC56A5C}" srcOrd="0" destOrd="0" presId="urn:microsoft.com/office/officeart/2005/8/layout/list1"/>
    <dgm:cxn modelId="{45BD4F8D-12F3-4428-9AB3-87BD462AC065}" type="presParOf" srcId="{426CDCF4-EE03-46D9-9326-464833EA7CA0}" destId="{57FAB193-ED14-4714-BA50-A4F725BD1AE3}" srcOrd="0" destOrd="0" presId="urn:microsoft.com/office/officeart/2005/8/layout/list1"/>
    <dgm:cxn modelId="{E02B4EA9-5A6B-412F-A703-291D69470689}" type="presParOf" srcId="{57FAB193-ED14-4714-BA50-A4F725BD1AE3}" destId="{12596B36-711A-4CA0-99E9-E5D3ADC56A5C}" srcOrd="0" destOrd="0" presId="urn:microsoft.com/office/officeart/2005/8/layout/list1"/>
    <dgm:cxn modelId="{4D0AB7EB-426A-4DBA-8C75-95A8C37ECA7C}" type="presParOf" srcId="{57FAB193-ED14-4714-BA50-A4F725BD1AE3}" destId="{0D9D9D31-DF8B-4B03-8A44-5547BB960AB8}" srcOrd="1" destOrd="0" presId="urn:microsoft.com/office/officeart/2005/8/layout/list1"/>
    <dgm:cxn modelId="{7C137002-5E32-4554-A214-FC37268C6A7C}" type="presParOf" srcId="{426CDCF4-EE03-46D9-9326-464833EA7CA0}" destId="{C992C8BD-3E29-4E95-85C5-1C931DE4D3ED}" srcOrd="1" destOrd="0" presId="urn:microsoft.com/office/officeart/2005/8/layout/list1"/>
    <dgm:cxn modelId="{8D69DD12-70C3-4C02-9B11-8FF19029C699}" type="presParOf" srcId="{426CDCF4-EE03-46D9-9326-464833EA7CA0}" destId="{F5678D6B-23BC-480B-AFF6-0D8B3CDCB99A}"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096EFE4D-F09A-48FB-B939-0D2899A4865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78E7D3C-39DC-4E16-A95C-3DA8E1E17AAD}">
      <dgm:prSet/>
      <dgm:spPr/>
      <dgm:t>
        <a:bodyPr/>
        <a:lstStyle/>
        <a:p>
          <a:r>
            <a:rPr lang="zh-TW" altLang="en-US" dirty="0" smtClean="0"/>
            <a:t>利害關係人申辦農家綜合貸款疑義</a:t>
          </a:r>
          <a:endParaRPr lang="zh-TW" altLang="en-US" dirty="0"/>
        </a:p>
      </dgm:t>
    </dgm:pt>
    <dgm:pt modelId="{A795733A-D513-4593-8170-DF7A85051FAB}" type="parTrans" cxnId="{93750BE6-05C9-49AD-95DB-DB5D9420258C}">
      <dgm:prSet/>
      <dgm:spPr/>
      <dgm:t>
        <a:bodyPr/>
        <a:lstStyle/>
        <a:p>
          <a:endParaRPr lang="zh-TW" altLang="en-US"/>
        </a:p>
      </dgm:t>
    </dgm:pt>
    <dgm:pt modelId="{740E33E0-63AA-4CD6-904E-C525057735F5}" type="sibTrans" cxnId="{93750BE6-05C9-49AD-95DB-DB5D9420258C}">
      <dgm:prSet/>
      <dgm:spPr/>
      <dgm:t>
        <a:bodyPr/>
        <a:lstStyle/>
        <a:p>
          <a:endParaRPr lang="zh-TW" altLang="en-US"/>
        </a:p>
      </dgm:t>
    </dgm:pt>
    <dgm:pt modelId="{DF5DD923-2E5E-4532-AD68-0354FE4ED854}">
      <dgm:prSet/>
      <dgm:spPr/>
      <dgm:t>
        <a:bodyPr/>
        <a:lstStyle/>
        <a:p>
          <a:r>
            <a:rPr lang="zh-TW" altLang="en-US" dirty="0" smtClean="0"/>
            <a:t>農家綜合貸款，其</a:t>
          </a:r>
          <a:r>
            <a:rPr lang="zh-TW" altLang="en-US" b="1" u="sng" dirty="0" smtClean="0">
              <a:solidFill>
                <a:schemeClr val="tx1"/>
              </a:solidFill>
            </a:rPr>
            <a:t>性質係屬消費性貸款</a:t>
          </a:r>
          <a:r>
            <a:rPr lang="zh-TW" altLang="en-US" dirty="0" smtClean="0"/>
            <a:t>，故農會漁會信用部對於利害關係人申辦農家綜合貸款者，自得適用農會漁會信用部各項風險控制比率管理辦法第</a:t>
          </a:r>
          <a:r>
            <a:rPr lang="en-US" altLang="zh-TW" dirty="0" smtClean="0"/>
            <a:t>6</a:t>
          </a:r>
          <a:r>
            <a:rPr lang="zh-TW" altLang="en-US" dirty="0" smtClean="0"/>
            <a:t>條第</a:t>
          </a:r>
          <a:r>
            <a:rPr lang="en-US" altLang="zh-TW" dirty="0" smtClean="0"/>
            <a:t>1</a:t>
          </a:r>
          <a:r>
            <a:rPr lang="zh-TW" altLang="en-US" dirty="0" smtClean="0"/>
            <a:t>項但書規定。</a:t>
          </a:r>
          <a:r>
            <a:rPr lang="en-US" altLang="zh-TW" dirty="0" smtClean="0"/>
            <a:t>(96</a:t>
          </a:r>
          <a:r>
            <a:rPr lang="zh-TW" altLang="en-US" dirty="0" smtClean="0"/>
            <a:t>年</a:t>
          </a:r>
          <a:r>
            <a:rPr lang="en-US" altLang="zh-TW" dirty="0" smtClean="0"/>
            <a:t>7</a:t>
          </a:r>
          <a:r>
            <a:rPr lang="zh-TW" altLang="en-US" dirty="0" smtClean="0"/>
            <a:t>月</a:t>
          </a:r>
          <a:r>
            <a:rPr lang="en-US" altLang="zh-TW" dirty="0" smtClean="0"/>
            <a:t>26</a:t>
          </a:r>
          <a:r>
            <a:rPr lang="zh-TW" altLang="en-US" dirty="0" smtClean="0"/>
            <a:t>日農金字第</a:t>
          </a:r>
          <a:r>
            <a:rPr lang="en-US" altLang="zh-TW" dirty="0" smtClean="0"/>
            <a:t>0965080266</a:t>
          </a:r>
          <a:r>
            <a:rPr lang="zh-TW" altLang="en-US" dirty="0" smtClean="0"/>
            <a:t>號函 </a:t>
          </a:r>
          <a:r>
            <a:rPr lang="en-US" altLang="zh-TW" dirty="0" smtClean="0"/>
            <a:t>)</a:t>
          </a:r>
          <a:endParaRPr lang="zh-TW" altLang="en-US" dirty="0"/>
        </a:p>
      </dgm:t>
    </dgm:pt>
    <dgm:pt modelId="{3E6B94BC-21C3-45A4-91B4-718EDBAD1935}" type="parTrans" cxnId="{B8F3BB06-2DC5-4AE6-8159-F7DC96205EB1}">
      <dgm:prSet/>
      <dgm:spPr/>
      <dgm:t>
        <a:bodyPr/>
        <a:lstStyle/>
        <a:p>
          <a:endParaRPr lang="zh-TW" altLang="en-US"/>
        </a:p>
      </dgm:t>
    </dgm:pt>
    <dgm:pt modelId="{A5F72FFA-5D42-411F-824B-CFBF4D55D307}" type="sibTrans" cxnId="{B8F3BB06-2DC5-4AE6-8159-F7DC96205EB1}">
      <dgm:prSet/>
      <dgm:spPr/>
      <dgm:t>
        <a:bodyPr/>
        <a:lstStyle/>
        <a:p>
          <a:endParaRPr lang="zh-TW" altLang="en-US"/>
        </a:p>
      </dgm:t>
    </dgm:pt>
    <dgm:pt modelId="{18965B37-C6FD-46C9-96CB-FF186E7D1C5A}" type="pres">
      <dgm:prSet presAssocID="{096EFE4D-F09A-48FB-B939-0D2899A4865F}" presName="linear" presStyleCnt="0">
        <dgm:presLayoutVars>
          <dgm:dir/>
          <dgm:animLvl val="lvl"/>
          <dgm:resizeHandles val="exact"/>
        </dgm:presLayoutVars>
      </dgm:prSet>
      <dgm:spPr/>
      <dgm:t>
        <a:bodyPr/>
        <a:lstStyle/>
        <a:p>
          <a:endParaRPr lang="zh-TW" altLang="en-US"/>
        </a:p>
      </dgm:t>
    </dgm:pt>
    <dgm:pt modelId="{BBD9B043-75EB-40CC-A226-83B744A2DFC8}" type="pres">
      <dgm:prSet presAssocID="{078E7D3C-39DC-4E16-A95C-3DA8E1E17AAD}" presName="parentLin" presStyleCnt="0"/>
      <dgm:spPr/>
    </dgm:pt>
    <dgm:pt modelId="{0E5BAD78-5112-43CC-8582-480B96E9072D}" type="pres">
      <dgm:prSet presAssocID="{078E7D3C-39DC-4E16-A95C-3DA8E1E17AAD}" presName="parentLeftMargin" presStyleLbl="node1" presStyleIdx="0" presStyleCnt="1"/>
      <dgm:spPr/>
      <dgm:t>
        <a:bodyPr/>
        <a:lstStyle/>
        <a:p>
          <a:endParaRPr lang="zh-TW" altLang="en-US"/>
        </a:p>
      </dgm:t>
    </dgm:pt>
    <dgm:pt modelId="{98DCE0A1-D4B4-4EDB-826E-26A3BA028017}" type="pres">
      <dgm:prSet presAssocID="{078E7D3C-39DC-4E16-A95C-3DA8E1E17AAD}" presName="parentText" presStyleLbl="node1" presStyleIdx="0" presStyleCnt="1">
        <dgm:presLayoutVars>
          <dgm:chMax val="0"/>
          <dgm:bulletEnabled val="1"/>
        </dgm:presLayoutVars>
      </dgm:prSet>
      <dgm:spPr/>
      <dgm:t>
        <a:bodyPr/>
        <a:lstStyle/>
        <a:p>
          <a:endParaRPr lang="zh-TW" altLang="en-US"/>
        </a:p>
      </dgm:t>
    </dgm:pt>
    <dgm:pt modelId="{0C7A59B7-1B06-4016-9302-378AA6223F5B}" type="pres">
      <dgm:prSet presAssocID="{078E7D3C-39DC-4E16-A95C-3DA8E1E17AAD}" presName="negativeSpace" presStyleCnt="0"/>
      <dgm:spPr/>
    </dgm:pt>
    <dgm:pt modelId="{2C60D1F9-15EE-4E01-9E33-8953E600FE05}" type="pres">
      <dgm:prSet presAssocID="{078E7D3C-39DC-4E16-A95C-3DA8E1E17AAD}" presName="childText" presStyleLbl="conFgAcc1" presStyleIdx="0" presStyleCnt="1">
        <dgm:presLayoutVars>
          <dgm:bulletEnabled val="1"/>
        </dgm:presLayoutVars>
      </dgm:prSet>
      <dgm:spPr/>
      <dgm:t>
        <a:bodyPr/>
        <a:lstStyle/>
        <a:p>
          <a:endParaRPr lang="zh-TW" altLang="en-US"/>
        </a:p>
      </dgm:t>
    </dgm:pt>
  </dgm:ptLst>
  <dgm:cxnLst>
    <dgm:cxn modelId="{7715B543-1710-4AEF-B7F8-50DC239C42C3}" type="presOf" srcId="{078E7D3C-39DC-4E16-A95C-3DA8E1E17AAD}" destId="{98DCE0A1-D4B4-4EDB-826E-26A3BA028017}" srcOrd="1" destOrd="0" presId="urn:microsoft.com/office/officeart/2005/8/layout/list1"/>
    <dgm:cxn modelId="{A6800F23-08CB-4915-A558-63A2353B2A2E}" type="presOf" srcId="{096EFE4D-F09A-48FB-B939-0D2899A4865F}" destId="{18965B37-C6FD-46C9-96CB-FF186E7D1C5A}" srcOrd="0" destOrd="0" presId="urn:microsoft.com/office/officeart/2005/8/layout/list1"/>
    <dgm:cxn modelId="{892E0729-A54A-4FAC-8C9E-0AEEE1CC89C9}" type="presOf" srcId="{DF5DD923-2E5E-4532-AD68-0354FE4ED854}" destId="{2C60D1F9-15EE-4E01-9E33-8953E600FE05}" srcOrd="0" destOrd="0" presId="urn:microsoft.com/office/officeart/2005/8/layout/list1"/>
    <dgm:cxn modelId="{B8F3BB06-2DC5-4AE6-8159-F7DC96205EB1}" srcId="{078E7D3C-39DC-4E16-A95C-3DA8E1E17AAD}" destId="{DF5DD923-2E5E-4532-AD68-0354FE4ED854}" srcOrd="0" destOrd="0" parTransId="{3E6B94BC-21C3-45A4-91B4-718EDBAD1935}" sibTransId="{A5F72FFA-5D42-411F-824B-CFBF4D55D307}"/>
    <dgm:cxn modelId="{93750BE6-05C9-49AD-95DB-DB5D9420258C}" srcId="{096EFE4D-F09A-48FB-B939-0D2899A4865F}" destId="{078E7D3C-39DC-4E16-A95C-3DA8E1E17AAD}" srcOrd="0" destOrd="0" parTransId="{A795733A-D513-4593-8170-DF7A85051FAB}" sibTransId="{740E33E0-63AA-4CD6-904E-C525057735F5}"/>
    <dgm:cxn modelId="{52ABFFC0-55F3-4D5D-817F-659C768E157A}" type="presOf" srcId="{078E7D3C-39DC-4E16-A95C-3DA8E1E17AAD}" destId="{0E5BAD78-5112-43CC-8582-480B96E9072D}" srcOrd="0" destOrd="0" presId="urn:microsoft.com/office/officeart/2005/8/layout/list1"/>
    <dgm:cxn modelId="{D41EA56C-E653-4B4A-A57C-BDF89DC6FDEA}" type="presParOf" srcId="{18965B37-C6FD-46C9-96CB-FF186E7D1C5A}" destId="{BBD9B043-75EB-40CC-A226-83B744A2DFC8}" srcOrd="0" destOrd="0" presId="urn:microsoft.com/office/officeart/2005/8/layout/list1"/>
    <dgm:cxn modelId="{E96CBADF-913B-42A5-B0FA-445DD9398562}" type="presParOf" srcId="{BBD9B043-75EB-40CC-A226-83B744A2DFC8}" destId="{0E5BAD78-5112-43CC-8582-480B96E9072D}" srcOrd="0" destOrd="0" presId="urn:microsoft.com/office/officeart/2005/8/layout/list1"/>
    <dgm:cxn modelId="{46E03713-3B32-4314-8BF4-9A9FD1DF3A80}" type="presParOf" srcId="{BBD9B043-75EB-40CC-A226-83B744A2DFC8}" destId="{98DCE0A1-D4B4-4EDB-826E-26A3BA028017}" srcOrd="1" destOrd="0" presId="urn:microsoft.com/office/officeart/2005/8/layout/list1"/>
    <dgm:cxn modelId="{71889CA2-2FB3-4FEC-B181-33407780B94C}" type="presParOf" srcId="{18965B37-C6FD-46C9-96CB-FF186E7D1C5A}" destId="{0C7A59B7-1B06-4016-9302-378AA6223F5B}" srcOrd="1" destOrd="0" presId="urn:microsoft.com/office/officeart/2005/8/layout/list1"/>
    <dgm:cxn modelId="{80857F2D-71CC-4E1E-9FFA-353C106F7835}" type="presParOf" srcId="{18965B37-C6FD-46C9-96CB-FF186E7D1C5A}" destId="{2C60D1F9-15EE-4E01-9E33-8953E600FE05}"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B2D128C0-97EB-46FD-A93D-978A12645E3D}"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zh-TW" altLang="en-US"/>
        </a:p>
      </dgm:t>
    </dgm:pt>
    <dgm:pt modelId="{EED0D519-344B-4241-A47A-BEA900738E49}">
      <dgm:prSet/>
      <dgm:spPr/>
      <dgm:t>
        <a:bodyPr/>
        <a:lstStyle/>
        <a:p>
          <a:pPr marL="446088" indent="-446088" rtl="0"/>
          <a:r>
            <a:rPr lang="zh-TW" dirty="0" smtClean="0"/>
            <a:t>註：農會漁會信用部各項風險控制比率管理辦法第</a:t>
          </a:r>
          <a:r>
            <a:rPr lang="en-US" dirty="0" smtClean="0"/>
            <a:t>6</a:t>
          </a:r>
          <a:r>
            <a:rPr lang="zh-TW" dirty="0" smtClean="0"/>
            <a:t>條第</a:t>
          </a:r>
          <a:r>
            <a:rPr lang="en-US" dirty="0" smtClean="0"/>
            <a:t>1</a:t>
          </a:r>
          <a:r>
            <a:rPr lang="zh-TW" dirty="0" smtClean="0"/>
            <a:t>項：信用部不得對其農會、漁會理事、監事、總幹事及各部門員工，或對與其理事、監事、總幹事、信用部主任或辦理授信職員有利害關係者，辦理無擔保放款。但消費性貸款</a:t>
          </a:r>
          <a:r>
            <a:rPr lang="zh-TW" altLang="en-US" dirty="0" smtClean="0"/>
            <a:t>，</a:t>
          </a:r>
          <a:r>
            <a:rPr lang="zh-TW" dirty="0" smtClean="0"/>
            <a:t>不在此限。 </a:t>
          </a:r>
          <a:endParaRPr lang="zh-TW" dirty="0"/>
        </a:p>
      </dgm:t>
    </dgm:pt>
    <dgm:pt modelId="{1388B65F-E90D-4786-8E0E-F5AF683EBD80}" type="parTrans" cxnId="{ACED471F-7C3A-4FB3-A5A1-3DC435B0CD97}">
      <dgm:prSet/>
      <dgm:spPr/>
      <dgm:t>
        <a:bodyPr/>
        <a:lstStyle/>
        <a:p>
          <a:endParaRPr lang="zh-TW" altLang="en-US"/>
        </a:p>
      </dgm:t>
    </dgm:pt>
    <dgm:pt modelId="{BF0673BE-43C7-4DC0-BD54-F6A938D18609}" type="sibTrans" cxnId="{ACED471F-7C3A-4FB3-A5A1-3DC435B0CD97}">
      <dgm:prSet/>
      <dgm:spPr/>
      <dgm:t>
        <a:bodyPr/>
        <a:lstStyle/>
        <a:p>
          <a:endParaRPr lang="zh-TW" altLang="en-US"/>
        </a:p>
      </dgm:t>
    </dgm:pt>
    <dgm:pt modelId="{A77CB0F2-44A6-4B81-823A-0BBE4D09361C}" type="pres">
      <dgm:prSet presAssocID="{B2D128C0-97EB-46FD-A93D-978A12645E3D}" presName="linear" presStyleCnt="0">
        <dgm:presLayoutVars>
          <dgm:animLvl val="lvl"/>
          <dgm:resizeHandles val="exact"/>
        </dgm:presLayoutVars>
      </dgm:prSet>
      <dgm:spPr/>
      <dgm:t>
        <a:bodyPr/>
        <a:lstStyle/>
        <a:p>
          <a:endParaRPr lang="zh-TW" altLang="en-US"/>
        </a:p>
      </dgm:t>
    </dgm:pt>
    <dgm:pt modelId="{FCFACBA9-2450-46AE-AB05-043C9A63F68E}" type="pres">
      <dgm:prSet presAssocID="{EED0D519-344B-4241-A47A-BEA900738E49}" presName="parentText" presStyleLbl="node1" presStyleIdx="0" presStyleCnt="1">
        <dgm:presLayoutVars>
          <dgm:chMax val="0"/>
          <dgm:bulletEnabled val="1"/>
        </dgm:presLayoutVars>
      </dgm:prSet>
      <dgm:spPr/>
      <dgm:t>
        <a:bodyPr/>
        <a:lstStyle/>
        <a:p>
          <a:endParaRPr lang="zh-TW" altLang="en-US"/>
        </a:p>
      </dgm:t>
    </dgm:pt>
  </dgm:ptLst>
  <dgm:cxnLst>
    <dgm:cxn modelId="{ACED471F-7C3A-4FB3-A5A1-3DC435B0CD97}" srcId="{B2D128C0-97EB-46FD-A93D-978A12645E3D}" destId="{EED0D519-344B-4241-A47A-BEA900738E49}" srcOrd="0" destOrd="0" parTransId="{1388B65F-E90D-4786-8E0E-F5AF683EBD80}" sibTransId="{BF0673BE-43C7-4DC0-BD54-F6A938D18609}"/>
    <dgm:cxn modelId="{4B1061FA-608B-46F5-A3CB-02FA90C66B80}" type="presOf" srcId="{B2D128C0-97EB-46FD-A93D-978A12645E3D}" destId="{A77CB0F2-44A6-4B81-823A-0BBE4D09361C}" srcOrd="0" destOrd="0" presId="urn:microsoft.com/office/officeart/2005/8/layout/vList2"/>
    <dgm:cxn modelId="{67BFF9D3-0ECD-4838-907E-7663AEA0BAC0}" type="presOf" srcId="{EED0D519-344B-4241-A47A-BEA900738E49}" destId="{FCFACBA9-2450-46AE-AB05-043C9A63F68E}" srcOrd="0" destOrd="0" presId="urn:microsoft.com/office/officeart/2005/8/layout/vList2"/>
    <dgm:cxn modelId="{6873B46C-52D1-46D1-9400-8B9471002040}" type="presParOf" srcId="{A77CB0F2-44A6-4B81-823A-0BBE4D09361C}" destId="{FCFACBA9-2450-46AE-AB05-043C9A63F68E}" srcOrd="0" destOrd="0" presId="urn:microsoft.com/office/officeart/2005/8/layout/vList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85C300B9-B875-4F8F-A587-6D93CB63E14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B9B2F54E-E723-45C4-9602-1D5819C183AE}">
      <dgm:prSet custT="1"/>
      <dgm:spPr/>
      <dgm:t>
        <a:bodyPr/>
        <a:lstStyle/>
        <a:p>
          <a:r>
            <a:rPr lang="zh-TW" altLang="en-US" sz="2400" dirty="0" smtClean="0"/>
            <a:t>貸款如有同戶多人申貸</a:t>
          </a:r>
          <a:endParaRPr lang="zh-TW" altLang="en-US" sz="2400" dirty="0"/>
        </a:p>
      </dgm:t>
    </dgm:pt>
    <dgm:pt modelId="{7F781E05-E4AD-43FB-9603-99BB91510D8E}" type="parTrans" cxnId="{3A9A5798-F206-4A4D-AE9A-A3B428D83AB4}">
      <dgm:prSet/>
      <dgm:spPr/>
      <dgm:t>
        <a:bodyPr/>
        <a:lstStyle/>
        <a:p>
          <a:endParaRPr lang="zh-TW" altLang="en-US"/>
        </a:p>
      </dgm:t>
    </dgm:pt>
    <dgm:pt modelId="{493252EB-449C-49A6-98FC-42DACA20CA5E}" type="sibTrans" cxnId="{3A9A5798-F206-4A4D-AE9A-A3B428D83AB4}">
      <dgm:prSet/>
      <dgm:spPr/>
      <dgm:t>
        <a:bodyPr/>
        <a:lstStyle/>
        <a:p>
          <a:endParaRPr lang="zh-TW" altLang="en-US"/>
        </a:p>
      </dgm:t>
    </dgm:pt>
    <dgm:pt modelId="{711D6207-49FA-421F-820F-D2694FBCBAA7}">
      <dgm:prSet/>
      <dgm:spPr/>
      <dgm:t>
        <a:bodyPr/>
        <a:lstStyle/>
        <a:p>
          <a:pPr algn="just"/>
          <a:r>
            <a:rPr lang="zh-TW" altLang="en-US" dirty="0" smtClean="0"/>
            <a:t>借款人申貸本貸款如有同戶多人申貸或有將已償還之部分貸款額度一借再借，使其本貸款餘額維持最高貸款額度之情形，均易使授信風險增加。</a:t>
          </a:r>
          <a:endParaRPr lang="zh-TW" altLang="en-US" dirty="0"/>
        </a:p>
      </dgm:t>
    </dgm:pt>
    <dgm:pt modelId="{359EF2FA-A38D-4640-87A6-61A33A7F3551}" type="parTrans" cxnId="{FD96D99C-537B-4D89-9724-D9F54535F6DB}">
      <dgm:prSet/>
      <dgm:spPr/>
      <dgm:t>
        <a:bodyPr/>
        <a:lstStyle/>
        <a:p>
          <a:endParaRPr lang="zh-TW" altLang="en-US"/>
        </a:p>
      </dgm:t>
    </dgm:pt>
    <dgm:pt modelId="{B4B37532-B949-4E9A-BFBD-5F5BDF5D636A}" type="sibTrans" cxnId="{FD96D99C-537B-4D89-9724-D9F54535F6DB}">
      <dgm:prSet/>
      <dgm:spPr/>
      <dgm:t>
        <a:bodyPr/>
        <a:lstStyle/>
        <a:p>
          <a:endParaRPr lang="zh-TW" altLang="en-US"/>
        </a:p>
      </dgm:t>
    </dgm:pt>
    <dgm:pt modelId="{F08C9198-13DF-4C04-9147-E06F88CEDF65}">
      <dgm:prSet/>
      <dgm:spPr/>
      <dgm:t>
        <a:bodyPr/>
        <a:lstStyle/>
        <a:p>
          <a:pPr algn="l"/>
          <a:r>
            <a:rPr lang="zh-TW" altLang="en-US" dirty="0" smtClean="0"/>
            <a:t>辦理該類案件，應覈實評估借款人同戶多人申貸之家戶綜合風險承擔能力及一借再借者之還款能力。                                                   </a:t>
          </a:r>
          <a:r>
            <a:rPr lang="en-US" altLang="zh-TW" dirty="0" smtClean="0"/>
            <a:t>(102</a:t>
          </a:r>
          <a:r>
            <a:rPr lang="zh-TW" altLang="en-US" dirty="0" smtClean="0"/>
            <a:t>年</a:t>
          </a:r>
          <a:r>
            <a:rPr lang="en-US" altLang="zh-TW" dirty="0" smtClean="0"/>
            <a:t>4</a:t>
          </a:r>
          <a:r>
            <a:rPr lang="zh-TW" altLang="en-US" dirty="0" smtClean="0"/>
            <a:t>月</a:t>
          </a:r>
          <a:r>
            <a:rPr lang="en-US" altLang="zh-TW" dirty="0" smtClean="0"/>
            <a:t>23</a:t>
          </a:r>
          <a:r>
            <a:rPr lang="zh-TW" altLang="en-US" dirty="0" smtClean="0"/>
            <a:t>日農授金字第</a:t>
          </a:r>
          <a:r>
            <a:rPr lang="en-US" altLang="zh-TW" dirty="0" smtClean="0"/>
            <a:t>1025080161</a:t>
          </a:r>
          <a:r>
            <a:rPr lang="zh-TW" altLang="en-US" dirty="0" smtClean="0"/>
            <a:t>號函</a:t>
          </a:r>
          <a:r>
            <a:rPr lang="en-US" altLang="zh-TW" dirty="0" smtClean="0"/>
            <a:t>)</a:t>
          </a:r>
          <a:endParaRPr lang="zh-TW" altLang="en-US" dirty="0"/>
        </a:p>
      </dgm:t>
    </dgm:pt>
    <dgm:pt modelId="{59C41D2A-AAA4-41EE-8B03-08C98020AC00}" type="parTrans" cxnId="{EA21BBD4-9ECE-4080-A6E3-DA931CE2ECDF}">
      <dgm:prSet/>
      <dgm:spPr/>
      <dgm:t>
        <a:bodyPr/>
        <a:lstStyle/>
        <a:p>
          <a:endParaRPr lang="zh-TW" altLang="en-US"/>
        </a:p>
      </dgm:t>
    </dgm:pt>
    <dgm:pt modelId="{4D729741-7A71-4117-859A-A995328983D6}" type="sibTrans" cxnId="{EA21BBD4-9ECE-4080-A6E3-DA931CE2ECDF}">
      <dgm:prSet/>
      <dgm:spPr/>
      <dgm:t>
        <a:bodyPr/>
        <a:lstStyle/>
        <a:p>
          <a:endParaRPr lang="zh-TW" altLang="en-US"/>
        </a:p>
      </dgm:t>
    </dgm:pt>
    <dgm:pt modelId="{785696F1-32B5-4722-AE96-844F39876949}" type="pres">
      <dgm:prSet presAssocID="{85C300B9-B875-4F8F-A587-6D93CB63E14D}" presName="linear" presStyleCnt="0">
        <dgm:presLayoutVars>
          <dgm:dir/>
          <dgm:animLvl val="lvl"/>
          <dgm:resizeHandles val="exact"/>
        </dgm:presLayoutVars>
      </dgm:prSet>
      <dgm:spPr/>
      <dgm:t>
        <a:bodyPr/>
        <a:lstStyle/>
        <a:p>
          <a:endParaRPr lang="zh-TW" altLang="en-US"/>
        </a:p>
      </dgm:t>
    </dgm:pt>
    <dgm:pt modelId="{AEE4C7AC-A2E5-4350-B2CA-CB15D1CC5DC2}" type="pres">
      <dgm:prSet presAssocID="{B9B2F54E-E723-45C4-9602-1D5819C183AE}" presName="parentLin" presStyleCnt="0"/>
      <dgm:spPr/>
    </dgm:pt>
    <dgm:pt modelId="{40FF8C07-6442-4229-A8BB-378DEFA9C849}" type="pres">
      <dgm:prSet presAssocID="{B9B2F54E-E723-45C4-9602-1D5819C183AE}" presName="parentLeftMargin" presStyleLbl="node1" presStyleIdx="0" presStyleCnt="1"/>
      <dgm:spPr/>
      <dgm:t>
        <a:bodyPr/>
        <a:lstStyle/>
        <a:p>
          <a:endParaRPr lang="zh-TW" altLang="en-US"/>
        </a:p>
      </dgm:t>
    </dgm:pt>
    <dgm:pt modelId="{A517BE20-545A-42EB-A393-F3AD395EC26C}" type="pres">
      <dgm:prSet presAssocID="{B9B2F54E-E723-45C4-9602-1D5819C183AE}" presName="parentText" presStyleLbl="node1" presStyleIdx="0" presStyleCnt="1">
        <dgm:presLayoutVars>
          <dgm:chMax val="0"/>
          <dgm:bulletEnabled val="1"/>
        </dgm:presLayoutVars>
      </dgm:prSet>
      <dgm:spPr/>
      <dgm:t>
        <a:bodyPr/>
        <a:lstStyle/>
        <a:p>
          <a:endParaRPr lang="zh-TW" altLang="en-US"/>
        </a:p>
      </dgm:t>
    </dgm:pt>
    <dgm:pt modelId="{B4C4E3EF-B68F-4D4F-BA2E-6C7B5365B045}" type="pres">
      <dgm:prSet presAssocID="{B9B2F54E-E723-45C4-9602-1D5819C183AE}" presName="negativeSpace" presStyleCnt="0"/>
      <dgm:spPr/>
    </dgm:pt>
    <dgm:pt modelId="{4395E1C2-58DD-4B31-80EA-019243B7954F}" type="pres">
      <dgm:prSet presAssocID="{B9B2F54E-E723-45C4-9602-1D5819C183AE}" presName="childText" presStyleLbl="conFgAcc1" presStyleIdx="0" presStyleCnt="1">
        <dgm:presLayoutVars>
          <dgm:bulletEnabled val="1"/>
        </dgm:presLayoutVars>
      </dgm:prSet>
      <dgm:spPr/>
      <dgm:t>
        <a:bodyPr/>
        <a:lstStyle/>
        <a:p>
          <a:endParaRPr lang="zh-TW" altLang="en-US"/>
        </a:p>
      </dgm:t>
    </dgm:pt>
  </dgm:ptLst>
  <dgm:cxnLst>
    <dgm:cxn modelId="{EA21BBD4-9ECE-4080-A6E3-DA931CE2ECDF}" srcId="{B9B2F54E-E723-45C4-9602-1D5819C183AE}" destId="{F08C9198-13DF-4C04-9147-E06F88CEDF65}" srcOrd="1" destOrd="0" parTransId="{59C41D2A-AAA4-41EE-8B03-08C98020AC00}" sibTransId="{4D729741-7A71-4117-859A-A995328983D6}"/>
    <dgm:cxn modelId="{6EA3F7D1-727D-4080-A27D-1C630557AFD4}" type="presOf" srcId="{711D6207-49FA-421F-820F-D2694FBCBAA7}" destId="{4395E1C2-58DD-4B31-80EA-019243B7954F}" srcOrd="0" destOrd="0" presId="urn:microsoft.com/office/officeart/2005/8/layout/list1"/>
    <dgm:cxn modelId="{465EC5DD-CA57-4073-AEB1-E14A5EC606C7}" type="presOf" srcId="{B9B2F54E-E723-45C4-9602-1D5819C183AE}" destId="{40FF8C07-6442-4229-A8BB-378DEFA9C849}" srcOrd="0" destOrd="0" presId="urn:microsoft.com/office/officeart/2005/8/layout/list1"/>
    <dgm:cxn modelId="{A3394ED9-E684-41E1-BD9B-BD1DCBD42095}" type="presOf" srcId="{B9B2F54E-E723-45C4-9602-1D5819C183AE}" destId="{A517BE20-545A-42EB-A393-F3AD395EC26C}" srcOrd="1" destOrd="0" presId="urn:microsoft.com/office/officeart/2005/8/layout/list1"/>
    <dgm:cxn modelId="{3A9A5798-F206-4A4D-AE9A-A3B428D83AB4}" srcId="{85C300B9-B875-4F8F-A587-6D93CB63E14D}" destId="{B9B2F54E-E723-45C4-9602-1D5819C183AE}" srcOrd="0" destOrd="0" parTransId="{7F781E05-E4AD-43FB-9603-99BB91510D8E}" sibTransId="{493252EB-449C-49A6-98FC-42DACA20CA5E}"/>
    <dgm:cxn modelId="{A0318BC1-3F6A-41D6-835B-C42587B29BCC}" type="presOf" srcId="{85C300B9-B875-4F8F-A587-6D93CB63E14D}" destId="{785696F1-32B5-4722-AE96-844F39876949}" srcOrd="0" destOrd="0" presId="urn:microsoft.com/office/officeart/2005/8/layout/list1"/>
    <dgm:cxn modelId="{FD96D99C-537B-4D89-9724-D9F54535F6DB}" srcId="{B9B2F54E-E723-45C4-9602-1D5819C183AE}" destId="{711D6207-49FA-421F-820F-D2694FBCBAA7}" srcOrd="0" destOrd="0" parTransId="{359EF2FA-A38D-4640-87A6-61A33A7F3551}" sibTransId="{B4B37532-B949-4E9A-BFBD-5F5BDF5D636A}"/>
    <dgm:cxn modelId="{CE33E759-AA94-4F78-B793-7261137D7D9F}" type="presOf" srcId="{F08C9198-13DF-4C04-9147-E06F88CEDF65}" destId="{4395E1C2-58DD-4B31-80EA-019243B7954F}" srcOrd="0" destOrd="1" presId="urn:microsoft.com/office/officeart/2005/8/layout/list1"/>
    <dgm:cxn modelId="{A3B37507-B6D1-4F15-82B9-843B80BC7AAA}" type="presParOf" srcId="{785696F1-32B5-4722-AE96-844F39876949}" destId="{AEE4C7AC-A2E5-4350-B2CA-CB15D1CC5DC2}" srcOrd="0" destOrd="0" presId="urn:microsoft.com/office/officeart/2005/8/layout/list1"/>
    <dgm:cxn modelId="{01D8C8F1-BA3F-4005-96EA-48F17D8AAC48}" type="presParOf" srcId="{AEE4C7AC-A2E5-4350-B2CA-CB15D1CC5DC2}" destId="{40FF8C07-6442-4229-A8BB-378DEFA9C849}" srcOrd="0" destOrd="0" presId="urn:microsoft.com/office/officeart/2005/8/layout/list1"/>
    <dgm:cxn modelId="{325EE110-09C7-4784-88A9-89C35E2050A2}" type="presParOf" srcId="{AEE4C7AC-A2E5-4350-B2CA-CB15D1CC5DC2}" destId="{A517BE20-545A-42EB-A393-F3AD395EC26C}" srcOrd="1" destOrd="0" presId="urn:microsoft.com/office/officeart/2005/8/layout/list1"/>
    <dgm:cxn modelId="{27B15973-CBCA-44A2-9076-EFCC8B342FD6}" type="presParOf" srcId="{785696F1-32B5-4722-AE96-844F39876949}" destId="{B4C4E3EF-B68F-4D4F-BA2E-6C7B5365B045}" srcOrd="1" destOrd="0" presId="urn:microsoft.com/office/officeart/2005/8/layout/list1"/>
    <dgm:cxn modelId="{E414EDC6-F9AD-4E86-B849-74B3681CA92D}" type="presParOf" srcId="{785696F1-32B5-4722-AE96-844F39876949}" destId="{4395E1C2-58DD-4B31-80EA-019243B7954F}"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7B22FF50-C392-4AE6-B5B4-DD2B466E8B2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69FEF57E-8BAB-46DF-A62E-D3CF2AE6A7A9}">
      <dgm:prSet phldrT="[文字]" custT="1"/>
      <dgm:spPr/>
      <dgm:t>
        <a:bodyPr/>
        <a:lstStyle/>
        <a:p>
          <a:r>
            <a:rPr lang="zh-TW" altLang="en-US" sz="2400" dirty="0" smtClean="0"/>
            <a:t>貸款對象</a:t>
          </a:r>
          <a:endParaRPr lang="zh-TW" altLang="en-US" sz="2400" dirty="0"/>
        </a:p>
      </dgm:t>
    </dgm:pt>
    <dgm:pt modelId="{53B8DC12-F437-45C2-A172-35962C7EE3B9}" type="parTrans" cxnId="{4F69FE8F-6702-45A7-A55F-BEBB6F292AF7}">
      <dgm:prSet/>
      <dgm:spPr/>
      <dgm:t>
        <a:bodyPr/>
        <a:lstStyle/>
        <a:p>
          <a:endParaRPr lang="zh-TW" altLang="en-US"/>
        </a:p>
      </dgm:t>
    </dgm:pt>
    <dgm:pt modelId="{33EEBFFC-6D02-4A8A-86D7-482AC4F1EA6C}" type="sibTrans" cxnId="{4F69FE8F-6702-45A7-A55F-BEBB6F292AF7}">
      <dgm:prSet/>
      <dgm:spPr/>
      <dgm:t>
        <a:bodyPr/>
        <a:lstStyle/>
        <a:p>
          <a:endParaRPr lang="zh-TW" altLang="en-US"/>
        </a:p>
      </dgm:t>
    </dgm:pt>
    <dgm:pt modelId="{FA98C9CA-0893-4628-8B87-2FCDC03DED70}">
      <dgm:prSet phldrT="[文字]" custT="1"/>
      <dgm:spPr/>
      <dgm:t>
        <a:bodyPr/>
        <a:lstStyle/>
        <a:p>
          <a:r>
            <a:rPr lang="zh-TW" altLang="en-US" sz="2400" dirty="0" smtClean="0"/>
            <a:t>貸款之用途</a:t>
          </a:r>
          <a:endParaRPr lang="zh-TW" altLang="en-US" sz="2400" dirty="0"/>
        </a:p>
      </dgm:t>
    </dgm:pt>
    <dgm:pt modelId="{B9D9DC51-E8DD-4B9B-8C10-B75F40DC9882}" type="parTrans" cxnId="{8315FC47-AFF7-4D35-85FE-AC2D602B32BD}">
      <dgm:prSet/>
      <dgm:spPr/>
      <dgm:t>
        <a:bodyPr/>
        <a:lstStyle/>
        <a:p>
          <a:endParaRPr lang="zh-TW" altLang="en-US"/>
        </a:p>
      </dgm:t>
    </dgm:pt>
    <dgm:pt modelId="{1E20825C-E374-47A7-8DBB-F123E78E4434}" type="sibTrans" cxnId="{8315FC47-AFF7-4D35-85FE-AC2D602B32BD}">
      <dgm:prSet/>
      <dgm:spPr/>
      <dgm:t>
        <a:bodyPr/>
        <a:lstStyle/>
        <a:p>
          <a:endParaRPr lang="zh-TW" altLang="en-US"/>
        </a:p>
      </dgm:t>
    </dgm:pt>
    <dgm:pt modelId="{AF048362-9AEB-4C52-AC07-FD3EA426ACEE}">
      <dgm:prSet custT="1"/>
      <dgm:spPr/>
      <dgm:t>
        <a:bodyPr/>
        <a:lstStyle/>
        <a:p>
          <a:r>
            <a:rPr lang="zh-TW" sz="2800" dirty="0" smtClean="0">
              <a:latin typeface="+mn-ea"/>
              <a:ea typeface="+mn-ea"/>
            </a:rPr>
            <a:t>各級農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會</a:t>
          </a:r>
          <a:r>
            <a:rPr lang="zh-TW" altLang="en-US" sz="2800" dirty="0" smtClean="0">
              <a:latin typeface="+mn-ea"/>
              <a:ea typeface="+mn-ea"/>
            </a:rPr>
            <a:t>。</a:t>
          </a:r>
          <a:endParaRPr lang="zh-TW" altLang="en-US" sz="2800" dirty="0">
            <a:latin typeface="+mn-ea"/>
            <a:ea typeface="+mn-ea"/>
          </a:endParaRPr>
        </a:p>
      </dgm:t>
    </dgm:pt>
    <dgm:pt modelId="{34395D36-58AC-4534-97D4-9F7E92E4E0FC}" type="parTrans" cxnId="{DEA4AAAE-BFF7-4999-A025-23AFE420FEFF}">
      <dgm:prSet/>
      <dgm:spPr/>
      <dgm:t>
        <a:bodyPr/>
        <a:lstStyle/>
        <a:p>
          <a:endParaRPr lang="zh-TW" altLang="en-US"/>
        </a:p>
      </dgm:t>
    </dgm:pt>
    <dgm:pt modelId="{DE3DED43-4C68-4F96-BE5A-9F718970CA6F}" type="sibTrans" cxnId="{DEA4AAAE-BFF7-4999-A025-23AFE420FEFF}">
      <dgm:prSet/>
      <dgm:spPr/>
      <dgm:t>
        <a:bodyPr/>
        <a:lstStyle/>
        <a:p>
          <a:endParaRPr lang="zh-TW" altLang="en-US"/>
        </a:p>
      </dgm:t>
    </dgm:pt>
    <dgm:pt modelId="{944E3B6C-9B0F-4305-BECA-203A3BC8EF7B}">
      <dgm:prSet custT="1"/>
      <dgm:spPr/>
      <dgm:t>
        <a:bodyPr/>
        <a:lstStyle/>
        <a:p>
          <a:pPr algn="just"/>
          <a:r>
            <a:rPr lang="zh-TW" sz="2800" dirty="0" smtClean="0">
              <a:latin typeface="+mn-ea"/>
              <a:ea typeface="+mn-ea"/>
            </a:rPr>
            <a:t>促進農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會事業發展、經營管理改善或經農委會核定之促進民間參與公共建設案之資本支出及週轉金</a:t>
          </a:r>
          <a:r>
            <a:rPr lang="zh-TW" altLang="en-US" sz="2800" dirty="0" smtClean="0">
              <a:latin typeface="+mn-ea"/>
              <a:ea typeface="+mn-ea"/>
            </a:rPr>
            <a:t>。</a:t>
          </a:r>
          <a:endParaRPr lang="zh-TW" altLang="en-US" sz="2800" dirty="0">
            <a:latin typeface="+mn-ea"/>
            <a:ea typeface="+mn-ea"/>
          </a:endParaRPr>
        </a:p>
      </dgm:t>
    </dgm:pt>
    <dgm:pt modelId="{684244D9-79B3-42A5-BEE2-F8FF47D10E7E}" type="parTrans" cxnId="{F1760FFF-113C-42A8-8387-C04A6E8201CF}">
      <dgm:prSet/>
      <dgm:spPr/>
      <dgm:t>
        <a:bodyPr/>
        <a:lstStyle/>
        <a:p>
          <a:endParaRPr lang="zh-TW" altLang="en-US"/>
        </a:p>
      </dgm:t>
    </dgm:pt>
    <dgm:pt modelId="{E8633025-2DA1-4F7C-AAB5-9A8EE0CF08DB}" type="sibTrans" cxnId="{F1760FFF-113C-42A8-8387-C04A6E8201CF}">
      <dgm:prSet/>
      <dgm:spPr/>
      <dgm:t>
        <a:bodyPr/>
        <a:lstStyle/>
        <a:p>
          <a:endParaRPr lang="zh-TW" altLang="en-US"/>
        </a:p>
      </dgm:t>
    </dgm:pt>
    <dgm:pt modelId="{A3DD8218-C24B-4EAF-BA3C-710BD72B34E5}" type="pres">
      <dgm:prSet presAssocID="{7B22FF50-C392-4AE6-B5B4-DD2B466E8B29}" presName="linear" presStyleCnt="0">
        <dgm:presLayoutVars>
          <dgm:dir/>
          <dgm:animLvl val="lvl"/>
          <dgm:resizeHandles val="exact"/>
        </dgm:presLayoutVars>
      </dgm:prSet>
      <dgm:spPr/>
      <dgm:t>
        <a:bodyPr/>
        <a:lstStyle/>
        <a:p>
          <a:endParaRPr lang="zh-TW" altLang="en-US"/>
        </a:p>
      </dgm:t>
    </dgm:pt>
    <dgm:pt modelId="{9C00F17E-0A7A-4FA4-9A53-4E947B536404}" type="pres">
      <dgm:prSet presAssocID="{69FEF57E-8BAB-46DF-A62E-D3CF2AE6A7A9}" presName="parentLin" presStyleCnt="0"/>
      <dgm:spPr/>
    </dgm:pt>
    <dgm:pt modelId="{149AD729-EFD7-4C0A-80A3-31A442F17169}" type="pres">
      <dgm:prSet presAssocID="{69FEF57E-8BAB-46DF-A62E-D3CF2AE6A7A9}" presName="parentLeftMargin" presStyleLbl="node1" presStyleIdx="0" presStyleCnt="2"/>
      <dgm:spPr/>
      <dgm:t>
        <a:bodyPr/>
        <a:lstStyle/>
        <a:p>
          <a:endParaRPr lang="zh-TW" altLang="en-US"/>
        </a:p>
      </dgm:t>
    </dgm:pt>
    <dgm:pt modelId="{926BDA9D-A9F7-40ED-BD87-3309E8E800A7}" type="pres">
      <dgm:prSet presAssocID="{69FEF57E-8BAB-46DF-A62E-D3CF2AE6A7A9}" presName="parentText" presStyleLbl="node1" presStyleIdx="0" presStyleCnt="2" custScaleY="72202">
        <dgm:presLayoutVars>
          <dgm:chMax val="0"/>
          <dgm:bulletEnabled val="1"/>
        </dgm:presLayoutVars>
      </dgm:prSet>
      <dgm:spPr/>
      <dgm:t>
        <a:bodyPr/>
        <a:lstStyle/>
        <a:p>
          <a:endParaRPr lang="zh-TW" altLang="en-US"/>
        </a:p>
      </dgm:t>
    </dgm:pt>
    <dgm:pt modelId="{03198673-0ECE-45E0-9CA1-D1C05042DFDF}" type="pres">
      <dgm:prSet presAssocID="{69FEF57E-8BAB-46DF-A62E-D3CF2AE6A7A9}" presName="negativeSpace" presStyleCnt="0"/>
      <dgm:spPr/>
    </dgm:pt>
    <dgm:pt modelId="{79D23EEE-9E32-49F0-BC9D-DA6A34619EA4}" type="pres">
      <dgm:prSet presAssocID="{69FEF57E-8BAB-46DF-A62E-D3CF2AE6A7A9}" presName="childText" presStyleLbl="conFgAcc1" presStyleIdx="0" presStyleCnt="2">
        <dgm:presLayoutVars>
          <dgm:bulletEnabled val="1"/>
        </dgm:presLayoutVars>
      </dgm:prSet>
      <dgm:spPr/>
      <dgm:t>
        <a:bodyPr/>
        <a:lstStyle/>
        <a:p>
          <a:endParaRPr lang="zh-TW" altLang="en-US"/>
        </a:p>
      </dgm:t>
    </dgm:pt>
    <dgm:pt modelId="{D1FE450B-1D2D-4BAC-A57D-5C1135173A4D}" type="pres">
      <dgm:prSet presAssocID="{33EEBFFC-6D02-4A8A-86D7-482AC4F1EA6C}" presName="spaceBetweenRectangles" presStyleCnt="0"/>
      <dgm:spPr/>
    </dgm:pt>
    <dgm:pt modelId="{76FB1627-D35A-4082-9E55-41D5C8E24054}" type="pres">
      <dgm:prSet presAssocID="{FA98C9CA-0893-4628-8B87-2FCDC03DED70}" presName="parentLin" presStyleCnt="0"/>
      <dgm:spPr/>
    </dgm:pt>
    <dgm:pt modelId="{F285C37F-9886-4016-A158-F08735E2CA55}" type="pres">
      <dgm:prSet presAssocID="{FA98C9CA-0893-4628-8B87-2FCDC03DED70}" presName="parentLeftMargin" presStyleLbl="node1" presStyleIdx="0" presStyleCnt="2"/>
      <dgm:spPr/>
      <dgm:t>
        <a:bodyPr/>
        <a:lstStyle/>
        <a:p>
          <a:endParaRPr lang="zh-TW" altLang="en-US"/>
        </a:p>
      </dgm:t>
    </dgm:pt>
    <dgm:pt modelId="{5E720CCD-9719-4B12-806A-A85568B869FC}" type="pres">
      <dgm:prSet presAssocID="{FA98C9CA-0893-4628-8B87-2FCDC03DED70}" presName="parentText" presStyleLbl="node1" presStyleIdx="1" presStyleCnt="2" custScaleY="67190">
        <dgm:presLayoutVars>
          <dgm:chMax val="0"/>
          <dgm:bulletEnabled val="1"/>
        </dgm:presLayoutVars>
      </dgm:prSet>
      <dgm:spPr/>
      <dgm:t>
        <a:bodyPr/>
        <a:lstStyle/>
        <a:p>
          <a:endParaRPr lang="zh-TW" altLang="en-US"/>
        </a:p>
      </dgm:t>
    </dgm:pt>
    <dgm:pt modelId="{24D709E4-3A53-46AE-99C2-81347196B569}" type="pres">
      <dgm:prSet presAssocID="{FA98C9CA-0893-4628-8B87-2FCDC03DED70}" presName="negativeSpace" presStyleCnt="0"/>
      <dgm:spPr/>
    </dgm:pt>
    <dgm:pt modelId="{E3418E41-3B57-417E-ACD5-0913D97A7DFE}" type="pres">
      <dgm:prSet presAssocID="{FA98C9CA-0893-4628-8B87-2FCDC03DED70}" presName="childText" presStyleLbl="conFgAcc1" presStyleIdx="1" presStyleCnt="2">
        <dgm:presLayoutVars>
          <dgm:bulletEnabled val="1"/>
        </dgm:presLayoutVars>
      </dgm:prSet>
      <dgm:spPr/>
      <dgm:t>
        <a:bodyPr/>
        <a:lstStyle/>
        <a:p>
          <a:endParaRPr lang="zh-TW" altLang="en-US"/>
        </a:p>
      </dgm:t>
    </dgm:pt>
  </dgm:ptLst>
  <dgm:cxnLst>
    <dgm:cxn modelId="{F1760FFF-113C-42A8-8387-C04A6E8201CF}" srcId="{FA98C9CA-0893-4628-8B87-2FCDC03DED70}" destId="{944E3B6C-9B0F-4305-BECA-203A3BC8EF7B}" srcOrd="0" destOrd="0" parTransId="{684244D9-79B3-42A5-BEE2-F8FF47D10E7E}" sibTransId="{E8633025-2DA1-4F7C-AAB5-9A8EE0CF08DB}"/>
    <dgm:cxn modelId="{4F69FE8F-6702-45A7-A55F-BEBB6F292AF7}" srcId="{7B22FF50-C392-4AE6-B5B4-DD2B466E8B29}" destId="{69FEF57E-8BAB-46DF-A62E-D3CF2AE6A7A9}" srcOrd="0" destOrd="0" parTransId="{53B8DC12-F437-45C2-A172-35962C7EE3B9}" sibTransId="{33EEBFFC-6D02-4A8A-86D7-482AC4F1EA6C}"/>
    <dgm:cxn modelId="{6445B5D7-EE9B-4086-BE23-92EE628BB851}" type="presOf" srcId="{69FEF57E-8BAB-46DF-A62E-D3CF2AE6A7A9}" destId="{926BDA9D-A9F7-40ED-BD87-3309E8E800A7}" srcOrd="1" destOrd="0" presId="urn:microsoft.com/office/officeart/2005/8/layout/list1"/>
    <dgm:cxn modelId="{F0E179B4-7D1F-43CA-912F-3F5C06F3725C}" type="presOf" srcId="{69FEF57E-8BAB-46DF-A62E-D3CF2AE6A7A9}" destId="{149AD729-EFD7-4C0A-80A3-31A442F17169}" srcOrd="0" destOrd="0" presId="urn:microsoft.com/office/officeart/2005/8/layout/list1"/>
    <dgm:cxn modelId="{F4D301EE-209F-47AF-8486-73DC4B9AD734}" type="presOf" srcId="{FA98C9CA-0893-4628-8B87-2FCDC03DED70}" destId="{5E720CCD-9719-4B12-806A-A85568B869FC}" srcOrd="1" destOrd="0" presId="urn:microsoft.com/office/officeart/2005/8/layout/list1"/>
    <dgm:cxn modelId="{52F521D1-9DE7-4F7E-86C8-F2A27081138E}" type="presOf" srcId="{AF048362-9AEB-4C52-AC07-FD3EA426ACEE}" destId="{79D23EEE-9E32-49F0-BC9D-DA6A34619EA4}" srcOrd="0" destOrd="0" presId="urn:microsoft.com/office/officeart/2005/8/layout/list1"/>
    <dgm:cxn modelId="{DEA4AAAE-BFF7-4999-A025-23AFE420FEFF}" srcId="{69FEF57E-8BAB-46DF-A62E-D3CF2AE6A7A9}" destId="{AF048362-9AEB-4C52-AC07-FD3EA426ACEE}" srcOrd="0" destOrd="0" parTransId="{34395D36-58AC-4534-97D4-9F7E92E4E0FC}" sibTransId="{DE3DED43-4C68-4F96-BE5A-9F718970CA6F}"/>
    <dgm:cxn modelId="{6433CB9B-988E-4178-8C68-DF0C8DB2F34B}" type="presOf" srcId="{7B22FF50-C392-4AE6-B5B4-DD2B466E8B29}" destId="{A3DD8218-C24B-4EAF-BA3C-710BD72B34E5}" srcOrd="0" destOrd="0" presId="urn:microsoft.com/office/officeart/2005/8/layout/list1"/>
    <dgm:cxn modelId="{D15A81D6-B6E8-4212-BA9A-ABB74D6B35FA}" type="presOf" srcId="{FA98C9CA-0893-4628-8B87-2FCDC03DED70}" destId="{F285C37F-9886-4016-A158-F08735E2CA55}" srcOrd="0" destOrd="0" presId="urn:microsoft.com/office/officeart/2005/8/layout/list1"/>
    <dgm:cxn modelId="{B31E94DC-6AC9-41B4-81B5-408DC9AC02E8}" type="presOf" srcId="{944E3B6C-9B0F-4305-BECA-203A3BC8EF7B}" destId="{E3418E41-3B57-417E-ACD5-0913D97A7DFE}" srcOrd="0" destOrd="0" presId="urn:microsoft.com/office/officeart/2005/8/layout/list1"/>
    <dgm:cxn modelId="{8315FC47-AFF7-4D35-85FE-AC2D602B32BD}" srcId="{7B22FF50-C392-4AE6-B5B4-DD2B466E8B29}" destId="{FA98C9CA-0893-4628-8B87-2FCDC03DED70}" srcOrd="1" destOrd="0" parTransId="{B9D9DC51-E8DD-4B9B-8C10-B75F40DC9882}" sibTransId="{1E20825C-E374-47A7-8DBB-F123E78E4434}"/>
    <dgm:cxn modelId="{F1000468-4076-4288-ABA9-68EB7BC39289}" type="presParOf" srcId="{A3DD8218-C24B-4EAF-BA3C-710BD72B34E5}" destId="{9C00F17E-0A7A-4FA4-9A53-4E947B536404}" srcOrd="0" destOrd="0" presId="urn:microsoft.com/office/officeart/2005/8/layout/list1"/>
    <dgm:cxn modelId="{272389C8-E73A-4E3F-8E09-68B16D412A56}" type="presParOf" srcId="{9C00F17E-0A7A-4FA4-9A53-4E947B536404}" destId="{149AD729-EFD7-4C0A-80A3-31A442F17169}" srcOrd="0" destOrd="0" presId="urn:microsoft.com/office/officeart/2005/8/layout/list1"/>
    <dgm:cxn modelId="{FDD0E314-9C53-4C92-8E0B-01E1A8291401}" type="presParOf" srcId="{9C00F17E-0A7A-4FA4-9A53-4E947B536404}" destId="{926BDA9D-A9F7-40ED-BD87-3309E8E800A7}" srcOrd="1" destOrd="0" presId="urn:microsoft.com/office/officeart/2005/8/layout/list1"/>
    <dgm:cxn modelId="{C2FAE676-6953-4D7A-8BA5-26D1FCB274F8}" type="presParOf" srcId="{A3DD8218-C24B-4EAF-BA3C-710BD72B34E5}" destId="{03198673-0ECE-45E0-9CA1-D1C05042DFDF}" srcOrd="1" destOrd="0" presId="urn:microsoft.com/office/officeart/2005/8/layout/list1"/>
    <dgm:cxn modelId="{CEE1C346-B3F4-45DF-8BF1-EB95ED8BC91E}" type="presParOf" srcId="{A3DD8218-C24B-4EAF-BA3C-710BD72B34E5}" destId="{79D23EEE-9E32-49F0-BC9D-DA6A34619EA4}" srcOrd="2" destOrd="0" presId="urn:microsoft.com/office/officeart/2005/8/layout/list1"/>
    <dgm:cxn modelId="{3E919F3D-C6F4-4CE5-8B0D-34313E520734}" type="presParOf" srcId="{A3DD8218-C24B-4EAF-BA3C-710BD72B34E5}" destId="{D1FE450B-1D2D-4BAC-A57D-5C1135173A4D}" srcOrd="3" destOrd="0" presId="urn:microsoft.com/office/officeart/2005/8/layout/list1"/>
    <dgm:cxn modelId="{81374F89-04AA-4B94-81F1-F2978555D5CE}" type="presParOf" srcId="{A3DD8218-C24B-4EAF-BA3C-710BD72B34E5}" destId="{76FB1627-D35A-4082-9E55-41D5C8E24054}" srcOrd="4" destOrd="0" presId="urn:microsoft.com/office/officeart/2005/8/layout/list1"/>
    <dgm:cxn modelId="{F41066FB-3045-4C22-9821-4A13A9216744}" type="presParOf" srcId="{76FB1627-D35A-4082-9E55-41D5C8E24054}" destId="{F285C37F-9886-4016-A158-F08735E2CA55}" srcOrd="0" destOrd="0" presId="urn:microsoft.com/office/officeart/2005/8/layout/list1"/>
    <dgm:cxn modelId="{8C2B450F-B78B-4C1E-AE36-DE6CB158F9BC}" type="presParOf" srcId="{76FB1627-D35A-4082-9E55-41D5C8E24054}" destId="{5E720CCD-9719-4B12-806A-A85568B869FC}" srcOrd="1" destOrd="0" presId="urn:microsoft.com/office/officeart/2005/8/layout/list1"/>
    <dgm:cxn modelId="{B6C35586-DA70-44EA-9088-312BBB4F3FAD}" type="presParOf" srcId="{A3DD8218-C24B-4EAF-BA3C-710BD72B34E5}" destId="{24D709E4-3A53-46AE-99C2-81347196B569}" srcOrd="5" destOrd="0" presId="urn:microsoft.com/office/officeart/2005/8/layout/list1"/>
    <dgm:cxn modelId="{A0DFC5A4-6468-4CBA-A11A-A5108BEC9D85}" type="presParOf" srcId="{A3DD8218-C24B-4EAF-BA3C-710BD72B34E5}" destId="{E3418E41-3B57-417E-ACD5-0913D97A7DFE}"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E63333F4-6BB1-468F-9690-BD56B37E960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5F95F693-BA68-4770-A5EF-B6631613208A}">
      <dgm:prSet phldrT="[文字]"/>
      <dgm:spPr/>
      <dgm:t>
        <a:bodyPr/>
        <a:lstStyle/>
        <a:p>
          <a:r>
            <a:rPr lang="zh-TW" dirty="0" smtClean="0"/>
            <a:t>貸款期限</a:t>
          </a:r>
          <a:endParaRPr lang="zh-TW" altLang="en-US" dirty="0"/>
        </a:p>
      </dgm:t>
    </dgm:pt>
    <dgm:pt modelId="{A0ED9D25-5D6A-4B60-9CD5-B4085359817D}" type="parTrans" cxnId="{1823A630-59EB-44FE-9BC2-85490302D54E}">
      <dgm:prSet/>
      <dgm:spPr/>
      <dgm:t>
        <a:bodyPr/>
        <a:lstStyle/>
        <a:p>
          <a:endParaRPr lang="zh-TW" altLang="en-US"/>
        </a:p>
      </dgm:t>
    </dgm:pt>
    <dgm:pt modelId="{4C463720-D1A8-42D4-964E-5CB34067F5F9}" type="sibTrans" cxnId="{1823A630-59EB-44FE-9BC2-85490302D54E}">
      <dgm:prSet/>
      <dgm:spPr/>
      <dgm:t>
        <a:bodyPr/>
        <a:lstStyle/>
        <a:p>
          <a:endParaRPr lang="zh-TW" altLang="en-US"/>
        </a:p>
      </dgm:t>
    </dgm:pt>
    <dgm:pt modelId="{C3695C86-C2CF-4DEC-BEB0-C2EE913B4D22}">
      <dgm:prSet phldrT="[文字]"/>
      <dgm:spPr/>
      <dgm:t>
        <a:bodyPr/>
        <a:lstStyle/>
        <a:p>
          <a:r>
            <a:rPr lang="zh-TW" dirty="0" smtClean="0"/>
            <a:t>貸款額度</a:t>
          </a:r>
          <a:endParaRPr lang="zh-TW" altLang="en-US" dirty="0"/>
        </a:p>
      </dgm:t>
    </dgm:pt>
    <dgm:pt modelId="{657D9644-D8E5-48BC-BE57-4557FF01AA5E}" type="parTrans" cxnId="{48A2902D-AB65-4790-985D-43C29C60DBBC}">
      <dgm:prSet/>
      <dgm:spPr/>
      <dgm:t>
        <a:bodyPr/>
        <a:lstStyle/>
        <a:p>
          <a:endParaRPr lang="zh-TW" altLang="en-US"/>
        </a:p>
      </dgm:t>
    </dgm:pt>
    <dgm:pt modelId="{848AD486-3539-44FC-94F2-FAF9E1C6A6D4}" type="sibTrans" cxnId="{48A2902D-AB65-4790-985D-43C29C60DBBC}">
      <dgm:prSet/>
      <dgm:spPr/>
      <dgm:t>
        <a:bodyPr/>
        <a:lstStyle/>
        <a:p>
          <a:endParaRPr lang="zh-TW" altLang="en-US"/>
        </a:p>
      </dgm:t>
    </dgm:pt>
    <dgm:pt modelId="{0F44522A-1162-4106-8DCB-91F191C250D3}">
      <dgm:prSet/>
      <dgm:spPr/>
      <dgm:t>
        <a:bodyPr/>
        <a:lstStyle/>
        <a:p>
          <a:r>
            <a:rPr lang="zh-TW" dirty="0" smtClean="0"/>
            <a:t>資本支出最長</a:t>
          </a:r>
          <a:r>
            <a:rPr lang="en-US" altLang="zh-TW" dirty="0" smtClean="0"/>
            <a:t>15</a:t>
          </a:r>
          <a:r>
            <a:rPr lang="zh-TW" dirty="0" smtClean="0"/>
            <a:t>年，週轉金最長</a:t>
          </a:r>
          <a:r>
            <a:rPr lang="en-US" altLang="zh-TW" dirty="0" smtClean="0"/>
            <a:t>3</a:t>
          </a:r>
          <a:r>
            <a:rPr lang="zh-TW" dirty="0" smtClean="0"/>
            <a:t>年</a:t>
          </a:r>
          <a:r>
            <a:rPr lang="zh-TW" altLang="en-US" dirty="0" smtClean="0"/>
            <a:t>。</a:t>
          </a:r>
          <a:endParaRPr lang="zh-TW" altLang="en-US" dirty="0"/>
        </a:p>
      </dgm:t>
    </dgm:pt>
    <dgm:pt modelId="{0F0635C3-D150-43F6-8486-D8364CFAB7E5}" type="parTrans" cxnId="{BF819003-F0F6-449F-959A-66F8AC00F14F}">
      <dgm:prSet/>
      <dgm:spPr/>
      <dgm:t>
        <a:bodyPr/>
        <a:lstStyle/>
        <a:p>
          <a:endParaRPr lang="zh-TW" altLang="en-US"/>
        </a:p>
      </dgm:t>
    </dgm:pt>
    <dgm:pt modelId="{481145FF-5B59-4FEB-B7DE-5D7E8623862E}" type="sibTrans" cxnId="{BF819003-F0F6-449F-959A-66F8AC00F14F}">
      <dgm:prSet/>
      <dgm:spPr/>
      <dgm:t>
        <a:bodyPr/>
        <a:lstStyle/>
        <a:p>
          <a:endParaRPr lang="zh-TW" altLang="en-US"/>
        </a:p>
      </dgm:t>
    </dgm:pt>
    <dgm:pt modelId="{2B0B2DB8-FB75-4132-AF7A-1EBFAF74E711}">
      <dgm:prSet/>
      <dgm:spPr/>
      <dgm:t>
        <a:bodyPr/>
        <a:lstStyle/>
        <a:p>
          <a:pPr algn="just"/>
          <a:r>
            <a:rPr lang="zh-TW" dirty="0" smtClean="0"/>
            <a:t>每一農</a:t>
          </a:r>
          <a:r>
            <a:rPr lang="en-US" dirty="0" smtClean="0"/>
            <a:t>(</a:t>
          </a:r>
          <a:r>
            <a:rPr lang="zh-TW" dirty="0" smtClean="0"/>
            <a:t>漁</a:t>
          </a:r>
          <a:r>
            <a:rPr lang="en-US" dirty="0" smtClean="0"/>
            <a:t>)</a:t>
          </a:r>
          <a:r>
            <a:rPr lang="zh-TW" dirty="0" smtClean="0"/>
            <a:t>會單一貸款案件最高貸款額度為</a:t>
          </a:r>
          <a:r>
            <a:rPr lang="en-US" altLang="zh-TW" dirty="0" smtClean="0"/>
            <a:t>5,000</a:t>
          </a:r>
          <a:r>
            <a:rPr lang="zh-TW" dirty="0" smtClean="0"/>
            <a:t>萬元，貸款餘額最高以</a:t>
          </a:r>
          <a:r>
            <a:rPr lang="en-US" altLang="zh-TW" dirty="0" smtClean="0"/>
            <a:t>8,000</a:t>
          </a:r>
          <a:r>
            <a:rPr lang="zh-TW" dirty="0" smtClean="0"/>
            <a:t>萬元為限。但情形特殊，報經農委會專案同意者，不在此限。</a:t>
          </a:r>
          <a:endParaRPr lang="zh-TW" altLang="en-US" dirty="0"/>
        </a:p>
      </dgm:t>
    </dgm:pt>
    <dgm:pt modelId="{60544D07-F941-43B4-8FEA-DB7FFF313CC5}" type="parTrans" cxnId="{E3F0977A-4E9F-49A0-91CB-AA5FC7DC1F74}">
      <dgm:prSet/>
      <dgm:spPr/>
      <dgm:t>
        <a:bodyPr/>
        <a:lstStyle/>
        <a:p>
          <a:endParaRPr lang="zh-TW" altLang="en-US"/>
        </a:p>
      </dgm:t>
    </dgm:pt>
    <dgm:pt modelId="{33A4DC60-D8AF-4524-AEA6-FCF0F1574BFF}" type="sibTrans" cxnId="{E3F0977A-4E9F-49A0-91CB-AA5FC7DC1F74}">
      <dgm:prSet/>
      <dgm:spPr/>
      <dgm:t>
        <a:bodyPr/>
        <a:lstStyle/>
        <a:p>
          <a:endParaRPr lang="zh-TW" altLang="en-US"/>
        </a:p>
      </dgm:t>
    </dgm:pt>
    <dgm:pt modelId="{0F4F7547-E88E-44A8-A192-C17BA0F1ABAB}">
      <dgm:prSet/>
      <dgm:spPr/>
      <dgm:t>
        <a:bodyPr/>
        <a:lstStyle/>
        <a:p>
          <a:pPr algn="just"/>
          <a:r>
            <a:rPr lang="zh-TW" dirty="0" smtClean="0"/>
            <a:t>農</a:t>
          </a:r>
          <a:r>
            <a:rPr lang="en-US" dirty="0" smtClean="0"/>
            <a:t>(</a:t>
          </a:r>
          <a:r>
            <a:rPr lang="zh-TW" dirty="0" smtClean="0"/>
            <a:t>漁</a:t>
          </a:r>
          <a:r>
            <a:rPr lang="en-US" dirty="0" smtClean="0"/>
            <a:t>)</a:t>
          </a:r>
          <a:r>
            <a:rPr lang="zh-TW" dirty="0" smtClean="0"/>
            <a:t>會辦理前項單一貸款案件貸款金額超過</a:t>
          </a:r>
          <a:r>
            <a:rPr lang="en-US" altLang="zh-TW" dirty="0" smtClean="0"/>
            <a:t>3,000</a:t>
          </a:r>
          <a:r>
            <a:rPr lang="zh-TW" dirty="0" smtClean="0"/>
            <a:t>萬元者，應與全國農業金庫以聯貸方式辦理；其聯貸方式由雙方協議約定之。</a:t>
          </a:r>
          <a:endParaRPr lang="zh-TW" dirty="0"/>
        </a:p>
      </dgm:t>
    </dgm:pt>
    <dgm:pt modelId="{861D906A-5DCD-42A3-B1E7-D478B32B93ED}" type="parTrans" cxnId="{3FF11BA1-687B-43A4-A96E-6EA2FC08EFAC}">
      <dgm:prSet/>
      <dgm:spPr/>
      <dgm:t>
        <a:bodyPr/>
        <a:lstStyle/>
        <a:p>
          <a:endParaRPr lang="zh-TW" altLang="en-US"/>
        </a:p>
      </dgm:t>
    </dgm:pt>
    <dgm:pt modelId="{2D813BF1-82B8-48AD-8110-BC3E8989EFEE}" type="sibTrans" cxnId="{3FF11BA1-687B-43A4-A96E-6EA2FC08EFAC}">
      <dgm:prSet/>
      <dgm:spPr/>
      <dgm:t>
        <a:bodyPr/>
        <a:lstStyle/>
        <a:p>
          <a:endParaRPr lang="zh-TW" altLang="en-US"/>
        </a:p>
      </dgm:t>
    </dgm:pt>
    <dgm:pt modelId="{64F04A53-95D9-426D-A6BB-A0CE062B8D95}" type="pres">
      <dgm:prSet presAssocID="{E63333F4-6BB1-468F-9690-BD56B37E960A}" presName="linear" presStyleCnt="0">
        <dgm:presLayoutVars>
          <dgm:dir/>
          <dgm:animLvl val="lvl"/>
          <dgm:resizeHandles val="exact"/>
        </dgm:presLayoutVars>
      </dgm:prSet>
      <dgm:spPr/>
      <dgm:t>
        <a:bodyPr/>
        <a:lstStyle/>
        <a:p>
          <a:endParaRPr lang="zh-TW" altLang="en-US"/>
        </a:p>
      </dgm:t>
    </dgm:pt>
    <dgm:pt modelId="{56908D25-B87F-49BE-B8E1-201C7AA556D2}" type="pres">
      <dgm:prSet presAssocID="{5F95F693-BA68-4770-A5EF-B6631613208A}" presName="parentLin" presStyleCnt="0"/>
      <dgm:spPr/>
    </dgm:pt>
    <dgm:pt modelId="{503F57B8-4600-4CDC-B0DF-63E439AE146B}" type="pres">
      <dgm:prSet presAssocID="{5F95F693-BA68-4770-A5EF-B6631613208A}" presName="parentLeftMargin" presStyleLbl="node1" presStyleIdx="0" presStyleCnt="2"/>
      <dgm:spPr/>
      <dgm:t>
        <a:bodyPr/>
        <a:lstStyle/>
        <a:p>
          <a:endParaRPr lang="zh-TW" altLang="en-US"/>
        </a:p>
      </dgm:t>
    </dgm:pt>
    <dgm:pt modelId="{73F5C666-68D3-470C-A78A-B9E30B0B28F0}" type="pres">
      <dgm:prSet presAssocID="{5F95F693-BA68-4770-A5EF-B6631613208A}" presName="parentText" presStyleLbl="node1" presStyleIdx="0" presStyleCnt="2">
        <dgm:presLayoutVars>
          <dgm:chMax val="0"/>
          <dgm:bulletEnabled val="1"/>
        </dgm:presLayoutVars>
      </dgm:prSet>
      <dgm:spPr/>
      <dgm:t>
        <a:bodyPr/>
        <a:lstStyle/>
        <a:p>
          <a:endParaRPr lang="zh-TW" altLang="en-US"/>
        </a:p>
      </dgm:t>
    </dgm:pt>
    <dgm:pt modelId="{B2F574D3-EEA0-4548-B0D0-E5B6BF851064}" type="pres">
      <dgm:prSet presAssocID="{5F95F693-BA68-4770-A5EF-B6631613208A}" presName="negativeSpace" presStyleCnt="0"/>
      <dgm:spPr/>
    </dgm:pt>
    <dgm:pt modelId="{12E87AC5-6FED-49E3-AB37-A43D7F90D3FF}" type="pres">
      <dgm:prSet presAssocID="{5F95F693-BA68-4770-A5EF-B6631613208A}" presName="childText" presStyleLbl="conFgAcc1" presStyleIdx="0" presStyleCnt="2">
        <dgm:presLayoutVars>
          <dgm:bulletEnabled val="1"/>
        </dgm:presLayoutVars>
      </dgm:prSet>
      <dgm:spPr/>
      <dgm:t>
        <a:bodyPr/>
        <a:lstStyle/>
        <a:p>
          <a:endParaRPr lang="zh-TW" altLang="en-US"/>
        </a:p>
      </dgm:t>
    </dgm:pt>
    <dgm:pt modelId="{0445F7C9-EBAD-4BEF-A4E9-1D2757365873}" type="pres">
      <dgm:prSet presAssocID="{4C463720-D1A8-42D4-964E-5CB34067F5F9}" presName="spaceBetweenRectangles" presStyleCnt="0"/>
      <dgm:spPr/>
    </dgm:pt>
    <dgm:pt modelId="{BB6E64B4-0995-4E2C-95C5-28EB37686CEE}" type="pres">
      <dgm:prSet presAssocID="{C3695C86-C2CF-4DEC-BEB0-C2EE913B4D22}" presName="parentLin" presStyleCnt="0"/>
      <dgm:spPr/>
    </dgm:pt>
    <dgm:pt modelId="{70A3EF32-A88A-4576-B938-741E67D2BE1F}" type="pres">
      <dgm:prSet presAssocID="{C3695C86-C2CF-4DEC-BEB0-C2EE913B4D22}" presName="parentLeftMargin" presStyleLbl="node1" presStyleIdx="0" presStyleCnt="2"/>
      <dgm:spPr/>
      <dgm:t>
        <a:bodyPr/>
        <a:lstStyle/>
        <a:p>
          <a:endParaRPr lang="zh-TW" altLang="en-US"/>
        </a:p>
      </dgm:t>
    </dgm:pt>
    <dgm:pt modelId="{3FC8D03E-A8EC-4F56-931C-26F26A09B8F0}" type="pres">
      <dgm:prSet presAssocID="{C3695C86-C2CF-4DEC-BEB0-C2EE913B4D22}" presName="parentText" presStyleLbl="node1" presStyleIdx="1" presStyleCnt="2">
        <dgm:presLayoutVars>
          <dgm:chMax val="0"/>
          <dgm:bulletEnabled val="1"/>
        </dgm:presLayoutVars>
      </dgm:prSet>
      <dgm:spPr/>
      <dgm:t>
        <a:bodyPr/>
        <a:lstStyle/>
        <a:p>
          <a:endParaRPr lang="zh-TW" altLang="en-US"/>
        </a:p>
      </dgm:t>
    </dgm:pt>
    <dgm:pt modelId="{85BA4B7F-BC1F-44D6-8CFC-D8B2539A9D1F}" type="pres">
      <dgm:prSet presAssocID="{C3695C86-C2CF-4DEC-BEB0-C2EE913B4D22}" presName="negativeSpace" presStyleCnt="0"/>
      <dgm:spPr/>
    </dgm:pt>
    <dgm:pt modelId="{E6D878A5-FCA8-474B-8091-F182628B8903}" type="pres">
      <dgm:prSet presAssocID="{C3695C86-C2CF-4DEC-BEB0-C2EE913B4D22}" presName="childText" presStyleLbl="conFgAcc1" presStyleIdx="1" presStyleCnt="2">
        <dgm:presLayoutVars>
          <dgm:bulletEnabled val="1"/>
        </dgm:presLayoutVars>
      </dgm:prSet>
      <dgm:spPr/>
      <dgm:t>
        <a:bodyPr/>
        <a:lstStyle/>
        <a:p>
          <a:endParaRPr lang="zh-TW" altLang="en-US"/>
        </a:p>
      </dgm:t>
    </dgm:pt>
  </dgm:ptLst>
  <dgm:cxnLst>
    <dgm:cxn modelId="{FA89C0FB-A9E1-4B18-85C2-507BCE16A587}" type="presOf" srcId="{C3695C86-C2CF-4DEC-BEB0-C2EE913B4D22}" destId="{3FC8D03E-A8EC-4F56-931C-26F26A09B8F0}" srcOrd="1" destOrd="0" presId="urn:microsoft.com/office/officeart/2005/8/layout/list1"/>
    <dgm:cxn modelId="{AC17DC80-F691-4984-976D-EA67C95353EE}" type="presOf" srcId="{5F95F693-BA68-4770-A5EF-B6631613208A}" destId="{503F57B8-4600-4CDC-B0DF-63E439AE146B}" srcOrd="0" destOrd="0" presId="urn:microsoft.com/office/officeart/2005/8/layout/list1"/>
    <dgm:cxn modelId="{48EA4D32-5675-4B04-8964-0A9D52627F3E}" type="presOf" srcId="{2B0B2DB8-FB75-4132-AF7A-1EBFAF74E711}" destId="{E6D878A5-FCA8-474B-8091-F182628B8903}" srcOrd="0" destOrd="0" presId="urn:microsoft.com/office/officeart/2005/8/layout/list1"/>
    <dgm:cxn modelId="{E3F0977A-4E9F-49A0-91CB-AA5FC7DC1F74}" srcId="{C3695C86-C2CF-4DEC-BEB0-C2EE913B4D22}" destId="{2B0B2DB8-FB75-4132-AF7A-1EBFAF74E711}" srcOrd="0" destOrd="0" parTransId="{60544D07-F941-43B4-8FEA-DB7FFF313CC5}" sibTransId="{33A4DC60-D8AF-4524-AEA6-FCF0F1574BFF}"/>
    <dgm:cxn modelId="{00B65D19-9942-476E-84FC-3CCF0E077AC0}" type="presOf" srcId="{0F44522A-1162-4106-8DCB-91F191C250D3}" destId="{12E87AC5-6FED-49E3-AB37-A43D7F90D3FF}" srcOrd="0" destOrd="0" presId="urn:microsoft.com/office/officeart/2005/8/layout/list1"/>
    <dgm:cxn modelId="{84C1BE34-C61E-4EF3-88D2-448F5146E234}" type="presOf" srcId="{5F95F693-BA68-4770-A5EF-B6631613208A}" destId="{73F5C666-68D3-470C-A78A-B9E30B0B28F0}" srcOrd="1" destOrd="0" presId="urn:microsoft.com/office/officeart/2005/8/layout/list1"/>
    <dgm:cxn modelId="{D9ABB912-B5E9-46FB-A067-3CFCDC216C5C}" type="presOf" srcId="{0F4F7547-E88E-44A8-A192-C17BA0F1ABAB}" destId="{E6D878A5-FCA8-474B-8091-F182628B8903}" srcOrd="0" destOrd="1" presId="urn:microsoft.com/office/officeart/2005/8/layout/list1"/>
    <dgm:cxn modelId="{1823A630-59EB-44FE-9BC2-85490302D54E}" srcId="{E63333F4-6BB1-468F-9690-BD56B37E960A}" destId="{5F95F693-BA68-4770-A5EF-B6631613208A}" srcOrd="0" destOrd="0" parTransId="{A0ED9D25-5D6A-4B60-9CD5-B4085359817D}" sibTransId="{4C463720-D1A8-42D4-964E-5CB34067F5F9}"/>
    <dgm:cxn modelId="{BF819003-F0F6-449F-959A-66F8AC00F14F}" srcId="{5F95F693-BA68-4770-A5EF-B6631613208A}" destId="{0F44522A-1162-4106-8DCB-91F191C250D3}" srcOrd="0" destOrd="0" parTransId="{0F0635C3-D150-43F6-8486-D8364CFAB7E5}" sibTransId="{481145FF-5B59-4FEB-B7DE-5D7E8623862E}"/>
    <dgm:cxn modelId="{48A2902D-AB65-4790-985D-43C29C60DBBC}" srcId="{E63333F4-6BB1-468F-9690-BD56B37E960A}" destId="{C3695C86-C2CF-4DEC-BEB0-C2EE913B4D22}" srcOrd="1" destOrd="0" parTransId="{657D9644-D8E5-48BC-BE57-4557FF01AA5E}" sibTransId="{848AD486-3539-44FC-94F2-FAF9E1C6A6D4}"/>
    <dgm:cxn modelId="{67D6503B-EDF2-414A-ADD8-C091A6ABB6B8}" type="presOf" srcId="{E63333F4-6BB1-468F-9690-BD56B37E960A}" destId="{64F04A53-95D9-426D-A6BB-A0CE062B8D95}" srcOrd="0" destOrd="0" presId="urn:microsoft.com/office/officeart/2005/8/layout/list1"/>
    <dgm:cxn modelId="{3FF11BA1-687B-43A4-A96E-6EA2FC08EFAC}" srcId="{C3695C86-C2CF-4DEC-BEB0-C2EE913B4D22}" destId="{0F4F7547-E88E-44A8-A192-C17BA0F1ABAB}" srcOrd="1" destOrd="0" parTransId="{861D906A-5DCD-42A3-B1E7-D478B32B93ED}" sibTransId="{2D813BF1-82B8-48AD-8110-BC3E8989EFEE}"/>
    <dgm:cxn modelId="{615CE560-3D97-4D97-BAC2-63CB8AE8B0CF}" type="presOf" srcId="{C3695C86-C2CF-4DEC-BEB0-C2EE913B4D22}" destId="{70A3EF32-A88A-4576-B938-741E67D2BE1F}" srcOrd="0" destOrd="0" presId="urn:microsoft.com/office/officeart/2005/8/layout/list1"/>
    <dgm:cxn modelId="{2883B7CC-921C-42CA-80C8-D4997443F55F}" type="presParOf" srcId="{64F04A53-95D9-426D-A6BB-A0CE062B8D95}" destId="{56908D25-B87F-49BE-B8E1-201C7AA556D2}" srcOrd="0" destOrd="0" presId="urn:microsoft.com/office/officeart/2005/8/layout/list1"/>
    <dgm:cxn modelId="{52E1332E-9757-42E3-A11A-4EE897B2BE8B}" type="presParOf" srcId="{56908D25-B87F-49BE-B8E1-201C7AA556D2}" destId="{503F57B8-4600-4CDC-B0DF-63E439AE146B}" srcOrd="0" destOrd="0" presId="urn:microsoft.com/office/officeart/2005/8/layout/list1"/>
    <dgm:cxn modelId="{42E40D3C-5B9B-447D-8D83-CD7B93A8389C}" type="presParOf" srcId="{56908D25-B87F-49BE-B8E1-201C7AA556D2}" destId="{73F5C666-68D3-470C-A78A-B9E30B0B28F0}" srcOrd="1" destOrd="0" presId="urn:microsoft.com/office/officeart/2005/8/layout/list1"/>
    <dgm:cxn modelId="{CEDD6FCA-E696-4966-82A8-9DB502ECEC65}" type="presParOf" srcId="{64F04A53-95D9-426D-A6BB-A0CE062B8D95}" destId="{B2F574D3-EEA0-4548-B0D0-E5B6BF851064}" srcOrd="1" destOrd="0" presId="urn:microsoft.com/office/officeart/2005/8/layout/list1"/>
    <dgm:cxn modelId="{F98ECE52-49FD-4843-9188-667A4A6A1FF1}" type="presParOf" srcId="{64F04A53-95D9-426D-A6BB-A0CE062B8D95}" destId="{12E87AC5-6FED-49E3-AB37-A43D7F90D3FF}" srcOrd="2" destOrd="0" presId="urn:microsoft.com/office/officeart/2005/8/layout/list1"/>
    <dgm:cxn modelId="{6B5B77A5-8776-4A63-839B-A836F3BFF452}" type="presParOf" srcId="{64F04A53-95D9-426D-A6BB-A0CE062B8D95}" destId="{0445F7C9-EBAD-4BEF-A4E9-1D2757365873}" srcOrd="3" destOrd="0" presId="urn:microsoft.com/office/officeart/2005/8/layout/list1"/>
    <dgm:cxn modelId="{BA5941A1-F9CC-491E-98C0-00353072D017}" type="presParOf" srcId="{64F04A53-95D9-426D-A6BB-A0CE062B8D95}" destId="{BB6E64B4-0995-4E2C-95C5-28EB37686CEE}" srcOrd="4" destOrd="0" presId="urn:microsoft.com/office/officeart/2005/8/layout/list1"/>
    <dgm:cxn modelId="{E15FACDB-938A-4488-896C-F681D3D1EAAE}" type="presParOf" srcId="{BB6E64B4-0995-4E2C-95C5-28EB37686CEE}" destId="{70A3EF32-A88A-4576-B938-741E67D2BE1F}" srcOrd="0" destOrd="0" presId="urn:microsoft.com/office/officeart/2005/8/layout/list1"/>
    <dgm:cxn modelId="{B4423D40-667D-4C4A-8269-9823E6482B9A}" type="presParOf" srcId="{BB6E64B4-0995-4E2C-95C5-28EB37686CEE}" destId="{3FC8D03E-A8EC-4F56-931C-26F26A09B8F0}" srcOrd="1" destOrd="0" presId="urn:microsoft.com/office/officeart/2005/8/layout/list1"/>
    <dgm:cxn modelId="{863A57CA-E460-405F-A6C1-52EDFAB14C1A}" type="presParOf" srcId="{64F04A53-95D9-426D-A6BB-A0CE062B8D95}" destId="{85BA4B7F-BC1F-44D6-8CFC-D8B2539A9D1F}" srcOrd="5" destOrd="0" presId="urn:microsoft.com/office/officeart/2005/8/layout/list1"/>
    <dgm:cxn modelId="{343EA240-8AFE-49AD-ABED-B88E742922AD}" type="presParOf" srcId="{64F04A53-95D9-426D-A6BB-A0CE062B8D95}" destId="{E6D878A5-FCA8-474B-8091-F182628B8903}"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28E444B2-6DE8-4A24-ACCB-827702FE4E5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EDA4EC2-A70B-487C-9100-C09D7AEFCDC0}">
      <dgm:prSet/>
      <dgm:spPr/>
      <dgm:t>
        <a:bodyPr/>
        <a:lstStyle/>
        <a:p>
          <a:r>
            <a:rPr lang="zh-TW" altLang="en-US" dirty="0" smtClean="0"/>
            <a:t>農漁會事業發展貸款聯貸金額疑義</a:t>
          </a:r>
          <a:endParaRPr lang="zh-TW" altLang="en-US" dirty="0"/>
        </a:p>
      </dgm:t>
    </dgm:pt>
    <dgm:pt modelId="{03B9CDA6-80D4-4B7A-9DE8-4FF481D25186}" type="parTrans" cxnId="{FC7F0ADC-092D-4788-BFCD-5171651DB086}">
      <dgm:prSet/>
      <dgm:spPr/>
      <dgm:t>
        <a:bodyPr/>
        <a:lstStyle/>
        <a:p>
          <a:endParaRPr lang="zh-TW" altLang="en-US"/>
        </a:p>
      </dgm:t>
    </dgm:pt>
    <dgm:pt modelId="{74677A83-0CED-4389-A224-FB7AC6863916}" type="sibTrans" cxnId="{FC7F0ADC-092D-4788-BFCD-5171651DB086}">
      <dgm:prSet/>
      <dgm:spPr/>
      <dgm:t>
        <a:bodyPr/>
        <a:lstStyle/>
        <a:p>
          <a:endParaRPr lang="zh-TW" altLang="en-US"/>
        </a:p>
      </dgm:t>
    </dgm:pt>
    <dgm:pt modelId="{73A6EE09-311C-49AF-86D6-ED74589EDEA4}">
      <dgm:prSet/>
      <dgm:spPr/>
      <dgm:t>
        <a:bodyPr/>
        <a:lstStyle/>
        <a:p>
          <a:pPr algn="just"/>
          <a:r>
            <a:rPr lang="zh-TW" altLang="en-US" dirty="0" smtClean="0"/>
            <a:t>「農漁會事業發展貸款要點」第</a:t>
          </a:r>
          <a:r>
            <a:rPr lang="en-US" altLang="zh-TW" dirty="0" smtClean="0"/>
            <a:t>11</a:t>
          </a:r>
          <a:r>
            <a:rPr lang="zh-TW" altLang="en-US" dirty="0" smtClean="0"/>
            <a:t>點第</a:t>
          </a:r>
          <a:r>
            <a:rPr lang="en-US" altLang="zh-TW" dirty="0" smtClean="0"/>
            <a:t>2</a:t>
          </a:r>
          <a:r>
            <a:rPr lang="zh-TW" altLang="en-US" dirty="0" smtClean="0"/>
            <a:t>項規定，農</a:t>
          </a:r>
          <a:r>
            <a:rPr lang="en-US" altLang="zh-TW" dirty="0" smtClean="0"/>
            <a:t>(</a:t>
          </a:r>
          <a:r>
            <a:rPr lang="zh-TW" altLang="en-US" dirty="0" smtClean="0"/>
            <a:t>漁</a:t>
          </a:r>
          <a:r>
            <a:rPr lang="en-US" altLang="zh-TW" dirty="0" smtClean="0"/>
            <a:t>)</a:t>
          </a:r>
          <a:r>
            <a:rPr lang="zh-TW" altLang="en-US" dirty="0" smtClean="0"/>
            <a:t>會辦理單一貸款案件貸款金額超過新臺幣</a:t>
          </a:r>
          <a:r>
            <a:rPr lang="en-US" altLang="zh-TW" dirty="0" smtClean="0"/>
            <a:t>3</a:t>
          </a:r>
          <a:r>
            <a:rPr lang="zh-TW" altLang="en-US" dirty="0" smtClean="0"/>
            <a:t>千萬元者，應與全國農業金庫以聯貸方式辦理。</a:t>
          </a:r>
          <a:endParaRPr lang="zh-TW" altLang="en-US" dirty="0"/>
        </a:p>
      </dgm:t>
    </dgm:pt>
    <dgm:pt modelId="{710F8418-DFE6-48C5-B98E-B0E9DF676CAF}" type="parTrans" cxnId="{952CB6CE-1739-4A38-B3B7-C42B2565014C}">
      <dgm:prSet/>
      <dgm:spPr/>
      <dgm:t>
        <a:bodyPr/>
        <a:lstStyle/>
        <a:p>
          <a:endParaRPr lang="zh-TW" altLang="en-US"/>
        </a:p>
      </dgm:t>
    </dgm:pt>
    <dgm:pt modelId="{8D0B74A9-B07E-487A-A210-E6D00E0AD706}" type="sibTrans" cxnId="{952CB6CE-1739-4A38-B3B7-C42B2565014C}">
      <dgm:prSet/>
      <dgm:spPr/>
      <dgm:t>
        <a:bodyPr/>
        <a:lstStyle/>
        <a:p>
          <a:endParaRPr lang="zh-TW" altLang="en-US"/>
        </a:p>
      </dgm:t>
    </dgm:pt>
    <dgm:pt modelId="{006B0E24-A1E0-4CF6-B688-49A92E03FCC8}">
      <dgm:prSet/>
      <dgm:spPr/>
      <dgm:t>
        <a:bodyPr/>
        <a:lstStyle/>
        <a:p>
          <a:pPr algn="l"/>
          <a:r>
            <a:rPr lang="zh-TW" altLang="en-US" dirty="0" smtClean="0"/>
            <a:t>本會</a:t>
          </a:r>
          <a:r>
            <a:rPr lang="en-US" altLang="zh-TW" dirty="0" smtClean="0"/>
            <a:t>97</a:t>
          </a:r>
          <a:r>
            <a:rPr lang="zh-TW" altLang="en-US" dirty="0" smtClean="0"/>
            <a:t>年</a:t>
          </a:r>
          <a:r>
            <a:rPr lang="en-US" altLang="zh-TW" dirty="0" smtClean="0"/>
            <a:t>11</a:t>
          </a:r>
          <a:r>
            <a:rPr lang="zh-TW" altLang="en-US" dirty="0" smtClean="0"/>
            <a:t>月</a:t>
          </a:r>
          <a:r>
            <a:rPr lang="en-US" altLang="zh-TW" dirty="0" smtClean="0"/>
            <a:t>21</a:t>
          </a:r>
          <a:r>
            <a:rPr lang="zh-TW" altLang="en-US" dirty="0" smtClean="0"/>
            <a:t>日農授金字第</a:t>
          </a:r>
          <a:r>
            <a:rPr lang="en-US" altLang="zh-TW" dirty="0" smtClean="0"/>
            <a:t>0975080413</a:t>
          </a:r>
          <a:r>
            <a:rPr lang="zh-TW" altLang="en-US" dirty="0" smtClean="0"/>
            <a:t>號函停止適用。                                                               </a:t>
          </a:r>
          <a:r>
            <a:rPr lang="en-US" altLang="zh-TW" dirty="0" smtClean="0"/>
            <a:t>(105</a:t>
          </a:r>
          <a:r>
            <a:rPr lang="zh-TW" altLang="en-US" dirty="0" smtClean="0"/>
            <a:t>年</a:t>
          </a:r>
          <a:r>
            <a:rPr lang="en-US" altLang="zh-TW" dirty="0" smtClean="0"/>
            <a:t>3</a:t>
          </a:r>
          <a:r>
            <a:rPr lang="zh-TW" altLang="en-US" dirty="0" smtClean="0"/>
            <a:t>月</a:t>
          </a:r>
          <a:r>
            <a:rPr lang="en-US" altLang="zh-TW" dirty="0" smtClean="0"/>
            <a:t>10</a:t>
          </a:r>
          <a:r>
            <a:rPr lang="zh-TW" altLang="en-US" dirty="0" smtClean="0"/>
            <a:t>日農授金字第</a:t>
          </a:r>
          <a:r>
            <a:rPr lang="en-US" altLang="zh-TW" dirty="0" smtClean="0"/>
            <a:t>1055010481A</a:t>
          </a:r>
          <a:r>
            <a:rPr lang="zh-TW" altLang="en-US" dirty="0" smtClean="0"/>
            <a:t>號函</a:t>
          </a:r>
          <a:r>
            <a:rPr lang="en-US" altLang="zh-TW" dirty="0" smtClean="0"/>
            <a:t>)</a:t>
          </a:r>
          <a:endParaRPr lang="zh-TW" altLang="en-US" dirty="0"/>
        </a:p>
      </dgm:t>
    </dgm:pt>
    <dgm:pt modelId="{DF4232C9-2951-4EB9-BCC2-8F351C2DF086}" type="parTrans" cxnId="{1E4ACC16-DFFA-40FC-B011-CAAB87DFD0E1}">
      <dgm:prSet/>
      <dgm:spPr/>
      <dgm:t>
        <a:bodyPr/>
        <a:lstStyle/>
        <a:p>
          <a:endParaRPr lang="zh-TW" altLang="en-US"/>
        </a:p>
      </dgm:t>
    </dgm:pt>
    <dgm:pt modelId="{0786E8C3-BFEF-4418-B16F-34E9031CCD2A}" type="sibTrans" cxnId="{1E4ACC16-DFFA-40FC-B011-CAAB87DFD0E1}">
      <dgm:prSet/>
      <dgm:spPr/>
      <dgm:t>
        <a:bodyPr/>
        <a:lstStyle/>
        <a:p>
          <a:endParaRPr lang="zh-TW" altLang="en-US"/>
        </a:p>
      </dgm:t>
    </dgm:pt>
    <dgm:pt modelId="{C0DA2CFD-E571-4553-A07D-3F918B58C750}">
      <dgm:prSet/>
      <dgm:spPr/>
      <dgm:t>
        <a:bodyPr/>
        <a:lstStyle/>
        <a:p>
          <a:pPr algn="just"/>
          <a:r>
            <a:rPr lang="zh-TW" altLang="en-US" dirty="0" smtClean="0"/>
            <a:t>旨揭貸款以聯貸方式辦理者，單一農</a:t>
          </a:r>
          <a:r>
            <a:rPr lang="en-US" altLang="zh-TW" dirty="0" smtClean="0"/>
            <a:t>(</a:t>
          </a:r>
          <a:r>
            <a:rPr lang="zh-TW" altLang="en-US" dirty="0" smtClean="0"/>
            <a:t>漁</a:t>
          </a:r>
          <a:r>
            <a:rPr lang="en-US" altLang="zh-TW" dirty="0" smtClean="0"/>
            <a:t>)</a:t>
          </a:r>
          <a:r>
            <a:rPr lang="zh-TW" altLang="en-US" dirty="0" smtClean="0"/>
            <a:t>會最高承作金額為</a:t>
          </a:r>
          <a:r>
            <a:rPr lang="en-US" altLang="zh-TW" dirty="0" smtClean="0"/>
            <a:t>3</a:t>
          </a:r>
          <a:r>
            <a:rPr lang="zh-TW" altLang="en-US" dirty="0" smtClean="0"/>
            <a:t>千萬元；參貸農</a:t>
          </a:r>
          <a:r>
            <a:rPr lang="en-US" altLang="zh-TW" dirty="0" smtClean="0"/>
            <a:t>(</a:t>
          </a:r>
          <a:r>
            <a:rPr lang="zh-TW" altLang="en-US" dirty="0" smtClean="0"/>
            <a:t>漁</a:t>
          </a:r>
          <a:r>
            <a:rPr lang="en-US" altLang="zh-TW" dirty="0" smtClean="0"/>
            <a:t>)</a:t>
          </a:r>
          <a:r>
            <a:rPr lang="zh-TW" altLang="en-US" dirty="0" smtClean="0"/>
            <a:t>會合計承作金額、相關管理程序及費用，由主辦及參貸機構協議約定之。</a:t>
          </a:r>
          <a:endParaRPr lang="zh-TW" altLang="en-US" dirty="0"/>
        </a:p>
      </dgm:t>
    </dgm:pt>
    <dgm:pt modelId="{416C9D3B-DE6D-427C-9666-7E1BCAEF5B4A}" type="parTrans" cxnId="{55E119A7-5836-44E4-A374-D66F9F321C08}">
      <dgm:prSet/>
      <dgm:spPr/>
      <dgm:t>
        <a:bodyPr/>
        <a:lstStyle/>
        <a:p>
          <a:endParaRPr lang="zh-TW" altLang="en-US"/>
        </a:p>
      </dgm:t>
    </dgm:pt>
    <dgm:pt modelId="{A2599694-A040-4559-8E6F-69F69F7D241D}" type="sibTrans" cxnId="{55E119A7-5836-44E4-A374-D66F9F321C08}">
      <dgm:prSet/>
      <dgm:spPr/>
      <dgm:t>
        <a:bodyPr/>
        <a:lstStyle/>
        <a:p>
          <a:endParaRPr lang="zh-TW" altLang="en-US"/>
        </a:p>
      </dgm:t>
    </dgm:pt>
    <dgm:pt modelId="{413C3AEC-C21E-45C6-A504-AE4EE671A36F}" type="pres">
      <dgm:prSet presAssocID="{28E444B2-6DE8-4A24-ACCB-827702FE4E57}" presName="linear" presStyleCnt="0">
        <dgm:presLayoutVars>
          <dgm:dir/>
          <dgm:animLvl val="lvl"/>
          <dgm:resizeHandles val="exact"/>
        </dgm:presLayoutVars>
      </dgm:prSet>
      <dgm:spPr/>
      <dgm:t>
        <a:bodyPr/>
        <a:lstStyle/>
        <a:p>
          <a:endParaRPr lang="zh-TW" altLang="en-US"/>
        </a:p>
      </dgm:t>
    </dgm:pt>
    <dgm:pt modelId="{3D9BE032-B22F-4CBE-A2E9-2E881E078EFB}" type="pres">
      <dgm:prSet presAssocID="{0EDA4EC2-A70B-487C-9100-C09D7AEFCDC0}" presName="parentLin" presStyleCnt="0"/>
      <dgm:spPr/>
    </dgm:pt>
    <dgm:pt modelId="{E5DABD28-4872-4C34-96A8-AB27BE3BF447}" type="pres">
      <dgm:prSet presAssocID="{0EDA4EC2-A70B-487C-9100-C09D7AEFCDC0}" presName="parentLeftMargin" presStyleLbl="node1" presStyleIdx="0" presStyleCnt="1"/>
      <dgm:spPr/>
      <dgm:t>
        <a:bodyPr/>
        <a:lstStyle/>
        <a:p>
          <a:endParaRPr lang="zh-TW" altLang="en-US"/>
        </a:p>
      </dgm:t>
    </dgm:pt>
    <dgm:pt modelId="{99A986A0-815F-4B75-82D4-7B0673FBE727}" type="pres">
      <dgm:prSet presAssocID="{0EDA4EC2-A70B-487C-9100-C09D7AEFCDC0}" presName="parentText" presStyleLbl="node1" presStyleIdx="0" presStyleCnt="1">
        <dgm:presLayoutVars>
          <dgm:chMax val="0"/>
          <dgm:bulletEnabled val="1"/>
        </dgm:presLayoutVars>
      </dgm:prSet>
      <dgm:spPr/>
      <dgm:t>
        <a:bodyPr/>
        <a:lstStyle/>
        <a:p>
          <a:endParaRPr lang="zh-TW" altLang="en-US"/>
        </a:p>
      </dgm:t>
    </dgm:pt>
    <dgm:pt modelId="{F2CD9273-3B7D-4C12-A5BA-C10824C3EAE2}" type="pres">
      <dgm:prSet presAssocID="{0EDA4EC2-A70B-487C-9100-C09D7AEFCDC0}" presName="negativeSpace" presStyleCnt="0"/>
      <dgm:spPr/>
    </dgm:pt>
    <dgm:pt modelId="{FDCB5BC7-FA09-49B9-847C-2574C379C43E}" type="pres">
      <dgm:prSet presAssocID="{0EDA4EC2-A70B-487C-9100-C09D7AEFCDC0}" presName="childText" presStyleLbl="conFgAcc1" presStyleIdx="0" presStyleCnt="1">
        <dgm:presLayoutVars>
          <dgm:bulletEnabled val="1"/>
        </dgm:presLayoutVars>
      </dgm:prSet>
      <dgm:spPr/>
      <dgm:t>
        <a:bodyPr/>
        <a:lstStyle/>
        <a:p>
          <a:endParaRPr lang="zh-TW" altLang="en-US"/>
        </a:p>
      </dgm:t>
    </dgm:pt>
  </dgm:ptLst>
  <dgm:cxnLst>
    <dgm:cxn modelId="{4515D4EA-646F-4034-A34A-4A4DD119D069}" type="presOf" srcId="{006B0E24-A1E0-4CF6-B688-49A92E03FCC8}" destId="{FDCB5BC7-FA09-49B9-847C-2574C379C43E}" srcOrd="0" destOrd="2" presId="urn:microsoft.com/office/officeart/2005/8/layout/list1"/>
    <dgm:cxn modelId="{BD4F97B2-4011-49A9-B814-D6CF19ABA0A0}" type="presOf" srcId="{0EDA4EC2-A70B-487C-9100-C09D7AEFCDC0}" destId="{E5DABD28-4872-4C34-96A8-AB27BE3BF447}" srcOrd="0" destOrd="0" presId="urn:microsoft.com/office/officeart/2005/8/layout/list1"/>
    <dgm:cxn modelId="{A1A3EF07-547D-4E28-9776-FBC1119C4776}" type="presOf" srcId="{C0DA2CFD-E571-4553-A07D-3F918B58C750}" destId="{FDCB5BC7-FA09-49B9-847C-2574C379C43E}" srcOrd="0" destOrd="1" presId="urn:microsoft.com/office/officeart/2005/8/layout/list1"/>
    <dgm:cxn modelId="{55E119A7-5836-44E4-A374-D66F9F321C08}" srcId="{0EDA4EC2-A70B-487C-9100-C09D7AEFCDC0}" destId="{C0DA2CFD-E571-4553-A07D-3F918B58C750}" srcOrd="1" destOrd="0" parTransId="{416C9D3B-DE6D-427C-9666-7E1BCAEF5B4A}" sibTransId="{A2599694-A040-4559-8E6F-69F69F7D241D}"/>
    <dgm:cxn modelId="{FC7F0ADC-092D-4788-BFCD-5171651DB086}" srcId="{28E444B2-6DE8-4A24-ACCB-827702FE4E57}" destId="{0EDA4EC2-A70B-487C-9100-C09D7AEFCDC0}" srcOrd="0" destOrd="0" parTransId="{03B9CDA6-80D4-4B7A-9DE8-4FF481D25186}" sibTransId="{74677A83-0CED-4389-A224-FB7AC6863916}"/>
    <dgm:cxn modelId="{60E1A51E-6AC5-4FDD-954D-1184270D56BF}" type="presOf" srcId="{73A6EE09-311C-49AF-86D6-ED74589EDEA4}" destId="{FDCB5BC7-FA09-49B9-847C-2574C379C43E}" srcOrd="0" destOrd="0" presId="urn:microsoft.com/office/officeart/2005/8/layout/list1"/>
    <dgm:cxn modelId="{1E4ACC16-DFFA-40FC-B011-CAAB87DFD0E1}" srcId="{0EDA4EC2-A70B-487C-9100-C09D7AEFCDC0}" destId="{006B0E24-A1E0-4CF6-B688-49A92E03FCC8}" srcOrd="2" destOrd="0" parTransId="{DF4232C9-2951-4EB9-BCC2-8F351C2DF086}" sibTransId="{0786E8C3-BFEF-4418-B16F-34E9031CCD2A}"/>
    <dgm:cxn modelId="{D92ED814-5761-4F40-BAC4-2940AEE15E93}" type="presOf" srcId="{28E444B2-6DE8-4A24-ACCB-827702FE4E57}" destId="{413C3AEC-C21E-45C6-A504-AE4EE671A36F}" srcOrd="0" destOrd="0" presId="urn:microsoft.com/office/officeart/2005/8/layout/list1"/>
    <dgm:cxn modelId="{952CB6CE-1739-4A38-B3B7-C42B2565014C}" srcId="{0EDA4EC2-A70B-487C-9100-C09D7AEFCDC0}" destId="{73A6EE09-311C-49AF-86D6-ED74589EDEA4}" srcOrd="0" destOrd="0" parTransId="{710F8418-DFE6-48C5-B98E-B0E9DF676CAF}" sibTransId="{8D0B74A9-B07E-487A-A210-E6D00E0AD706}"/>
    <dgm:cxn modelId="{CB11EA4E-D4E2-4F32-849D-D744FFE6E5FF}" type="presOf" srcId="{0EDA4EC2-A70B-487C-9100-C09D7AEFCDC0}" destId="{99A986A0-815F-4B75-82D4-7B0673FBE727}" srcOrd="1" destOrd="0" presId="urn:microsoft.com/office/officeart/2005/8/layout/list1"/>
    <dgm:cxn modelId="{CEE94F20-CD31-41AF-8E83-82603C4294A9}" type="presParOf" srcId="{413C3AEC-C21E-45C6-A504-AE4EE671A36F}" destId="{3D9BE032-B22F-4CBE-A2E9-2E881E078EFB}" srcOrd="0" destOrd="0" presId="urn:microsoft.com/office/officeart/2005/8/layout/list1"/>
    <dgm:cxn modelId="{DBE2D30D-F18C-47B7-BDDF-62F6E60D0FF9}" type="presParOf" srcId="{3D9BE032-B22F-4CBE-A2E9-2E881E078EFB}" destId="{E5DABD28-4872-4C34-96A8-AB27BE3BF447}" srcOrd="0" destOrd="0" presId="urn:microsoft.com/office/officeart/2005/8/layout/list1"/>
    <dgm:cxn modelId="{EF199FCA-608E-44A5-B629-A851E1B32D31}" type="presParOf" srcId="{3D9BE032-B22F-4CBE-A2E9-2E881E078EFB}" destId="{99A986A0-815F-4B75-82D4-7B0673FBE727}" srcOrd="1" destOrd="0" presId="urn:microsoft.com/office/officeart/2005/8/layout/list1"/>
    <dgm:cxn modelId="{75CADE63-E592-4B4B-81E9-B90960CD9B2C}" type="presParOf" srcId="{413C3AEC-C21E-45C6-A504-AE4EE671A36F}" destId="{F2CD9273-3B7D-4C12-A5BA-C10824C3EAE2}" srcOrd="1" destOrd="0" presId="urn:microsoft.com/office/officeart/2005/8/layout/list1"/>
    <dgm:cxn modelId="{18618BF9-9CD3-472E-84F8-564E344D4BBE}" type="presParOf" srcId="{413C3AEC-C21E-45C6-A504-AE4EE671A36F}" destId="{FDCB5BC7-FA09-49B9-847C-2574C379C43E}"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3B219481-80B3-401B-A7DC-916E9C3AA58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FCC18CFE-3BF0-4720-B47A-07754D6FC4C5}">
      <dgm:prSet phldrT="[文字]" custT="1"/>
      <dgm:spPr/>
      <dgm:t>
        <a:bodyPr/>
        <a:lstStyle/>
        <a:p>
          <a:r>
            <a:rPr lang="zh-TW" altLang="en-US" sz="2400" dirty="0" smtClean="0"/>
            <a:t>辦理限制</a:t>
          </a:r>
          <a:endParaRPr lang="zh-TW" altLang="en-US" sz="2400" dirty="0"/>
        </a:p>
      </dgm:t>
    </dgm:pt>
    <dgm:pt modelId="{F292BE5D-2DEB-40E2-BC0F-913392200E9B}" type="parTrans" cxnId="{0D105F8D-0B54-486C-AFA7-97B42BE83895}">
      <dgm:prSet/>
      <dgm:spPr/>
      <dgm:t>
        <a:bodyPr/>
        <a:lstStyle/>
        <a:p>
          <a:endParaRPr lang="zh-TW" altLang="en-US"/>
        </a:p>
      </dgm:t>
    </dgm:pt>
    <dgm:pt modelId="{DAF58D96-3985-406C-AC3E-23182B881885}" type="sibTrans" cxnId="{0D105F8D-0B54-486C-AFA7-97B42BE83895}">
      <dgm:prSet/>
      <dgm:spPr/>
      <dgm:t>
        <a:bodyPr/>
        <a:lstStyle/>
        <a:p>
          <a:endParaRPr lang="zh-TW" altLang="en-US"/>
        </a:p>
      </dgm:t>
    </dgm:pt>
    <dgm:pt modelId="{40B6FFCC-1A39-48AA-B3D7-398195D3978D}">
      <dgm:prSet phldrT="[文字]" custT="1"/>
      <dgm:spPr/>
      <dgm:t>
        <a:bodyPr/>
        <a:lstStyle/>
        <a:p>
          <a:r>
            <a:rPr lang="zh-TW" altLang="en-US" sz="2400" dirty="0" smtClean="0"/>
            <a:t>交互授信</a:t>
          </a:r>
          <a:endParaRPr lang="zh-TW" altLang="en-US" sz="2400" dirty="0"/>
        </a:p>
      </dgm:t>
    </dgm:pt>
    <dgm:pt modelId="{CFFE6B1F-0C51-4D4C-9791-B9BB06B0F88E}" type="parTrans" cxnId="{FDA1A1E6-05C1-4D27-B400-3B6877C5B2DF}">
      <dgm:prSet/>
      <dgm:spPr/>
      <dgm:t>
        <a:bodyPr/>
        <a:lstStyle/>
        <a:p>
          <a:endParaRPr lang="zh-TW" altLang="en-US"/>
        </a:p>
      </dgm:t>
    </dgm:pt>
    <dgm:pt modelId="{1AB0F961-B108-4512-AA78-62FEFDF16BD5}" type="sibTrans" cxnId="{FDA1A1E6-05C1-4D27-B400-3B6877C5B2DF}">
      <dgm:prSet/>
      <dgm:spPr/>
      <dgm:t>
        <a:bodyPr/>
        <a:lstStyle/>
        <a:p>
          <a:endParaRPr lang="zh-TW" altLang="en-US"/>
        </a:p>
      </dgm:t>
    </dgm:pt>
    <dgm:pt modelId="{7823038E-F04B-472A-9EC1-95D00DCE4D21}">
      <dgm:prSet/>
      <dgm:spPr/>
      <dgm:t>
        <a:bodyPr/>
        <a:lstStyle/>
        <a:p>
          <a:r>
            <a:rPr lang="zh-TW" dirty="0" smtClean="0"/>
            <a:t>本貸款不得以農</a:t>
          </a:r>
          <a:r>
            <a:rPr lang="en-US" dirty="0" smtClean="0"/>
            <a:t>(</a:t>
          </a:r>
          <a:r>
            <a:rPr lang="zh-TW" dirty="0" smtClean="0"/>
            <a:t>漁</a:t>
          </a:r>
          <a:r>
            <a:rPr lang="en-US" dirty="0" smtClean="0"/>
            <a:t>)</a:t>
          </a:r>
          <a:r>
            <a:rPr lang="zh-TW" dirty="0" smtClean="0"/>
            <a:t>會內部融資方式或農</a:t>
          </a:r>
          <a:r>
            <a:rPr lang="en-US" dirty="0" smtClean="0"/>
            <a:t>(</a:t>
          </a:r>
          <a:r>
            <a:rPr lang="zh-TW" dirty="0" smtClean="0"/>
            <a:t>漁</a:t>
          </a:r>
          <a:r>
            <a:rPr lang="en-US" dirty="0" smtClean="0"/>
            <a:t>)</a:t>
          </a:r>
          <a:r>
            <a:rPr lang="zh-TW" dirty="0" smtClean="0"/>
            <a:t>會間交互授信方式辦理。</a:t>
          </a:r>
          <a:endParaRPr lang="zh-TW" altLang="en-US" dirty="0"/>
        </a:p>
      </dgm:t>
    </dgm:pt>
    <dgm:pt modelId="{EA2B785E-4F79-4B28-8EBD-5EE723B9C5AE}" type="parTrans" cxnId="{09EC4A26-4EF0-4154-B464-4D3F44E6934A}">
      <dgm:prSet/>
      <dgm:spPr/>
      <dgm:t>
        <a:bodyPr/>
        <a:lstStyle/>
        <a:p>
          <a:endParaRPr lang="zh-TW" altLang="en-US"/>
        </a:p>
      </dgm:t>
    </dgm:pt>
    <dgm:pt modelId="{82CCAC99-9B46-423B-8295-8D201214C996}" type="sibTrans" cxnId="{09EC4A26-4EF0-4154-B464-4D3F44E6934A}">
      <dgm:prSet/>
      <dgm:spPr/>
      <dgm:t>
        <a:bodyPr/>
        <a:lstStyle/>
        <a:p>
          <a:endParaRPr lang="zh-TW" altLang="en-US"/>
        </a:p>
      </dgm:t>
    </dgm:pt>
    <dgm:pt modelId="{5B505CA6-0A2E-42F4-97B4-7E1ABB3C5E8D}">
      <dgm:prSet/>
      <dgm:spPr/>
      <dgm:t>
        <a:bodyPr/>
        <a:lstStyle/>
        <a:p>
          <a:pPr algn="just"/>
          <a:r>
            <a:rPr lang="zh-TW" dirty="0" smtClean="0"/>
            <a:t>指申貸農</a:t>
          </a:r>
          <a:r>
            <a:rPr lang="en-US" dirty="0" smtClean="0"/>
            <a:t>(</a:t>
          </a:r>
          <a:r>
            <a:rPr lang="zh-TW" dirty="0" smtClean="0"/>
            <a:t>漁</a:t>
          </a:r>
          <a:r>
            <a:rPr lang="en-US" dirty="0" smtClean="0"/>
            <a:t>)</a:t>
          </a:r>
          <a:r>
            <a:rPr lang="zh-TW" dirty="0" smtClean="0"/>
            <a:t>會與經辦農</a:t>
          </a:r>
          <a:r>
            <a:rPr lang="en-US" dirty="0" smtClean="0"/>
            <a:t>(</a:t>
          </a:r>
          <a:r>
            <a:rPr lang="zh-TW" dirty="0" smtClean="0"/>
            <a:t>漁</a:t>
          </a:r>
          <a:r>
            <a:rPr lang="en-US" dirty="0" smtClean="0"/>
            <a:t>)</a:t>
          </a:r>
          <a:r>
            <a:rPr lang="zh-TW" dirty="0" smtClean="0"/>
            <a:t>會有下列情形之一者：</a:t>
          </a:r>
          <a:endParaRPr lang="zh-TW" altLang="en-US" dirty="0"/>
        </a:p>
      </dgm:t>
    </dgm:pt>
    <dgm:pt modelId="{63EAC491-49EA-483D-B1E9-0A81CBA07B32}" type="parTrans" cxnId="{45F36990-9AC9-4514-8A59-7F5A501F7096}">
      <dgm:prSet/>
      <dgm:spPr/>
      <dgm:t>
        <a:bodyPr/>
        <a:lstStyle/>
        <a:p>
          <a:endParaRPr lang="zh-TW" altLang="en-US"/>
        </a:p>
      </dgm:t>
    </dgm:pt>
    <dgm:pt modelId="{269F2837-EAD3-40E3-B6B9-F2EB8DC63B30}" type="sibTrans" cxnId="{45F36990-9AC9-4514-8A59-7F5A501F7096}">
      <dgm:prSet/>
      <dgm:spPr/>
      <dgm:t>
        <a:bodyPr/>
        <a:lstStyle/>
        <a:p>
          <a:endParaRPr lang="zh-TW" altLang="en-US"/>
        </a:p>
      </dgm:t>
    </dgm:pt>
    <dgm:pt modelId="{6F8DC6E4-FC78-4446-A622-220E7282CE4C}">
      <dgm:prSet/>
      <dgm:spPr/>
      <dgm:t>
        <a:bodyPr/>
        <a:lstStyle/>
        <a:p>
          <a:pPr algn="just"/>
          <a:r>
            <a:rPr lang="zh-TW" dirty="0" smtClean="0"/>
            <a:t>申貸農</a:t>
          </a:r>
          <a:r>
            <a:rPr lang="en-US" dirty="0" smtClean="0"/>
            <a:t>(</a:t>
          </a:r>
          <a:r>
            <a:rPr lang="zh-TW" dirty="0" smtClean="0"/>
            <a:t>漁</a:t>
          </a:r>
          <a:r>
            <a:rPr lang="en-US" dirty="0" smtClean="0"/>
            <a:t>)</a:t>
          </a:r>
          <a:r>
            <a:rPr lang="zh-TW" dirty="0" smtClean="0"/>
            <a:t>會貸予經辦農</a:t>
          </a:r>
          <a:r>
            <a:rPr lang="en-US" dirty="0" smtClean="0"/>
            <a:t>(</a:t>
          </a:r>
          <a:r>
            <a:rPr lang="zh-TW" dirty="0" smtClean="0"/>
            <a:t>漁</a:t>
          </a:r>
          <a:r>
            <a:rPr lang="en-US" dirty="0" smtClean="0"/>
            <a:t>)</a:t>
          </a:r>
          <a:r>
            <a:rPr lang="zh-TW" dirty="0" smtClean="0"/>
            <a:t>會本貸款，而經辦農</a:t>
          </a:r>
          <a:r>
            <a:rPr lang="en-US" dirty="0" smtClean="0"/>
            <a:t>(</a:t>
          </a:r>
          <a:r>
            <a:rPr lang="zh-TW" dirty="0" smtClean="0"/>
            <a:t>漁</a:t>
          </a:r>
          <a:r>
            <a:rPr lang="en-US" dirty="0" smtClean="0"/>
            <a:t>)</a:t>
          </a:r>
          <a:r>
            <a:rPr lang="zh-TW" dirty="0" smtClean="0"/>
            <a:t>會於尚未清償前，對申貸農</a:t>
          </a:r>
          <a:r>
            <a:rPr lang="en-US" dirty="0" smtClean="0"/>
            <a:t>(</a:t>
          </a:r>
          <a:r>
            <a:rPr lang="zh-TW" dirty="0" smtClean="0"/>
            <a:t>漁</a:t>
          </a:r>
          <a:r>
            <a:rPr lang="en-US" dirty="0" smtClean="0"/>
            <a:t>)</a:t>
          </a:r>
          <a:r>
            <a:rPr lang="zh-TW" dirty="0" smtClean="0"/>
            <a:t>會貸予本貸款。</a:t>
          </a:r>
          <a:endParaRPr lang="zh-TW" altLang="en-US" dirty="0"/>
        </a:p>
      </dgm:t>
    </dgm:pt>
    <dgm:pt modelId="{57D7FABF-1065-435D-B301-BAE2BE39965A}" type="parTrans" cxnId="{5FC7CFF1-77A0-4FF7-BB1E-47EBEFAC09CA}">
      <dgm:prSet/>
      <dgm:spPr/>
      <dgm:t>
        <a:bodyPr/>
        <a:lstStyle/>
        <a:p>
          <a:endParaRPr lang="zh-TW" altLang="en-US"/>
        </a:p>
      </dgm:t>
    </dgm:pt>
    <dgm:pt modelId="{991D66C2-FE8C-4F10-A18F-A889CFE1E05F}" type="sibTrans" cxnId="{5FC7CFF1-77A0-4FF7-BB1E-47EBEFAC09CA}">
      <dgm:prSet/>
      <dgm:spPr/>
      <dgm:t>
        <a:bodyPr/>
        <a:lstStyle/>
        <a:p>
          <a:endParaRPr lang="zh-TW" altLang="en-US"/>
        </a:p>
      </dgm:t>
    </dgm:pt>
    <dgm:pt modelId="{3DEAF4F5-1479-4DFE-848E-B7DDAAAD1F73}">
      <dgm:prSet/>
      <dgm:spPr/>
      <dgm:t>
        <a:bodyPr/>
        <a:lstStyle/>
        <a:p>
          <a:pPr algn="just"/>
          <a:r>
            <a:rPr lang="zh-TW" dirty="0" smtClean="0"/>
            <a:t>申貸農</a:t>
          </a:r>
          <a:r>
            <a:rPr lang="en-US" dirty="0" smtClean="0"/>
            <a:t>(</a:t>
          </a:r>
          <a:r>
            <a:rPr lang="zh-TW" dirty="0" smtClean="0"/>
            <a:t>漁</a:t>
          </a:r>
          <a:r>
            <a:rPr lang="en-US" dirty="0" smtClean="0"/>
            <a:t>)</a:t>
          </a:r>
          <a:r>
            <a:rPr lang="zh-TW" dirty="0" smtClean="0"/>
            <a:t>會對經辦農</a:t>
          </a:r>
          <a:r>
            <a:rPr lang="en-US" dirty="0" smtClean="0"/>
            <a:t>(</a:t>
          </a:r>
          <a:r>
            <a:rPr lang="zh-TW" dirty="0" smtClean="0"/>
            <a:t>漁</a:t>
          </a:r>
          <a:r>
            <a:rPr lang="en-US" dirty="0" smtClean="0"/>
            <a:t>)</a:t>
          </a:r>
          <a:r>
            <a:rPr lang="zh-TW" dirty="0" smtClean="0"/>
            <a:t>會以外之他農</a:t>
          </a:r>
          <a:r>
            <a:rPr lang="en-US" dirty="0" smtClean="0"/>
            <a:t>(</a:t>
          </a:r>
          <a:r>
            <a:rPr lang="zh-TW" dirty="0" smtClean="0"/>
            <a:t>漁</a:t>
          </a:r>
          <a:r>
            <a:rPr lang="en-US" dirty="0" smtClean="0"/>
            <a:t>)</a:t>
          </a:r>
          <a:r>
            <a:rPr lang="zh-TW" dirty="0" smtClean="0"/>
            <a:t>會貸予本貸款，該他農</a:t>
          </a:r>
          <a:r>
            <a:rPr lang="en-US" dirty="0" smtClean="0"/>
            <a:t>(</a:t>
          </a:r>
          <a:r>
            <a:rPr lang="zh-TW" dirty="0" smtClean="0"/>
            <a:t>漁</a:t>
          </a:r>
          <a:r>
            <a:rPr lang="en-US" dirty="0" smtClean="0"/>
            <a:t>)</a:t>
          </a:r>
          <a:r>
            <a:rPr lang="zh-TW" dirty="0" smtClean="0"/>
            <a:t>會又對經辦農</a:t>
          </a:r>
          <a:r>
            <a:rPr lang="en-US" dirty="0" smtClean="0"/>
            <a:t>(</a:t>
          </a:r>
          <a:r>
            <a:rPr lang="zh-TW" dirty="0" smtClean="0"/>
            <a:t>漁</a:t>
          </a:r>
          <a:r>
            <a:rPr lang="en-US" dirty="0" smtClean="0"/>
            <a:t>)</a:t>
          </a:r>
          <a:r>
            <a:rPr lang="zh-TW" dirty="0" smtClean="0"/>
            <a:t>會貸予本貸款，而經辦農</a:t>
          </a:r>
          <a:r>
            <a:rPr lang="en-US" dirty="0" smtClean="0"/>
            <a:t>(</a:t>
          </a:r>
          <a:r>
            <a:rPr lang="zh-TW" dirty="0" smtClean="0"/>
            <a:t>漁</a:t>
          </a:r>
          <a:r>
            <a:rPr lang="en-US" dirty="0" smtClean="0"/>
            <a:t>)</a:t>
          </a:r>
          <a:r>
            <a:rPr lang="zh-TW" dirty="0" smtClean="0"/>
            <a:t>會於前開貸款尚未清償前，對申貸農</a:t>
          </a:r>
          <a:r>
            <a:rPr lang="en-US" dirty="0" smtClean="0"/>
            <a:t>(</a:t>
          </a:r>
          <a:r>
            <a:rPr lang="zh-TW" dirty="0" smtClean="0"/>
            <a:t>漁</a:t>
          </a:r>
          <a:r>
            <a:rPr lang="en-US" dirty="0" smtClean="0"/>
            <a:t>)</a:t>
          </a:r>
          <a:r>
            <a:rPr lang="zh-TW" dirty="0" smtClean="0"/>
            <a:t>會貸予本貸款。</a:t>
          </a:r>
          <a:endParaRPr lang="zh-TW" altLang="en-US" dirty="0"/>
        </a:p>
      </dgm:t>
    </dgm:pt>
    <dgm:pt modelId="{5AB2B2A9-9531-4570-8122-07CBD604EFEF}" type="parTrans" cxnId="{6ECA039B-EAED-4D21-8087-6C57EC3D42F2}">
      <dgm:prSet/>
      <dgm:spPr/>
      <dgm:t>
        <a:bodyPr/>
        <a:lstStyle/>
        <a:p>
          <a:endParaRPr lang="zh-TW" altLang="en-US"/>
        </a:p>
      </dgm:t>
    </dgm:pt>
    <dgm:pt modelId="{174108E6-6A77-45A3-92BC-8169E5DB4606}" type="sibTrans" cxnId="{6ECA039B-EAED-4D21-8087-6C57EC3D42F2}">
      <dgm:prSet/>
      <dgm:spPr/>
      <dgm:t>
        <a:bodyPr/>
        <a:lstStyle/>
        <a:p>
          <a:endParaRPr lang="zh-TW" altLang="en-US"/>
        </a:p>
      </dgm:t>
    </dgm:pt>
    <dgm:pt modelId="{83953B65-AC2E-401F-99E8-6EE0C601DD2A}">
      <dgm:prSet/>
      <dgm:spPr/>
      <dgm:t>
        <a:bodyPr/>
        <a:lstStyle/>
        <a:p>
          <a:pPr algn="just"/>
          <a:r>
            <a:rPr lang="en-US" altLang="zh-TW" dirty="0" smtClean="0"/>
            <a:t>4</a:t>
          </a:r>
          <a:r>
            <a:rPr lang="zh-TW" dirty="0" smtClean="0"/>
            <a:t>家以上農</a:t>
          </a:r>
          <a:r>
            <a:rPr lang="en-US" dirty="0" smtClean="0"/>
            <a:t>(</a:t>
          </a:r>
          <a:r>
            <a:rPr lang="zh-TW" dirty="0" smtClean="0"/>
            <a:t>漁</a:t>
          </a:r>
          <a:r>
            <a:rPr lang="en-US" dirty="0" smtClean="0"/>
            <a:t>)</a:t>
          </a:r>
          <a:r>
            <a:rPr lang="zh-TW" dirty="0" smtClean="0"/>
            <a:t>會間有前款接續貸款之情形。</a:t>
          </a:r>
          <a:endParaRPr lang="zh-TW" altLang="en-US" dirty="0"/>
        </a:p>
      </dgm:t>
    </dgm:pt>
    <dgm:pt modelId="{703F63DE-A1C4-4458-A8CB-A7B4AEE5A8DD}" type="parTrans" cxnId="{848AB21A-6021-4688-9565-2C3E73F4E1CB}">
      <dgm:prSet/>
      <dgm:spPr/>
      <dgm:t>
        <a:bodyPr/>
        <a:lstStyle/>
        <a:p>
          <a:endParaRPr lang="zh-TW" altLang="en-US"/>
        </a:p>
      </dgm:t>
    </dgm:pt>
    <dgm:pt modelId="{374AA050-8244-40BF-9236-CD58A0748F06}" type="sibTrans" cxnId="{848AB21A-6021-4688-9565-2C3E73F4E1CB}">
      <dgm:prSet/>
      <dgm:spPr/>
      <dgm:t>
        <a:bodyPr/>
        <a:lstStyle/>
        <a:p>
          <a:endParaRPr lang="zh-TW" altLang="en-US"/>
        </a:p>
      </dgm:t>
    </dgm:pt>
    <dgm:pt modelId="{89A2D8DD-7C69-41BA-BDBA-38CB93B08382}" type="pres">
      <dgm:prSet presAssocID="{3B219481-80B3-401B-A7DC-916E9C3AA582}" presName="linear" presStyleCnt="0">
        <dgm:presLayoutVars>
          <dgm:dir/>
          <dgm:animLvl val="lvl"/>
          <dgm:resizeHandles val="exact"/>
        </dgm:presLayoutVars>
      </dgm:prSet>
      <dgm:spPr/>
      <dgm:t>
        <a:bodyPr/>
        <a:lstStyle/>
        <a:p>
          <a:endParaRPr lang="zh-TW" altLang="en-US"/>
        </a:p>
      </dgm:t>
    </dgm:pt>
    <dgm:pt modelId="{3473AD7F-7B4B-4439-BAB2-92641E9101DE}" type="pres">
      <dgm:prSet presAssocID="{FCC18CFE-3BF0-4720-B47A-07754D6FC4C5}" presName="parentLin" presStyleCnt="0"/>
      <dgm:spPr/>
    </dgm:pt>
    <dgm:pt modelId="{DE34B01C-4065-41F2-8FF7-57F90B9CC2DB}" type="pres">
      <dgm:prSet presAssocID="{FCC18CFE-3BF0-4720-B47A-07754D6FC4C5}" presName="parentLeftMargin" presStyleLbl="node1" presStyleIdx="0" presStyleCnt="2"/>
      <dgm:spPr/>
      <dgm:t>
        <a:bodyPr/>
        <a:lstStyle/>
        <a:p>
          <a:endParaRPr lang="zh-TW" altLang="en-US"/>
        </a:p>
      </dgm:t>
    </dgm:pt>
    <dgm:pt modelId="{A46350A2-4DE7-4A6B-AA6F-67D9F3C81887}" type="pres">
      <dgm:prSet presAssocID="{FCC18CFE-3BF0-4720-B47A-07754D6FC4C5}" presName="parentText" presStyleLbl="node1" presStyleIdx="0" presStyleCnt="2">
        <dgm:presLayoutVars>
          <dgm:chMax val="0"/>
          <dgm:bulletEnabled val="1"/>
        </dgm:presLayoutVars>
      </dgm:prSet>
      <dgm:spPr/>
      <dgm:t>
        <a:bodyPr/>
        <a:lstStyle/>
        <a:p>
          <a:endParaRPr lang="zh-TW" altLang="en-US"/>
        </a:p>
      </dgm:t>
    </dgm:pt>
    <dgm:pt modelId="{86A0B306-7135-4E2B-AFDE-160DC38EBD3E}" type="pres">
      <dgm:prSet presAssocID="{FCC18CFE-3BF0-4720-B47A-07754D6FC4C5}" presName="negativeSpace" presStyleCnt="0"/>
      <dgm:spPr/>
    </dgm:pt>
    <dgm:pt modelId="{77A63D3A-A44B-4A3D-BF8F-2A020C60C0B2}" type="pres">
      <dgm:prSet presAssocID="{FCC18CFE-3BF0-4720-B47A-07754D6FC4C5}" presName="childText" presStyleLbl="conFgAcc1" presStyleIdx="0" presStyleCnt="2">
        <dgm:presLayoutVars>
          <dgm:bulletEnabled val="1"/>
        </dgm:presLayoutVars>
      </dgm:prSet>
      <dgm:spPr/>
      <dgm:t>
        <a:bodyPr/>
        <a:lstStyle/>
        <a:p>
          <a:endParaRPr lang="zh-TW" altLang="en-US"/>
        </a:p>
      </dgm:t>
    </dgm:pt>
    <dgm:pt modelId="{F3FB0792-E606-473B-868C-0D3FCD8D6A27}" type="pres">
      <dgm:prSet presAssocID="{DAF58D96-3985-406C-AC3E-23182B881885}" presName="spaceBetweenRectangles" presStyleCnt="0"/>
      <dgm:spPr/>
    </dgm:pt>
    <dgm:pt modelId="{0C0EB9F7-3F1A-42FC-BA97-9F8659669DC3}" type="pres">
      <dgm:prSet presAssocID="{40B6FFCC-1A39-48AA-B3D7-398195D3978D}" presName="parentLin" presStyleCnt="0"/>
      <dgm:spPr/>
    </dgm:pt>
    <dgm:pt modelId="{ABAA1C4C-9962-4CC5-A921-506C4FD19B37}" type="pres">
      <dgm:prSet presAssocID="{40B6FFCC-1A39-48AA-B3D7-398195D3978D}" presName="parentLeftMargin" presStyleLbl="node1" presStyleIdx="0" presStyleCnt="2"/>
      <dgm:spPr/>
      <dgm:t>
        <a:bodyPr/>
        <a:lstStyle/>
        <a:p>
          <a:endParaRPr lang="zh-TW" altLang="en-US"/>
        </a:p>
      </dgm:t>
    </dgm:pt>
    <dgm:pt modelId="{1FB3FDC2-8CDE-4420-A412-A54DF06D4E44}" type="pres">
      <dgm:prSet presAssocID="{40B6FFCC-1A39-48AA-B3D7-398195D3978D}" presName="parentText" presStyleLbl="node1" presStyleIdx="1" presStyleCnt="2">
        <dgm:presLayoutVars>
          <dgm:chMax val="0"/>
          <dgm:bulletEnabled val="1"/>
        </dgm:presLayoutVars>
      </dgm:prSet>
      <dgm:spPr/>
      <dgm:t>
        <a:bodyPr/>
        <a:lstStyle/>
        <a:p>
          <a:endParaRPr lang="zh-TW" altLang="en-US"/>
        </a:p>
      </dgm:t>
    </dgm:pt>
    <dgm:pt modelId="{56981928-944C-4E9B-BF5E-39ACC9DEEF43}" type="pres">
      <dgm:prSet presAssocID="{40B6FFCC-1A39-48AA-B3D7-398195D3978D}" presName="negativeSpace" presStyleCnt="0"/>
      <dgm:spPr/>
    </dgm:pt>
    <dgm:pt modelId="{ECE39376-0C21-4289-A999-AE465C8BE181}" type="pres">
      <dgm:prSet presAssocID="{40B6FFCC-1A39-48AA-B3D7-398195D3978D}" presName="childText" presStyleLbl="conFgAcc1" presStyleIdx="1" presStyleCnt="2">
        <dgm:presLayoutVars>
          <dgm:bulletEnabled val="1"/>
        </dgm:presLayoutVars>
      </dgm:prSet>
      <dgm:spPr/>
      <dgm:t>
        <a:bodyPr/>
        <a:lstStyle/>
        <a:p>
          <a:endParaRPr lang="zh-TW" altLang="en-US"/>
        </a:p>
      </dgm:t>
    </dgm:pt>
  </dgm:ptLst>
  <dgm:cxnLst>
    <dgm:cxn modelId="{1C574A76-D1B8-41BB-A577-FCB91B49DEFA}" type="presOf" srcId="{3DEAF4F5-1479-4DFE-848E-B7DDAAAD1F73}" destId="{ECE39376-0C21-4289-A999-AE465C8BE181}" srcOrd="0" destOrd="2" presId="urn:microsoft.com/office/officeart/2005/8/layout/list1"/>
    <dgm:cxn modelId="{09EC4A26-4EF0-4154-B464-4D3F44E6934A}" srcId="{FCC18CFE-3BF0-4720-B47A-07754D6FC4C5}" destId="{7823038E-F04B-472A-9EC1-95D00DCE4D21}" srcOrd="0" destOrd="0" parTransId="{EA2B785E-4F79-4B28-8EBD-5EE723B9C5AE}" sibTransId="{82CCAC99-9B46-423B-8295-8D201214C996}"/>
    <dgm:cxn modelId="{6A399FA1-88C4-4210-BE01-A282139B542D}" type="presOf" srcId="{5B505CA6-0A2E-42F4-97B4-7E1ABB3C5E8D}" destId="{ECE39376-0C21-4289-A999-AE465C8BE181}" srcOrd="0" destOrd="0" presId="urn:microsoft.com/office/officeart/2005/8/layout/list1"/>
    <dgm:cxn modelId="{6ECA039B-EAED-4D21-8087-6C57EC3D42F2}" srcId="{5B505CA6-0A2E-42F4-97B4-7E1ABB3C5E8D}" destId="{3DEAF4F5-1479-4DFE-848E-B7DDAAAD1F73}" srcOrd="1" destOrd="0" parTransId="{5AB2B2A9-9531-4570-8122-07CBD604EFEF}" sibTransId="{174108E6-6A77-45A3-92BC-8169E5DB4606}"/>
    <dgm:cxn modelId="{B1272F14-57B8-4EB5-9D3B-8B333FA9D974}" type="presOf" srcId="{3B219481-80B3-401B-A7DC-916E9C3AA582}" destId="{89A2D8DD-7C69-41BA-BDBA-38CB93B08382}" srcOrd="0" destOrd="0" presId="urn:microsoft.com/office/officeart/2005/8/layout/list1"/>
    <dgm:cxn modelId="{848AB21A-6021-4688-9565-2C3E73F4E1CB}" srcId="{5B505CA6-0A2E-42F4-97B4-7E1ABB3C5E8D}" destId="{83953B65-AC2E-401F-99E8-6EE0C601DD2A}" srcOrd="2" destOrd="0" parTransId="{703F63DE-A1C4-4458-A8CB-A7B4AEE5A8DD}" sibTransId="{374AA050-8244-40BF-9236-CD58A0748F06}"/>
    <dgm:cxn modelId="{FDA1A1E6-05C1-4D27-B400-3B6877C5B2DF}" srcId="{3B219481-80B3-401B-A7DC-916E9C3AA582}" destId="{40B6FFCC-1A39-48AA-B3D7-398195D3978D}" srcOrd="1" destOrd="0" parTransId="{CFFE6B1F-0C51-4D4C-9791-B9BB06B0F88E}" sibTransId="{1AB0F961-B108-4512-AA78-62FEFDF16BD5}"/>
    <dgm:cxn modelId="{1DC4999D-037E-4361-B901-6DC8A977E858}" type="presOf" srcId="{7823038E-F04B-472A-9EC1-95D00DCE4D21}" destId="{77A63D3A-A44B-4A3D-BF8F-2A020C60C0B2}" srcOrd="0" destOrd="0" presId="urn:microsoft.com/office/officeart/2005/8/layout/list1"/>
    <dgm:cxn modelId="{3FB26EF4-2AFB-4C48-8EC3-DEDC9CDA8947}" type="presOf" srcId="{FCC18CFE-3BF0-4720-B47A-07754D6FC4C5}" destId="{DE34B01C-4065-41F2-8FF7-57F90B9CC2DB}" srcOrd="0" destOrd="0" presId="urn:microsoft.com/office/officeart/2005/8/layout/list1"/>
    <dgm:cxn modelId="{3E288D63-F3D1-48A9-8941-1D95935EBC7C}" type="presOf" srcId="{FCC18CFE-3BF0-4720-B47A-07754D6FC4C5}" destId="{A46350A2-4DE7-4A6B-AA6F-67D9F3C81887}" srcOrd="1" destOrd="0" presId="urn:microsoft.com/office/officeart/2005/8/layout/list1"/>
    <dgm:cxn modelId="{B0C31B99-3B10-479F-A201-2D5FE358AC56}" type="presOf" srcId="{6F8DC6E4-FC78-4446-A622-220E7282CE4C}" destId="{ECE39376-0C21-4289-A999-AE465C8BE181}" srcOrd="0" destOrd="1" presId="urn:microsoft.com/office/officeart/2005/8/layout/list1"/>
    <dgm:cxn modelId="{0D105F8D-0B54-486C-AFA7-97B42BE83895}" srcId="{3B219481-80B3-401B-A7DC-916E9C3AA582}" destId="{FCC18CFE-3BF0-4720-B47A-07754D6FC4C5}" srcOrd="0" destOrd="0" parTransId="{F292BE5D-2DEB-40E2-BC0F-913392200E9B}" sibTransId="{DAF58D96-3985-406C-AC3E-23182B881885}"/>
    <dgm:cxn modelId="{B46F5AC5-461C-48D1-B9F2-5217DA351E66}" type="presOf" srcId="{40B6FFCC-1A39-48AA-B3D7-398195D3978D}" destId="{1FB3FDC2-8CDE-4420-A412-A54DF06D4E44}" srcOrd="1" destOrd="0" presId="urn:microsoft.com/office/officeart/2005/8/layout/list1"/>
    <dgm:cxn modelId="{45F36990-9AC9-4514-8A59-7F5A501F7096}" srcId="{40B6FFCC-1A39-48AA-B3D7-398195D3978D}" destId="{5B505CA6-0A2E-42F4-97B4-7E1ABB3C5E8D}" srcOrd="0" destOrd="0" parTransId="{63EAC491-49EA-483D-B1E9-0A81CBA07B32}" sibTransId="{269F2837-EAD3-40E3-B6B9-F2EB8DC63B30}"/>
    <dgm:cxn modelId="{5FC7CFF1-77A0-4FF7-BB1E-47EBEFAC09CA}" srcId="{5B505CA6-0A2E-42F4-97B4-7E1ABB3C5E8D}" destId="{6F8DC6E4-FC78-4446-A622-220E7282CE4C}" srcOrd="0" destOrd="0" parTransId="{57D7FABF-1065-435D-B301-BAE2BE39965A}" sibTransId="{991D66C2-FE8C-4F10-A18F-A889CFE1E05F}"/>
    <dgm:cxn modelId="{741EA984-B757-444B-A8DE-8AE1A838DE96}" type="presOf" srcId="{83953B65-AC2E-401F-99E8-6EE0C601DD2A}" destId="{ECE39376-0C21-4289-A999-AE465C8BE181}" srcOrd="0" destOrd="3" presId="urn:microsoft.com/office/officeart/2005/8/layout/list1"/>
    <dgm:cxn modelId="{7F116E54-596C-476E-A180-E538800F52B1}" type="presOf" srcId="{40B6FFCC-1A39-48AA-B3D7-398195D3978D}" destId="{ABAA1C4C-9962-4CC5-A921-506C4FD19B37}" srcOrd="0" destOrd="0" presId="urn:microsoft.com/office/officeart/2005/8/layout/list1"/>
    <dgm:cxn modelId="{C891A4E8-4FE4-4057-AC34-A30DB3C17844}" type="presParOf" srcId="{89A2D8DD-7C69-41BA-BDBA-38CB93B08382}" destId="{3473AD7F-7B4B-4439-BAB2-92641E9101DE}" srcOrd="0" destOrd="0" presId="urn:microsoft.com/office/officeart/2005/8/layout/list1"/>
    <dgm:cxn modelId="{F134B128-77EC-4058-B3D6-2DE8A8342448}" type="presParOf" srcId="{3473AD7F-7B4B-4439-BAB2-92641E9101DE}" destId="{DE34B01C-4065-41F2-8FF7-57F90B9CC2DB}" srcOrd="0" destOrd="0" presId="urn:microsoft.com/office/officeart/2005/8/layout/list1"/>
    <dgm:cxn modelId="{230BC361-15FA-4A3F-8F4C-8A39364BB3A8}" type="presParOf" srcId="{3473AD7F-7B4B-4439-BAB2-92641E9101DE}" destId="{A46350A2-4DE7-4A6B-AA6F-67D9F3C81887}" srcOrd="1" destOrd="0" presId="urn:microsoft.com/office/officeart/2005/8/layout/list1"/>
    <dgm:cxn modelId="{9756578D-D4E6-417B-92B5-2C5148C6C11E}" type="presParOf" srcId="{89A2D8DD-7C69-41BA-BDBA-38CB93B08382}" destId="{86A0B306-7135-4E2B-AFDE-160DC38EBD3E}" srcOrd="1" destOrd="0" presId="urn:microsoft.com/office/officeart/2005/8/layout/list1"/>
    <dgm:cxn modelId="{82A017D1-C243-480D-847D-072B5BAC9FCF}" type="presParOf" srcId="{89A2D8DD-7C69-41BA-BDBA-38CB93B08382}" destId="{77A63D3A-A44B-4A3D-BF8F-2A020C60C0B2}" srcOrd="2" destOrd="0" presId="urn:microsoft.com/office/officeart/2005/8/layout/list1"/>
    <dgm:cxn modelId="{AA0F566E-2738-4031-9EF4-D285D0018CA7}" type="presParOf" srcId="{89A2D8DD-7C69-41BA-BDBA-38CB93B08382}" destId="{F3FB0792-E606-473B-868C-0D3FCD8D6A27}" srcOrd="3" destOrd="0" presId="urn:microsoft.com/office/officeart/2005/8/layout/list1"/>
    <dgm:cxn modelId="{C9F7A7B8-B494-47A7-B99D-E3037DF6B9EB}" type="presParOf" srcId="{89A2D8DD-7C69-41BA-BDBA-38CB93B08382}" destId="{0C0EB9F7-3F1A-42FC-BA97-9F8659669DC3}" srcOrd="4" destOrd="0" presId="urn:microsoft.com/office/officeart/2005/8/layout/list1"/>
    <dgm:cxn modelId="{EC9CFF98-9245-4D43-B40A-F2D2E678840C}" type="presParOf" srcId="{0C0EB9F7-3F1A-42FC-BA97-9F8659669DC3}" destId="{ABAA1C4C-9962-4CC5-A921-506C4FD19B37}" srcOrd="0" destOrd="0" presId="urn:microsoft.com/office/officeart/2005/8/layout/list1"/>
    <dgm:cxn modelId="{90DA6002-EB2A-4DE6-958B-CC16D917FFE7}" type="presParOf" srcId="{0C0EB9F7-3F1A-42FC-BA97-9F8659669DC3}" destId="{1FB3FDC2-8CDE-4420-A412-A54DF06D4E44}" srcOrd="1" destOrd="0" presId="urn:microsoft.com/office/officeart/2005/8/layout/list1"/>
    <dgm:cxn modelId="{9D514135-3F38-48A6-908D-AE57A4383CF0}" type="presParOf" srcId="{89A2D8DD-7C69-41BA-BDBA-38CB93B08382}" destId="{56981928-944C-4E9B-BF5E-39ACC9DEEF43}" srcOrd="5" destOrd="0" presId="urn:microsoft.com/office/officeart/2005/8/layout/list1"/>
    <dgm:cxn modelId="{83F25226-8351-471E-A63B-E138DE183346}" type="presParOf" srcId="{89A2D8DD-7C69-41BA-BDBA-38CB93B08382}" destId="{ECE39376-0C21-4289-A999-AE465C8BE181}"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F7CEBF0E-EBC3-4950-B473-E46A461B38B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F7D48D03-1CE4-4E82-9CFE-A57441851436}">
      <dgm:prSet phldrT="[文字]" custT="1"/>
      <dgm:spPr/>
      <dgm:t>
        <a:bodyPr/>
        <a:lstStyle/>
        <a:p>
          <a:r>
            <a:rPr lang="zh-TW" altLang="en-US" sz="2400" dirty="0" smtClean="0">
              <a:latin typeface="+mn-ea"/>
              <a:ea typeface="+mn-ea"/>
            </a:rPr>
            <a:t>辦理程序</a:t>
          </a:r>
          <a:endParaRPr lang="zh-TW" altLang="en-US" sz="2400" dirty="0">
            <a:latin typeface="+mn-ea"/>
            <a:ea typeface="+mn-ea"/>
          </a:endParaRPr>
        </a:p>
      </dgm:t>
    </dgm:pt>
    <dgm:pt modelId="{D57F43DA-A61E-4FC0-9F48-4BCDEF2A8B48}" type="parTrans" cxnId="{81D6D988-218D-4321-B7ED-014ABE41C575}">
      <dgm:prSet/>
      <dgm:spPr/>
      <dgm:t>
        <a:bodyPr/>
        <a:lstStyle/>
        <a:p>
          <a:endParaRPr lang="zh-TW" altLang="en-US"/>
        </a:p>
      </dgm:t>
    </dgm:pt>
    <dgm:pt modelId="{F9F5B568-A6B9-460E-A526-8D4E771E9623}" type="sibTrans" cxnId="{81D6D988-218D-4321-B7ED-014ABE41C575}">
      <dgm:prSet/>
      <dgm:spPr/>
      <dgm:t>
        <a:bodyPr/>
        <a:lstStyle/>
        <a:p>
          <a:endParaRPr lang="zh-TW" altLang="en-US"/>
        </a:p>
      </dgm:t>
    </dgm:pt>
    <dgm:pt modelId="{67CDC617-5937-4767-AF4E-623CC647482B}">
      <dgm:prSet custT="1"/>
      <dgm:spPr/>
      <dgm:t>
        <a:bodyPr/>
        <a:lstStyle/>
        <a:p>
          <a:pPr algn="just"/>
          <a:r>
            <a:rPr lang="zh-TW" sz="2800" dirty="0" smtClean="0">
              <a:latin typeface="+mn-ea"/>
              <a:ea typeface="+mn-ea"/>
            </a:rPr>
            <a:t>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會申貸本貸款時，應經其理事會決議通過，並送請直轄市或縣</a:t>
          </a:r>
          <a:r>
            <a:rPr lang="en-US" sz="2800" dirty="0" smtClean="0">
              <a:latin typeface="+mn-ea"/>
              <a:ea typeface="+mn-ea"/>
            </a:rPr>
            <a:t>(</a:t>
          </a:r>
          <a:r>
            <a:rPr lang="zh-TW" sz="2800" dirty="0" smtClean="0">
              <a:latin typeface="+mn-ea"/>
              <a:ea typeface="+mn-ea"/>
            </a:rPr>
            <a:t>市</a:t>
          </a:r>
          <a:r>
            <a:rPr lang="en-US" sz="2800" dirty="0" smtClean="0">
              <a:latin typeface="+mn-ea"/>
              <a:ea typeface="+mn-ea"/>
            </a:rPr>
            <a:t>)</a:t>
          </a:r>
          <a:r>
            <a:rPr lang="zh-TW" sz="2800" dirty="0" smtClean="0">
              <a:latin typeface="+mn-ea"/>
              <a:ea typeface="+mn-ea"/>
            </a:rPr>
            <a:t>政府核定，始得申辦。</a:t>
          </a:r>
          <a:endParaRPr lang="zh-TW" altLang="en-US" sz="2800" dirty="0">
            <a:latin typeface="+mn-ea"/>
            <a:ea typeface="+mn-ea"/>
          </a:endParaRPr>
        </a:p>
      </dgm:t>
    </dgm:pt>
    <dgm:pt modelId="{719DF131-1BDB-4246-B04C-A03B8EE07942}" type="parTrans" cxnId="{DC0F0958-6DD9-495F-BD9D-44FBD064F765}">
      <dgm:prSet/>
      <dgm:spPr/>
    </dgm:pt>
    <dgm:pt modelId="{0EC63CF1-78C9-4915-AB6E-309D825DA8FF}" type="sibTrans" cxnId="{DC0F0958-6DD9-495F-BD9D-44FBD064F765}">
      <dgm:prSet/>
      <dgm:spPr/>
    </dgm:pt>
    <dgm:pt modelId="{D684B9AC-4F55-4B25-9AC7-42EA599B182D}">
      <dgm:prSet custT="1"/>
      <dgm:spPr/>
      <dgm:t>
        <a:bodyPr/>
        <a:lstStyle/>
        <a:p>
          <a:pPr algn="just"/>
          <a:r>
            <a:rPr lang="zh-TW" sz="2800" dirty="0" smtClean="0">
              <a:latin typeface="+mn-ea"/>
              <a:ea typeface="+mn-ea"/>
            </a:rPr>
            <a:t>其貸款金額為資本支出超過</a:t>
          </a:r>
          <a:r>
            <a:rPr lang="en-US" altLang="zh-TW" sz="2800" dirty="0" smtClean="0">
              <a:latin typeface="+mn-ea"/>
              <a:ea typeface="+mn-ea"/>
            </a:rPr>
            <a:t>3</a:t>
          </a:r>
          <a:r>
            <a:rPr lang="zh-TW" sz="2800" dirty="0" smtClean="0">
              <a:latin typeface="+mn-ea"/>
              <a:ea typeface="+mn-ea"/>
            </a:rPr>
            <a:t>千萬元或週轉金超過</a:t>
          </a:r>
          <a:r>
            <a:rPr lang="en-US" altLang="zh-TW" sz="2800" dirty="0" smtClean="0">
              <a:latin typeface="+mn-ea"/>
              <a:ea typeface="+mn-ea"/>
            </a:rPr>
            <a:t>2</a:t>
          </a:r>
          <a:r>
            <a:rPr lang="zh-TW" sz="2800" dirty="0" smtClean="0">
              <a:latin typeface="+mn-ea"/>
              <a:ea typeface="+mn-ea"/>
            </a:rPr>
            <a:t>千萬元者，直轄市或縣</a:t>
          </a:r>
          <a:r>
            <a:rPr lang="en-US" sz="2800" dirty="0" smtClean="0">
              <a:latin typeface="+mn-ea"/>
              <a:ea typeface="+mn-ea"/>
            </a:rPr>
            <a:t>(</a:t>
          </a:r>
          <a:r>
            <a:rPr lang="zh-TW" sz="2800" dirty="0" smtClean="0">
              <a:latin typeface="+mn-ea"/>
              <a:ea typeface="+mn-ea"/>
            </a:rPr>
            <a:t>市</a:t>
          </a:r>
          <a:r>
            <a:rPr lang="en-US" sz="2800" dirty="0" smtClean="0">
              <a:latin typeface="+mn-ea"/>
              <a:ea typeface="+mn-ea"/>
            </a:rPr>
            <a:t>)</a:t>
          </a:r>
          <a:r>
            <a:rPr lang="zh-TW" sz="2800" dirty="0" smtClean="0">
              <a:latin typeface="+mn-ea"/>
              <a:ea typeface="+mn-ea"/>
            </a:rPr>
            <a:t>政府應提供審核意見轉請農委會核定。</a:t>
          </a:r>
          <a:endParaRPr lang="zh-TW" altLang="en-US" sz="2800" dirty="0">
            <a:latin typeface="+mn-ea"/>
            <a:ea typeface="+mn-ea"/>
          </a:endParaRPr>
        </a:p>
      </dgm:t>
    </dgm:pt>
    <dgm:pt modelId="{A156E302-39CF-4D12-B119-73F0A67F96A5}" type="parTrans" cxnId="{B902FB98-055F-480B-B523-8783402A64B3}">
      <dgm:prSet/>
      <dgm:spPr/>
    </dgm:pt>
    <dgm:pt modelId="{65FB7B87-1A66-44CC-9A10-7C2827A09DFE}" type="sibTrans" cxnId="{B902FB98-055F-480B-B523-8783402A64B3}">
      <dgm:prSet/>
      <dgm:spPr/>
    </dgm:pt>
    <dgm:pt modelId="{AAF51D10-3D8A-4B20-8ABF-D48C3285596C}" type="pres">
      <dgm:prSet presAssocID="{F7CEBF0E-EBC3-4950-B473-E46A461B38BB}" presName="linear" presStyleCnt="0">
        <dgm:presLayoutVars>
          <dgm:dir/>
          <dgm:animLvl val="lvl"/>
          <dgm:resizeHandles val="exact"/>
        </dgm:presLayoutVars>
      </dgm:prSet>
      <dgm:spPr/>
      <dgm:t>
        <a:bodyPr/>
        <a:lstStyle/>
        <a:p>
          <a:endParaRPr lang="zh-TW" altLang="en-US"/>
        </a:p>
      </dgm:t>
    </dgm:pt>
    <dgm:pt modelId="{0E07BDA6-9626-4188-8682-9D26E76780C8}" type="pres">
      <dgm:prSet presAssocID="{F7D48D03-1CE4-4E82-9CFE-A57441851436}" presName="parentLin" presStyleCnt="0"/>
      <dgm:spPr/>
    </dgm:pt>
    <dgm:pt modelId="{F3C1698E-BC79-477D-9C83-31388D3DD97B}" type="pres">
      <dgm:prSet presAssocID="{F7D48D03-1CE4-4E82-9CFE-A57441851436}" presName="parentLeftMargin" presStyleLbl="node1" presStyleIdx="0" presStyleCnt="1"/>
      <dgm:spPr/>
      <dgm:t>
        <a:bodyPr/>
        <a:lstStyle/>
        <a:p>
          <a:endParaRPr lang="zh-TW" altLang="en-US"/>
        </a:p>
      </dgm:t>
    </dgm:pt>
    <dgm:pt modelId="{1C5E9259-0BD9-4384-AE45-A1782C1B2644}" type="pres">
      <dgm:prSet presAssocID="{F7D48D03-1CE4-4E82-9CFE-A57441851436}" presName="parentText" presStyleLbl="node1" presStyleIdx="0" presStyleCnt="1" custScaleY="43724" custLinFactNeighborY="-26964">
        <dgm:presLayoutVars>
          <dgm:chMax val="0"/>
          <dgm:bulletEnabled val="1"/>
        </dgm:presLayoutVars>
      </dgm:prSet>
      <dgm:spPr/>
      <dgm:t>
        <a:bodyPr/>
        <a:lstStyle/>
        <a:p>
          <a:endParaRPr lang="zh-TW" altLang="en-US"/>
        </a:p>
      </dgm:t>
    </dgm:pt>
    <dgm:pt modelId="{62009DB6-0F4E-41D2-AD6E-F7770C5A6D72}" type="pres">
      <dgm:prSet presAssocID="{F7D48D03-1CE4-4E82-9CFE-A57441851436}" presName="negativeSpace" presStyleCnt="0"/>
      <dgm:spPr/>
    </dgm:pt>
    <dgm:pt modelId="{DED1660E-BEF2-46B5-8A21-948282E9945A}" type="pres">
      <dgm:prSet presAssocID="{F7D48D03-1CE4-4E82-9CFE-A57441851436}" presName="childText" presStyleLbl="conFgAcc1" presStyleIdx="0" presStyleCnt="1" custScaleY="91466">
        <dgm:presLayoutVars>
          <dgm:bulletEnabled val="1"/>
        </dgm:presLayoutVars>
      </dgm:prSet>
      <dgm:spPr/>
      <dgm:t>
        <a:bodyPr/>
        <a:lstStyle/>
        <a:p>
          <a:endParaRPr lang="zh-TW" altLang="en-US"/>
        </a:p>
      </dgm:t>
    </dgm:pt>
  </dgm:ptLst>
  <dgm:cxnLst>
    <dgm:cxn modelId="{70ED0B20-EAA2-414C-A9FF-0900E89F02D1}" type="presOf" srcId="{67CDC617-5937-4767-AF4E-623CC647482B}" destId="{DED1660E-BEF2-46B5-8A21-948282E9945A}" srcOrd="0" destOrd="0" presId="urn:microsoft.com/office/officeart/2005/8/layout/list1"/>
    <dgm:cxn modelId="{DC0F0958-6DD9-495F-BD9D-44FBD064F765}" srcId="{F7D48D03-1CE4-4E82-9CFE-A57441851436}" destId="{67CDC617-5937-4767-AF4E-623CC647482B}" srcOrd="0" destOrd="0" parTransId="{719DF131-1BDB-4246-B04C-A03B8EE07942}" sibTransId="{0EC63CF1-78C9-4915-AB6E-309D825DA8FF}"/>
    <dgm:cxn modelId="{B902FB98-055F-480B-B523-8783402A64B3}" srcId="{F7D48D03-1CE4-4E82-9CFE-A57441851436}" destId="{D684B9AC-4F55-4B25-9AC7-42EA599B182D}" srcOrd="1" destOrd="0" parTransId="{A156E302-39CF-4D12-B119-73F0A67F96A5}" sibTransId="{65FB7B87-1A66-44CC-9A10-7C2827A09DFE}"/>
    <dgm:cxn modelId="{81D6D988-218D-4321-B7ED-014ABE41C575}" srcId="{F7CEBF0E-EBC3-4950-B473-E46A461B38BB}" destId="{F7D48D03-1CE4-4E82-9CFE-A57441851436}" srcOrd="0" destOrd="0" parTransId="{D57F43DA-A61E-4FC0-9F48-4BCDEF2A8B48}" sibTransId="{F9F5B568-A6B9-460E-A526-8D4E771E9623}"/>
    <dgm:cxn modelId="{BF1EE7A9-9CCE-4680-B5E6-3CB470CF93E1}" type="presOf" srcId="{D684B9AC-4F55-4B25-9AC7-42EA599B182D}" destId="{DED1660E-BEF2-46B5-8A21-948282E9945A}" srcOrd="0" destOrd="1" presId="urn:microsoft.com/office/officeart/2005/8/layout/list1"/>
    <dgm:cxn modelId="{AAD2B33A-5103-416F-BDA7-855567A4330E}" type="presOf" srcId="{F7D48D03-1CE4-4E82-9CFE-A57441851436}" destId="{1C5E9259-0BD9-4384-AE45-A1782C1B2644}" srcOrd="1" destOrd="0" presId="urn:microsoft.com/office/officeart/2005/8/layout/list1"/>
    <dgm:cxn modelId="{2BB99597-7B96-4FA5-AAC9-0A540D9EF88A}" type="presOf" srcId="{F7D48D03-1CE4-4E82-9CFE-A57441851436}" destId="{F3C1698E-BC79-477D-9C83-31388D3DD97B}" srcOrd="0" destOrd="0" presId="urn:microsoft.com/office/officeart/2005/8/layout/list1"/>
    <dgm:cxn modelId="{F43885D5-78EC-42B4-8DD8-D096751FC44C}" type="presOf" srcId="{F7CEBF0E-EBC3-4950-B473-E46A461B38BB}" destId="{AAF51D10-3D8A-4B20-8ABF-D48C3285596C}" srcOrd="0" destOrd="0" presId="urn:microsoft.com/office/officeart/2005/8/layout/list1"/>
    <dgm:cxn modelId="{5A49A590-6B3D-4754-AB12-008C6492494A}" type="presParOf" srcId="{AAF51D10-3D8A-4B20-8ABF-D48C3285596C}" destId="{0E07BDA6-9626-4188-8682-9D26E76780C8}" srcOrd="0" destOrd="0" presId="urn:microsoft.com/office/officeart/2005/8/layout/list1"/>
    <dgm:cxn modelId="{E17EDC74-F508-4B22-90AB-CF0BB1348FD0}" type="presParOf" srcId="{0E07BDA6-9626-4188-8682-9D26E76780C8}" destId="{F3C1698E-BC79-477D-9C83-31388D3DD97B}" srcOrd="0" destOrd="0" presId="urn:microsoft.com/office/officeart/2005/8/layout/list1"/>
    <dgm:cxn modelId="{BC7D5F72-CA46-4BFC-91C3-2B66B0A56F84}" type="presParOf" srcId="{0E07BDA6-9626-4188-8682-9D26E76780C8}" destId="{1C5E9259-0BD9-4384-AE45-A1782C1B2644}" srcOrd="1" destOrd="0" presId="urn:microsoft.com/office/officeart/2005/8/layout/list1"/>
    <dgm:cxn modelId="{9F4B5567-9E46-4F97-AABE-BFF69F21CCC1}" type="presParOf" srcId="{AAF51D10-3D8A-4B20-8ABF-D48C3285596C}" destId="{62009DB6-0F4E-41D2-AD6E-F7770C5A6D72}" srcOrd="1" destOrd="0" presId="urn:microsoft.com/office/officeart/2005/8/layout/list1"/>
    <dgm:cxn modelId="{19BB4C8A-0ECE-4BC8-8B36-F6EB5C9EBE2D}" type="presParOf" srcId="{AAF51D10-3D8A-4B20-8ABF-D48C3285596C}" destId="{DED1660E-BEF2-46B5-8A21-948282E9945A}"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7C504A96-6F93-408B-992F-0F0107636D9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20BE4BF6-CEED-4A72-AF98-1BD5F6295374}">
      <dgm:prSet custT="1"/>
      <dgm:spPr/>
      <dgm:t>
        <a:bodyPr/>
        <a:lstStyle/>
        <a:p>
          <a:r>
            <a:rPr lang="zh-TW" altLang="en-US" sz="2400" dirty="0" smtClean="0">
              <a:latin typeface="+mn-ea"/>
              <a:ea typeface="+mn-ea"/>
            </a:rPr>
            <a:t>辦理程序</a:t>
          </a:r>
          <a:r>
            <a:rPr lang="en-US" altLang="zh-TW" sz="2400" dirty="0" smtClean="0">
              <a:latin typeface="+mn-ea"/>
              <a:ea typeface="+mn-ea"/>
            </a:rPr>
            <a:t>(</a:t>
          </a:r>
          <a:r>
            <a:rPr lang="zh-TW" altLang="en-US" sz="2400" dirty="0" smtClean="0">
              <a:latin typeface="+mn-ea"/>
              <a:ea typeface="+mn-ea"/>
            </a:rPr>
            <a:t>續</a:t>
          </a:r>
          <a:r>
            <a:rPr lang="en-US" altLang="zh-TW" sz="2400" dirty="0" smtClean="0">
              <a:latin typeface="+mn-ea"/>
              <a:ea typeface="+mn-ea"/>
            </a:rPr>
            <a:t>)</a:t>
          </a:r>
          <a:endParaRPr lang="zh-TW" altLang="en-US" sz="2400" dirty="0">
            <a:latin typeface="+mn-ea"/>
            <a:ea typeface="+mn-ea"/>
          </a:endParaRPr>
        </a:p>
      </dgm:t>
    </dgm:pt>
    <dgm:pt modelId="{838371C9-039C-4879-91AA-0AA8658503D6}" type="parTrans" cxnId="{8E364D7A-58A5-40CF-8129-8D01EA51560D}">
      <dgm:prSet/>
      <dgm:spPr/>
      <dgm:t>
        <a:bodyPr/>
        <a:lstStyle/>
        <a:p>
          <a:endParaRPr lang="zh-TW" altLang="en-US"/>
        </a:p>
      </dgm:t>
    </dgm:pt>
    <dgm:pt modelId="{EC5880C3-2F17-474F-B258-21AF1EC8DF70}" type="sibTrans" cxnId="{8E364D7A-58A5-40CF-8129-8D01EA51560D}">
      <dgm:prSet/>
      <dgm:spPr/>
      <dgm:t>
        <a:bodyPr/>
        <a:lstStyle/>
        <a:p>
          <a:endParaRPr lang="zh-TW" altLang="en-US"/>
        </a:p>
      </dgm:t>
    </dgm:pt>
    <dgm:pt modelId="{AFF5576F-492B-4FAC-8103-3BB82FCAAE92}">
      <dgm:prSet/>
      <dgm:spPr/>
      <dgm:t>
        <a:bodyPr/>
        <a:lstStyle/>
        <a:p>
          <a:pPr algn="just"/>
          <a:r>
            <a:rPr lang="zh-TW" dirty="0" smtClean="0"/>
            <a:t>本貸款辦理程序如下：</a:t>
          </a:r>
          <a:endParaRPr lang="zh-TW" altLang="en-US" dirty="0"/>
        </a:p>
      </dgm:t>
    </dgm:pt>
    <dgm:pt modelId="{DD912934-94A3-49C7-ADFB-823B98DA0F7D}" type="parTrans" cxnId="{A2D69678-7A3B-4845-A38C-3355E769B5F6}">
      <dgm:prSet/>
      <dgm:spPr/>
      <dgm:t>
        <a:bodyPr/>
        <a:lstStyle/>
        <a:p>
          <a:endParaRPr lang="zh-TW" altLang="en-US"/>
        </a:p>
      </dgm:t>
    </dgm:pt>
    <dgm:pt modelId="{8849FB0D-4236-4B2B-9C82-F90A1D34E8F4}" type="sibTrans" cxnId="{A2D69678-7A3B-4845-A38C-3355E769B5F6}">
      <dgm:prSet/>
      <dgm:spPr/>
      <dgm:t>
        <a:bodyPr/>
        <a:lstStyle/>
        <a:p>
          <a:endParaRPr lang="zh-TW" altLang="en-US"/>
        </a:p>
      </dgm:t>
    </dgm:pt>
    <dgm:pt modelId="{A02B20E3-A491-40DF-A771-AE37CC238FB9}">
      <dgm:prSet/>
      <dgm:spPr/>
      <dgm:t>
        <a:bodyPr/>
        <a:lstStyle/>
        <a:p>
          <a:pPr algn="just"/>
          <a:r>
            <a:rPr lang="zh-TW" dirty="0" smtClean="0"/>
            <a:t>貸款經辦機構應將審核結果通知借款農</a:t>
          </a:r>
          <a:r>
            <a:rPr lang="en-US" dirty="0" smtClean="0"/>
            <a:t>(</a:t>
          </a:r>
          <a:r>
            <a:rPr lang="zh-TW" dirty="0" smtClean="0"/>
            <a:t>漁</a:t>
          </a:r>
          <a:r>
            <a:rPr lang="en-US" dirty="0" smtClean="0"/>
            <a:t>)</a:t>
          </a:r>
          <a:r>
            <a:rPr lang="zh-TW" dirty="0" smtClean="0"/>
            <a:t>會，並副知農委會及直轄市或縣</a:t>
          </a:r>
          <a:r>
            <a:rPr lang="en-US" dirty="0" smtClean="0"/>
            <a:t> (</a:t>
          </a:r>
          <a:r>
            <a:rPr lang="zh-TW" dirty="0" smtClean="0"/>
            <a:t>市</a:t>
          </a:r>
          <a:r>
            <a:rPr lang="en-US" dirty="0" smtClean="0"/>
            <a:t>)</a:t>
          </a:r>
          <a:r>
            <a:rPr lang="zh-TW" dirty="0" smtClean="0"/>
            <a:t>政府。</a:t>
          </a:r>
          <a:endParaRPr lang="zh-TW" altLang="en-US" dirty="0"/>
        </a:p>
      </dgm:t>
    </dgm:pt>
    <dgm:pt modelId="{5677EE87-1B21-4859-8028-63F850DA4B99}" type="parTrans" cxnId="{E9242539-6640-4677-B80A-BF05422243FF}">
      <dgm:prSet/>
      <dgm:spPr/>
      <dgm:t>
        <a:bodyPr/>
        <a:lstStyle/>
        <a:p>
          <a:endParaRPr lang="zh-TW" altLang="en-US"/>
        </a:p>
      </dgm:t>
    </dgm:pt>
    <dgm:pt modelId="{6FB47618-B0B0-4C0F-9DD9-71534745BDC0}" type="sibTrans" cxnId="{E9242539-6640-4677-B80A-BF05422243FF}">
      <dgm:prSet/>
      <dgm:spPr/>
      <dgm:t>
        <a:bodyPr/>
        <a:lstStyle/>
        <a:p>
          <a:endParaRPr lang="zh-TW" altLang="en-US"/>
        </a:p>
      </dgm:t>
    </dgm:pt>
    <dgm:pt modelId="{5D791445-88CE-477C-AF81-425FEBDEF21C}">
      <dgm:prSet/>
      <dgm:spPr/>
      <dgm:t>
        <a:bodyPr/>
        <a:lstStyle/>
        <a:p>
          <a:pPr algn="just"/>
          <a:r>
            <a:rPr lang="zh-TW" dirty="0" smtClean="0"/>
            <a:t>借款農</a:t>
          </a:r>
          <a:r>
            <a:rPr lang="en-US" dirty="0" smtClean="0"/>
            <a:t>(</a:t>
          </a:r>
          <a:r>
            <a:rPr lang="zh-TW" dirty="0" smtClean="0"/>
            <a:t>漁</a:t>
          </a:r>
          <a:r>
            <a:rPr lang="en-US" dirty="0" smtClean="0"/>
            <a:t>)</a:t>
          </a:r>
          <a:r>
            <a:rPr lang="zh-TW" dirty="0" smtClean="0"/>
            <a:t>會應填具貸款申請書，檢附理事會決議文件，並依貸款金額檢附直轄市、縣</a:t>
          </a:r>
          <a:r>
            <a:rPr lang="en-US" dirty="0" smtClean="0"/>
            <a:t>(</a:t>
          </a:r>
          <a:r>
            <a:rPr lang="zh-TW" dirty="0" smtClean="0"/>
            <a:t>市</a:t>
          </a:r>
          <a:r>
            <a:rPr lang="en-US" dirty="0" smtClean="0"/>
            <a:t>)</a:t>
          </a:r>
          <a:r>
            <a:rPr lang="zh-TW" dirty="0" smtClean="0"/>
            <a:t>政府或農委會之核定文件，向貸款經辦機構提出申請。</a:t>
          </a:r>
          <a:endParaRPr lang="zh-TW" altLang="en-US" dirty="0"/>
        </a:p>
      </dgm:t>
    </dgm:pt>
    <dgm:pt modelId="{0D10252D-97AA-48EB-8E21-82878132ED80}" type="parTrans" cxnId="{0A2A7676-4B03-40AA-8AA7-CA8DD90FE889}">
      <dgm:prSet/>
      <dgm:spPr/>
      <dgm:t>
        <a:bodyPr/>
        <a:lstStyle/>
        <a:p>
          <a:endParaRPr lang="zh-TW" altLang="en-US"/>
        </a:p>
      </dgm:t>
    </dgm:pt>
    <dgm:pt modelId="{0E0F4E5B-B258-47D5-B4B4-E72D9FEAF3FE}" type="sibTrans" cxnId="{0A2A7676-4B03-40AA-8AA7-CA8DD90FE889}">
      <dgm:prSet/>
      <dgm:spPr/>
      <dgm:t>
        <a:bodyPr/>
        <a:lstStyle/>
        <a:p>
          <a:endParaRPr lang="zh-TW" altLang="en-US"/>
        </a:p>
      </dgm:t>
    </dgm:pt>
    <dgm:pt modelId="{F1A08897-8170-482D-997D-5E488BB11305}">
      <dgm:prSet/>
      <dgm:spPr/>
      <dgm:t>
        <a:bodyPr/>
        <a:lstStyle/>
        <a:p>
          <a:pPr algn="just"/>
          <a:r>
            <a:rPr lang="zh-TW" dirty="0" smtClean="0"/>
            <a:t>貸款經辦機構必要時得洽請輔導機關提供協助及輔導。</a:t>
          </a:r>
          <a:endParaRPr lang="zh-TW" altLang="en-US" dirty="0"/>
        </a:p>
      </dgm:t>
    </dgm:pt>
    <dgm:pt modelId="{D1E2223E-661E-496E-B730-B52A07A91325}" type="parTrans" cxnId="{C0371D2A-AF4F-4904-80F4-875704E90672}">
      <dgm:prSet/>
      <dgm:spPr/>
      <dgm:t>
        <a:bodyPr/>
        <a:lstStyle/>
        <a:p>
          <a:endParaRPr lang="zh-TW" altLang="en-US"/>
        </a:p>
      </dgm:t>
    </dgm:pt>
    <dgm:pt modelId="{B3C470C5-187E-432F-9CF5-01EEF5C00468}" type="sibTrans" cxnId="{C0371D2A-AF4F-4904-80F4-875704E90672}">
      <dgm:prSet/>
      <dgm:spPr/>
      <dgm:t>
        <a:bodyPr/>
        <a:lstStyle/>
        <a:p>
          <a:endParaRPr lang="zh-TW" altLang="en-US"/>
        </a:p>
      </dgm:t>
    </dgm:pt>
    <dgm:pt modelId="{8C8060DF-03C7-4F25-9490-31250498606A}">
      <dgm:prSet/>
      <dgm:spPr/>
      <dgm:t>
        <a:bodyPr/>
        <a:lstStyle/>
        <a:p>
          <a:pPr algn="just"/>
          <a:r>
            <a:rPr lang="zh-TW" dirty="0" smtClean="0"/>
            <a:t>經辦農</a:t>
          </a:r>
          <a:r>
            <a:rPr lang="en-US" dirty="0" smtClean="0"/>
            <a:t>(</a:t>
          </a:r>
          <a:r>
            <a:rPr lang="zh-TW" dirty="0" smtClean="0"/>
            <a:t>漁</a:t>
          </a:r>
          <a:r>
            <a:rPr lang="en-US" dirty="0" smtClean="0"/>
            <a:t>)</a:t>
          </a:r>
          <a:r>
            <a:rPr lang="zh-TW" dirty="0" smtClean="0"/>
            <a:t>會辦理本貸款，應經其授信審議委員會及理事會審議通過，並依前項第</a:t>
          </a:r>
          <a:r>
            <a:rPr lang="en-US" altLang="zh-TW" dirty="0" smtClean="0"/>
            <a:t>2</a:t>
          </a:r>
          <a:r>
            <a:rPr lang="zh-TW" dirty="0" smtClean="0"/>
            <a:t>款及第</a:t>
          </a:r>
          <a:r>
            <a:rPr lang="en-US" altLang="zh-TW" dirty="0" smtClean="0"/>
            <a:t>3</a:t>
          </a:r>
          <a:r>
            <a:rPr lang="zh-TW" dirty="0" smtClean="0"/>
            <a:t>款規定辦理。</a:t>
          </a:r>
          <a:endParaRPr lang="zh-TW" altLang="en-US" dirty="0"/>
        </a:p>
      </dgm:t>
    </dgm:pt>
    <dgm:pt modelId="{5A6022C4-DB09-4AC5-BE9E-8A569FF52C38}" type="parTrans" cxnId="{F5A4A4AD-EFC0-499E-9AC6-68500B1EBAE1}">
      <dgm:prSet/>
      <dgm:spPr/>
      <dgm:t>
        <a:bodyPr/>
        <a:lstStyle/>
        <a:p>
          <a:endParaRPr lang="zh-TW" altLang="en-US"/>
        </a:p>
      </dgm:t>
    </dgm:pt>
    <dgm:pt modelId="{66BA79C3-BA8C-4DF3-8827-DF04516ADA06}" type="sibTrans" cxnId="{F5A4A4AD-EFC0-499E-9AC6-68500B1EBAE1}">
      <dgm:prSet/>
      <dgm:spPr/>
      <dgm:t>
        <a:bodyPr/>
        <a:lstStyle/>
        <a:p>
          <a:endParaRPr lang="zh-TW" altLang="en-US"/>
        </a:p>
      </dgm:t>
    </dgm:pt>
    <dgm:pt modelId="{4422127C-D87F-4074-B00C-751843AFB4C1}" type="pres">
      <dgm:prSet presAssocID="{7C504A96-6F93-408B-992F-0F0107636D97}" presName="linear" presStyleCnt="0">
        <dgm:presLayoutVars>
          <dgm:dir/>
          <dgm:animLvl val="lvl"/>
          <dgm:resizeHandles val="exact"/>
        </dgm:presLayoutVars>
      </dgm:prSet>
      <dgm:spPr/>
      <dgm:t>
        <a:bodyPr/>
        <a:lstStyle/>
        <a:p>
          <a:endParaRPr lang="zh-TW" altLang="en-US"/>
        </a:p>
      </dgm:t>
    </dgm:pt>
    <dgm:pt modelId="{42BA26B4-87AE-4F49-A28F-59F6AA3CF38C}" type="pres">
      <dgm:prSet presAssocID="{20BE4BF6-CEED-4A72-AF98-1BD5F6295374}" presName="parentLin" presStyleCnt="0"/>
      <dgm:spPr/>
    </dgm:pt>
    <dgm:pt modelId="{4FDCC31A-81F8-469B-9931-639FA145521C}" type="pres">
      <dgm:prSet presAssocID="{20BE4BF6-CEED-4A72-AF98-1BD5F6295374}" presName="parentLeftMargin" presStyleLbl="node1" presStyleIdx="0" presStyleCnt="1"/>
      <dgm:spPr/>
      <dgm:t>
        <a:bodyPr/>
        <a:lstStyle/>
        <a:p>
          <a:endParaRPr lang="zh-TW" altLang="en-US"/>
        </a:p>
      </dgm:t>
    </dgm:pt>
    <dgm:pt modelId="{7E27A70A-431C-4D00-8954-02B564633BD1}" type="pres">
      <dgm:prSet presAssocID="{20BE4BF6-CEED-4A72-AF98-1BD5F6295374}" presName="parentText" presStyleLbl="node1" presStyleIdx="0" presStyleCnt="1">
        <dgm:presLayoutVars>
          <dgm:chMax val="0"/>
          <dgm:bulletEnabled val="1"/>
        </dgm:presLayoutVars>
      </dgm:prSet>
      <dgm:spPr/>
      <dgm:t>
        <a:bodyPr/>
        <a:lstStyle/>
        <a:p>
          <a:endParaRPr lang="zh-TW" altLang="en-US"/>
        </a:p>
      </dgm:t>
    </dgm:pt>
    <dgm:pt modelId="{E2DC8DF0-92AE-4EA9-9AEC-A934273DCEDA}" type="pres">
      <dgm:prSet presAssocID="{20BE4BF6-CEED-4A72-AF98-1BD5F6295374}" presName="negativeSpace" presStyleCnt="0"/>
      <dgm:spPr/>
    </dgm:pt>
    <dgm:pt modelId="{474773E8-81B3-4732-92DE-1BAD78DEA5C2}" type="pres">
      <dgm:prSet presAssocID="{20BE4BF6-CEED-4A72-AF98-1BD5F6295374}" presName="childText" presStyleLbl="conFgAcc1" presStyleIdx="0" presStyleCnt="1">
        <dgm:presLayoutVars>
          <dgm:bulletEnabled val="1"/>
        </dgm:presLayoutVars>
      </dgm:prSet>
      <dgm:spPr/>
      <dgm:t>
        <a:bodyPr/>
        <a:lstStyle/>
        <a:p>
          <a:endParaRPr lang="zh-TW" altLang="en-US"/>
        </a:p>
      </dgm:t>
    </dgm:pt>
  </dgm:ptLst>
  <dgm:cxnLst>
    <dgm:cxn modelId="{89E24EF4-BCFD-4B0D-AB89-2311BF35AF3B}" type="presOf" srcId="{20BE4BF6-CEED-4A72-AF98-1BD5F6295374}" destId="{7E27A70A-431C-4D00-8954-02B564633BD1}" srcOrd="1" destOrd="0" presId="urn:microsoft.com/office/officeart/2005/8/layout/list1"/>
    <dgm:cxn modelId="{4EAA61D8-3352-48DA-BBFB-775C9CD59348}" type="presOf" srcId="{F1A08897-8170-482D-997D-5E488BB11305}" destId="{474773E8-81B3-4732-92DE-1BAD78DEA5C2}" srcOrd="0" destOrd="3" presId="urn:microsoft.com/office/officeart/2005/8/layout/list1"/>
    <dgm:cxn modelId="{86779EC7-482A-4885-B733-4CEE80302CA3}" type="presOf" srcId="{A02B20E3-A491-40DF-A771-AE37CC238FB9}" destId="{474773E8-81B3-4732-92DE-1BAD78DEA5C2}" srcOrd="0" destOrd="2" presId="urn:microsoft.com/office/officeart/2005/8/layout/list1"/>
    <dgm:cxn modelId="{8E364D7A-58A5-40CF-8129-8D01EA51560D}" srcId="{7C504A96-6F93-408B-992F-0F0107636D97}" destId="{20BE4BF6-CEED-4A72-AF98-1BD5F6295374}" srcOrd="0" destOrd="0" parTransId="{838371C9-039C-4879-91AA-0AA8658503D6}" sibTransId="{EC5880C3-2F17-474F-B258-21AF1EC8DF70}"/>
    <dgm:cxn modelId="{47F58092-ABE5-4055-8327-E4BB491FABD1}" type="presOf" srcId="{8C8060DF-03C7-4F25-9490-31250498606A}" destId="{474773E8-81B3-4732-92DE-1BAD78DEA5C2}" srcOrd="0" destOrd="4" presId="urn:microsoft.com/office/officeart/2005/8/layout/list1"/>
    <dgm:cxn modelId="{E583C2E7-CBC2-40DE-9BD8-51494F734CE5}" type="presOf" srcId="{7C504A96-6F93-408B-992F-0F0107636D97}" destId="{4422127C-D87F-4074-B00C-751843AFB4C1}" srcOrd="0" destOrd="0" presId="urn:microsoft.com/office/officeart/2005/8/layout/list1"/>
    <dgm:cxn modelId="{C0371D2A-AF4F-4904-80F4-875704E90672}" srcId="{AFF5576F-492B-4FAC-8103-3BB82FCAAE92}" destId="{F1A08897-8170-482D-997D-5E488BB11305}" srcOrd="2" destOrd="0" parTransId="{D1E2223E-661E-496E-B730-B52A07A91325}" sibTransId="{B3C470C5-187E-432F-9CF5-01EEF5C00468}"/>
    <dgm:cxn modelId="{F7DF71DD-9AF6-448E-B846-4775E8DCFEAB}" type="presOf" srcId="{AFF5576F-492B-4FAC-8103-3BB82FCAAE92}" destId="{474773E8-81B3-4732-92DE-1BAD78DEA5C2}" srcOrd="0" destOrd="0" presId="urn:microsoft.com/office/officeart/2005/8/layout/list1"/>
    <dgm:cxn modelId="{2F1BD012-2B5A-419B-93AD-8AAFC2A69FC8}" type="presOf" srcId="{5D791445-88CE-477C-AF81-425FEBDEF21C}" destId="{474773E8-81B3-4732-92DE-1BAD78DEA5C2}" srcOrd="0" destOrd="1" presId="urn:microsoft.com/office/officeart/2005/8/layout/list1"/>
    <dgm:cxn modelId="{A2D69678-7A3B-4845-A38C-3355E769B5F6}" srcId="{20BE4BF6-CEED-4A72-AF98-1BD5F6295374}" destId="{AFF5576F-492B-4FAC-8103-3BB82FCAAE92}" srcOrd="0" destOrd="0" parTransId="{DD912934-94A3-49C7-ADFB-823B98DA0F7D}" sibTransId="{8849FB0D-4236-4B2B-9C82-F90A1D34E8F4}"/>
    <dgm:cxn modelId="{0A2A7676-4B03-40AA-8AA7-CA8DD90FE889}" srcId="{AFF5576F-492B-4FAC-8103-3BB82FCAAE92}" destId="{5D791445-88CE-477C-AF81-425FEBDEF21C}" srcOrd="0" destOrd="0" parTransId="{0D10252D-97AA-48EB-8E21-82878132ED80}" sibTransId="{0E0F4E5B-B258-47D5-B4B4-E72D9FEAF3FE}"/>
    <dgm:cxn modelId="{F5A4A4AD-EFC0-499E-9AC6-68500B1EBAE1}" srcId="{20BE4BF6-CEED-4A72-AF98-1BD5F6295374}" destId="{8C8060DF-03C7-4F25-9490-31250498606A}" srcOrd="1" destOrd="0" parTransId="{5A6022C4-DB09-4AC5-BE9E-8A569FF52C38}" sibTransId="{66BA79C3-BA8C-4DF3-8827-DF04516ADA06}"/>
    <dgm:cxn modelId="{E9242539-6640-4677-B80A-BF05422243FF}" srcId="{AFF5576F-492B-4FAC-8103-3BB82FCAAE92}" destId="{A02B20E3-A491-40DF-A771-AE37CC238FB9}" srcOrd="1" destOrd="0" parTransId="{5677EE87-1B21-4859-8028-63F850DA4B99}" sibTransId="{6FB47618-B0B0-4C0F-9DD9-71534745BDC0}"/>
    <dgm:cxn modelId="{475AAFAE-652E-4CCE-B109-F5ACA8181122}" type="presOf" srcId="{20BE4BF6-CEED-4A72-AF98-1BD5F6295374}" destId="{4FDCC31A-81F8-469B-9931-639FA145521C}" srcOrd="0" destOrd="0" presId="urn:microsoft.com/office/officeart/2005/8/layout/list1"/>
    <dgm:cxn modelId="{86A07A14-A48B-4760-8110-C0CA673F85CC}" type="presParOf" srcId="{4422127C-D87F-4074-B00C-751843AFB4C1}" destId="{42BA26B4-87AE-4F49-A28F-59F6AA3CF38C}" srcOrd="0" destOrd="0" presId="urn:microsoft.com/office/officeart/2005/8/layout/list1"/>
    <dgm:cxn modelId="{AA64A513-0B6D-4F2E-847C-5D4B396C9671}" type="presParOf" srcId="{42BA26B4-87AE-4F49-A28F-59F6AA3CF38C}" destId="{4FDCC31A-81F8-469B-9931-639FA145521C}" srcOrd="0" destOrd="0" presId="urn:microsoft.com/office/officeart/2005/8/layout/list1"/>
    <dgm:cxn modelId="{78F65145-9525-4C94-8350-56886DBC5494}" type="presParOf" srcId="{42BA26B4-87AE-4F49-A28F-59F6AA3CF38C}" destId="{7E27A70A-431C-4D00-8954-02B564633BD1}" srcOrd="1" destOrd="0" presId="urn:microsoft.com/office/officeart/2005/8/layout/list1"/>
    <dgm:cxn modelId="{BBB1BF80-FC83-4295-B406-EECF82D6CC17}" type="presParOf" srcId="{4422127C-D87F-4074-B00C-751843AFB4C1}" destId="{E2DC8DF0-92AE-4EA9-9AEC-A934273DCEDA}" srcOrd="1" destOrd="0" presId="urn:microsoft.com/office/officeart/2005/8/layout/list1"/>
    <dgm:cxn modelId="{7BB5F4B4-4BD7-4AF2-B91B-F7D241D08CDF}" type="presParOf" srcId="{4422127C-D87F-4074-B00C-751843AFB4C1}" destId="{474773E8-81B3-4732-92DE-1BAD78DEA5C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C712BD68-F2CD-4A9A-9C57-D1EC16FC237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E2D5F2E-AC68-477A-9D2D-28CF63EFB831}">
      <dgm:prSet/>
      <dgm:spPr/>
      <dgm:t>
        <a:bodyPr/>
        <a:lstStyle/>
        <a:p>
          <a:r>
            <a:rPr lang="zh-TW" altLang="en-US" dirty="0" smtClean="0"/>
            <a:t>展延規定</a:t>
          </a:r>
          <a:endParaRPr lang="zh-TW" altLang="en-US" dirty="0"/>
        </a:p>
      </dgm:t>
    </dgm:pt>
    <dgm:pt modelId="{2BCA5B32-C076-49D6-A0D9-3CFF72107403}" type="parTrans" cxnId="{353C925C-78C6-4B0C-9BFD-946B3A0D1449}">
      <dgm:prSet/>
      <dgm:spPr/>
      <dgm:t>
        <a:bodyPr/>
        <a:lstStyle/>
        <a:p>
          <a:endParaRPr lang="zh-TW" altLang="en-US"/>
        </a:p>
      </dgm:t>
    </dgm:pt>
    <dgm:pt modelId="{0C0A51F3-65F2-4AE1-BF82-D1569FA85C1A}" type="sibTrans" cxnId="{353C925C-78C6-4B0C-9BFD-946B3A0D1449}">
      <dgm:prSet/>
      <dgm:spPr/>
      <dgm:t>
        <a:bodyPr/>
        <a:lstStyle/>
        <a:p>
          <a:endParaRPr lang="zh-TW" altLang="en-US"/>
        </a:p>
      </dgm:t>
    </dgm:pt>
    <dgm:pt modelId="{3DACDE75-7987-4355-91AB-87FF2A556913}">
      <dgm:prSet/>
      <dgm:spPr/>
      <dgm:t>
        <a:bodyPr/>
        <a:lstStyle/>
        <a:p>
          <a:pPr algn="just"/>
          <a:r>
            <a:rPr lang="zh-TW" dirty="0" smtClean="0"/>
            <a:t>申請展延，應由貸款經辦機構報請直轄市、縣（市）政府提供審核意見，轉請農委會核定後始得為之</a:t>
          </a:r>
          <a:r>
            <a:rPr lang="zh-TW" altLang="en-US" dirty="0" smtClean="0"/>
            <a:t>。</a:t>
          </a:r>
          <a:endParaRPr lang="zh-TW" altLang="en-US" dirty="0"/>
        </a:p>
      </dgm:t>
    </dgm:pt>
    <dgm:pt modelId="{448FD9CA-C568-4FC7-8FD1-FEED75CC78EB}" type="parTrans" cxnId="{B035D520-742F-44C3-9CBD-01E9DCD3AC81}">
      <dgm:prSet/>
      <dgm:spPr/>
      <dgm:t>
        <a:bodyPr/>
        <a:lstStyle/>
        <a:p>
          <a:endParaRPr lang="zh-TW" altLang="en-US"/>
        </a:p>
      </dgm:t>
    </dgm:pt>
    <dgm:pt modelId="{1CA99545-FFB4-48E2-9604-AC7BE5777A6C}" type="sibTrans" cxnId="{B035D520-742F-44C3-9CBD-01E9DCD3AC81}">
      <dgm:prSet/>
      <dgm:spPr/>
      <dgm:t>
        <a:bodyPr/>
        <a:lstStyle/>
        <a:p>
          <a:endParaRPr lang="zh-TW" altLang="en-US"/>
        </a:p>
      </dgm:t>
    </dgm:pt>
    <dgm:pt modelId="{6C13003D-7096-43D8-94AF-98E9CA0DD730}">
      <dgm:prSet/>
      <dgm:spPr/>
      <dgm:t>
        <a:bodyPr/>
        <a:lstStyle/>
        <a:p>
          <a:pPr algn="just"/>
          <a:r>
            <a:rPr lang="zh-TW" dirty="0" smtClean="0"/>
            <a:t>其資本支出及週轉金貸款之展延，各以</a:t>
          </a:r>
          <a:r>
            <a:rPr lang="en-US" altLang="zh-TW" dirty="0" smtClean="0"/>
            <a:t>1</a:t>
          </a:r>
          <a:r>
            <a:rPr lang="zh-TW" dirty="0" smtClean="0"/>
            <a:t>次為限</a:t>
          </a:r>
          <a:r>
            <a:rPr lang="zh-TW" altLang="en-US" dirty="0" smtClean="0"/>
            <a:t>。</a:t>
          </a:r>
          <a:endParaRPr lang="zh-TW" altLang="en-US" dirty="0"/>
        </a:p>
      </dgm:t>
    </dgm:pt>
    <dgm:pt modelId="{4A5AE13B-170D-45F0-A315-49EB7501DE7B}" type="parTrans" cxnId="{D783105F-7047-4AB5-BF84-87EA511E386F}">
      <dgm:prSet/>
      <dgm:spPr/>
    </dgm:pt>
    <dgm:pt modelId="{418826B9-E59E-4A8A-8E87-015808AD9E14}" type="sibTrans" cxnId="{D783105F-7047-4AB5-BF84-87EA511E386F}">
      <dgm:prSet/>
      <dgm:spPr/>
    </dgm:pt>
    <dgm:pt modelId="{DC80F6E1-D35D-4750-A174-182D6054B32E}">
      <dgm:prSet/>
      <dgm:spPr/>
      <dgm:t>
        <a:bodyPr/>
        <a:lstStyle/>
        <a:p>
          <a:pPr algn="just"/>
          <a:r>
            <a:rPr lang="zh-TW" dirty="0" smtClean="0"/>
            <a:t>經辦農</a:t>
          </a:r>
          <a:r>
            <a:rPr lang="en-US" dirty="0" smtClean="0"/>
            <a:t>(</a:t>
          </a:r>
          <a:r>
            <a:rPr lang="zh-TW" dirty="0" smtClean="0"/>
            <a:t>漁</a:t>
          </a:r>
          <a:r>
            <a:rPr lang="en-US" dirty="0" smtClean="0"/>
            <a:t>)</a:t>
          </a:r>
          <a:r>
            <a:rPr lang="zh-TW" dirty="0" smtClean="0"/>
            <a:t>會以內部融資方式辦理本貸款，不得申請展延。</a:t>
          </a:r>
          <a:endParaRPr lang="zh-TW" altLang="en-US" dirty="0"/>
        </a:p>
      </dgm:t>
    </dgm:pt>
    <dgm:pt modelId="{75DC5BA1-305E-4633-ADDD-0E263219770C}" type="parTrans" cxnId="{95D43B1F-4A3D-4769-B57D-2C000B0B84EE}">
      <dgm:prSet/>
      <dgm:spPr/>
    </dgm:pt>
    <dgm:pt modelId="{DACC2D77-739B-4FF8-9E73-6F7382BF2EC4}" type="sibTrans" cxnId="{95D43B1F-4A3D-4769-B57D-2C000B0B84EE}">
      <dgm:prSet/>
      <dgm:spPr/>
    </dgm:pt>
    <dgm:pt modelId="{90D3F9CC-6245-4EDC-A1E1-5D6E598548B1}">
      <dgm:prSet/>
      <dgm:spPr/>
      <dgm:t>
        <a:bodyPr/>
        <a:lstStyle/>
        <a:p>
          <a:pPr algn="just"/>
          <a:r>
            <a:rPr lang="zh-TW" dirty="0" smtClean="0"/>
            <a:t>本貸款申請展延，不適用農業發展基金貸款作業規範第</a:t>
          </a:r>
          <a:r>
            <a:rPr lang="en-US" altLang="zh-TW" dirty="0" smtClean="0"/>
            <a:t>21</a:t>
          </a:r>
          <a:r>
            <a:rPr lang="zh-TW" dirty="0" smtClean="0"/>
            <a:t>點規定。</a:t>
          </a:r>
          <a:endParaRPr lang="zh-TW" altLang="en-US" dirty="0"/>
        </a:p>
      </dgm:t>
    </dgm:pt>
    <dgm:pt modelId="{5ADF4D11-A3E2-4C6E-807D-87AC69079510}" type="parTrans" cxnId="{4D8B9F51-43AA-458D-9F97-77F19DE02C79}">
      <dgm:prSet/>
      <dgm:spPr/>
    </dgm:pt>
    <dgm:pt modelId="{680576FA-9F64-4C07-8F41-3839B0AA5A79}" type="sibTrans" cxnId="{4D8B9F51-43AA-458D-9F97-77F19DE02C79}">
      <dgm:prSet/>
      <dgm:spPr/>
    </dgm:pt>
    <dgm:pt modelId="{7017E672-D4EB-4B57-91AB-1994DE9BAA5A}" type="pres">
      <dgm:prSet presAssocID="{C712BD68-F2CD-4A9A-9C57-D1EC16FC2370}" presName="linear" presStyleCnt="0">
        <dgm:presLayoutVars>
          <dgm:dir/>
          <dgm:animLvl val="lvl"/>
          <dgm:resizeHandles val="exact"/>
        </dgm:presLayoutVars>
      </dgm:prSet>
      <dgm:spPr/>
      <dgm:t>
        <a:bodyPr/>
        <a:lstStyle/>
        <a:p>
          <a:endParaRPr lang="zh-TW" altLang="en-US"/>
        </a:p>
      </dgm:t>
    </dgm:pt>
    <dgm:pt modelId="{A4879131-A3EA-4E3E-8353-5F4711C11FAF}" type="pres">
      <dgm:prSet presAssocID="{4E2D5F2E-AC68-477A-9D2D-28CF63EFB831}" presName="parentLin" presStyleCnt="0"/>
      <dgm:spPr/>
    </dgm:pt>
    <dgm:pt modelId="{6472B97B-B7E0-48D4-BCAC-11C2298777C6}" type="pres">
      <dgm:prSet presAssocID="{4E2D5F2E-AC68-477A-9D2D-28CF63EFB831}" presName="parentLeftMargin" presStyleLbl="node1" presStyleIdx="0" presStyleCnt="1"/>
      <dgm:spPr/>
      <dgm:t>
        <a:bodyPr/>
        <a:lstStyle/>
        <a:p>
          <a:endParaRPr lang="zh-TW" altLang="en-US"/>
        </a:p>
      </dgm:t>
    </dgm:pt>
    <dgm:pt modelId="{7597F01F-A94F-4FB4-9300-E8F5AF8D7C32}" type="pres">
      <dgm:prSet presAssocID="{4E2D5F2E-AC68-477A-9D2D-28CF63EFB831}" presName="parentText" presStyleLbl="node1" presStyleIdx="0" presStyleCnt="1">
        <dgm:presLayoutVars>
          <dgm:chMax val="0"/>
          <dgm:bulletEnabled val="1"/>
        </dgm:presLayoutVars>
      </dgm:prSet>
      <dgm:spPr/>
      <dgm:t>
        <a:bodyPr/>
        <a:lstStyle/>
        <a:p>
          <a:endParaRPr lang="zh-TW" altLang="en-US"/>
        </a:p>
      </dgm:t>
    </dgm:pt>
    <dgm:pt modelId="{C2C5F040-07AB-4808-B8F6-92A798DF4D78}" type="pres">
      <dgm:prSet presAssocID="{4E2D5F2E-AC68-477A-9D2D-28CF63EFB831}" presName="negativeSpace" presStyleCnt="0"/>
      <dgm:spPr/>
    </dgm:pt>
    <dgm:pt modelId="{94ACD9E6-837D-49BB-A361-75A7EE01CDD1}" type="pres">
      <dgm:prSet presAssocID="{4E2D5F2E-AC68-477A-9D2D-28CF63EFB831}" presName="childText" presStyleLbl="conFgAcc1" presStyleIdx="0" presStyleCnt="1">
        <dgm:presLayoutVars>
          <dgm:bulletEnabled val="1"/>
        </dgm:presLayoutVars>
      </dgm:prSet>
      <dgm:spPr/>
      <dgm:t>
        <a:bodyPr/>
        <a:lstStyle/>
        <a:p>
          <a:endParaRPr lang="zh-TW" altLang="en-US"/>
        </a:p>
      </dgm:t>
    </dgm:pt>
  </dgm:ptLst>
  <dgm:cxnLst>
    <dgm:cxn modelId="{4D8B9F51-43AA-458D-9F97-77F19DE02C79}" srcId="{4E2D5F2E-AC68-477A-9D2D-28CF63EFB831}" destId="{90D3F9CC-6245-4EDC-A1E1-5D6E598548B1}" srcOrd="3" destOrd="0" parTransId="{5ADF4D11-A3E2-4C6E-807D-87AC69079510}" sibTransId="{680576FA-9F64-4C07-8F41-3839B0AA5A79}"/>
    <dgm:cxn modelId="{4A3C6101-E6EF-425E-B000-4E99D0071A8A}" type="presOf" srcId="{C712BD68-F2CD-4A9A-9C57-D1EC16FC2370}" destId="{7017E672-D4EB-4B57-91AB-1994DE9BAA5A}" srcOrd="0" destOrd="0" presId="urn:microsoft.com/office/officeart/2005/8/layout/list1"/>
    <dgm:cxn modelId="{83A05BD0-FFDC-4AC1-96D4-7AD3D890D445}" type="presOf" srcId="{4E2D5F2E-AC68-477A-9D2D-28CF63EFB831}" destId="{7597F01F-A94F-4FB4-9300-E8F5AF8D7C32}" srcOrd="1" destOrd="0" presId="urn:microsoft.com/office/officeart/2005/8/layout/list1"/>
    <dgm:cxn modelId="{5F2B27CF-9ABA-4271-BEC2-9BCD95530B1B}" type="presOf" srcId="{DC80F6E1-D35D-4750-A174-182D6054B32E}" destId="{94ACD9E6-837D-49BB-A361-75A7EE01CDD1}" srcOrd="0" destOrd="2" presId="urn:microsoft.com/office/officeart/2005/8/layout/list1"/>
    <dgm:cxn modelId="{F2FC9F46-34F9-4F18-BA6F-16D707746585}" type="presOf" srcId="{4E2D5F2E-AC68-477A-9D2D-28CF63EFB831}" destId="{6472B97B-B7E0-48D4-BCAC-11C2298777C6}" srcOrd="0" destOrd="0" presId="urn:microsoft.com/office/officeart/2005/8/layout/list1"/>
    <dgm:cxn modelId="{B035D520-742F-44C3-9CBD-01E9DCD3AC81}" srcId="{4E2D5F2E-AC68-477A-9D2D-28CF63EFB831}" destId="{3DACDE75-7987-4355-91AB-87FF2A556913}" srcOrd="0" destOrd="0" parTransId="{448FD9CA-C568-4FC7-8FD1-FEED75CC78EB}" sibTransId="{1CA99545-FFB4-48E2-9604-AC7BE5777A6C}"/>
    <dgm:cxn modelId="{0744608F-F7B1-4E70-96CC-992095E9A9F3}" type="presOf" srcId="{6C13003D-7096-43D8-94AF-98E9CA0DD730}" destId="{94ACD9E6-837D-49BB-A361-75A7EE01CDD1}" srcOrd="0" destOrd="1" presId="urn:microsoft.com/office/officeart/2005/8/layout/list1"/>
    <dgm:cxn modelId="{E62640F1-79D5-4F8C-9D12-93F259A89371}" type="presOf" srcId="{3DACDE75-7987-4355-91AB-87FF2A556913}" destId="{94ACD9E6-837D-49BB-A361-75A7EE01CDD1}" srcOrd="0" destOrd="0" presId="urn:microsoft.com/office/officeart/2005/8/layout/list1"/>
    <dgm:cxn modelId="{353C925C-78C6-4B0C-9BFD-946B3A0D1449}" srcId="{C712BD68-F2CD-4A9A-9C57-D1EC16FC2370}" destId="{4E2D5F2E-AC68-477A-9D2D-28CF63EFB831}" srcOrd="0" destOrd="0" parTransId="{2BCA5B32-C076-49D6-A0D9-3CFF72107403}" sibTransId="{0C0A51F3-65F2-4AE1-BF82-D1569FA85C1A}"/>
    <dgm:cxn modelId="{4EDB93AA-EC45-4ED4-912B-1595E9E52D3A}" type="presOf" srcId="{90D3F9CC-6245-4EDC-A1E1-5D6E598548B1}" destId="{94ACD9E6-837D-49BB-A361-75A7EE01CDD1}" srcOrd="0" destOrd="3" presId="urn:microsoft.com/office/officeart/2005/8/layout/list1"/>
    <dgm:cxn modelId="{D783105F-7047-4AB5-BF84-87EA511E386F}" srcId="{4E2D5F2E-AC68-477A-9D2D-28CF63EFB831}" destId="{6C13003D-7096-43D8-94AF-98E9CA0DD730}" srcOrd="1" destOrd="0" parTransId="{4A5AE13B-170D-45F0-A315-49EB7501DE7B}" sibTransId="{418826B9-E59E-4A8A-8E87-015808AD9E14}"/>
    <dgm:cxn modelId="{95D43B1F-4A3D-4769-B57D-2C000B0B84EE}" srcId="{4E2D5F2E-AC68-477A-9D2D-28CF63EFB831}" destId="{DC80F6E1-D35D-4750-A174-182D6054B32E}" srcOrd="2" destOrd="0" parTransId="{75DC5BA1-305E-4633-ADDD-0E263219770C}" sibTransId="{DACC2D77-739B-4FF8-9E73-6F7382BF2EC4}"/>
    <dgm:cxn modelId="{060F1037-ED8B-4E1B-80FB-CF1AAFC24E75}" type="presParOf" srcId="{7017E672-D4EB-4B57-91AB-1994DE9BAA5A}" destId="{A4879131-A3EA-4E3E-8353-5F4711C11FAF}" srcOrd="0" destOrd="0" presId="urn:microsoft.com/office/officeart/2005/8/layout/list1"/>
    <dgm:cxn modelId="{48177A17-CF12-4B18-9D41-5EBAECD83DC0}" type="presParOf" srcId="{A4879131-A3EA-4E3E-8353-5F4711C11FAF}" destId="{6472B97B-B7E0-48D4-BCAC-11C2298777C6}" srcOrd="0" destOrd="0" presId="urn:microsoft.com/office/officeart/2005/8/layout/list1"/>
    <dgm:cxn modelId="{10289B74-9C32-45D9-92DB-956E4870E719}" type="presParOf" srcId="{A4879131-A3EA-4E3E-8353-5F4711C11FAF}" destId="{7597F01F-A94F-4FB4-9300-E8F5AF8D7C32}" srcOrd="1" destOrd="0" presId="urn:microsoft.com/office/officeart/2005/8/layout/list1"/>
    <dgm:cxn modelId="{0B56C66B-7DFB-46E7-BEC6-D25DE9BF4DC8}" type="presParOf" srcId="{7017E672-D4EB-4B57-91AB-1994DE9BAA5A}" destId="{C2C5F040-07AB-4808-B8F6-92A798DF4D78}" srcOrd="1" destOrd="0" presId="urn:microsoft.com/office/officeart/2005/8/layout/list1"/>
    <dgm:cxn modelId="{204575FD-43D1-478B-9C7B-DB0125741FCF}" type="presParOf" srcId="{7017E672-D4EB-4B57-91AB-1994DE9BAA5A}" destId="{94ACD9E6-837D-49BB-A361-75A7EE01CDD1}"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A716FBA2-02F6-4A91-8E53-1E9C7556A4B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EF5A0066-5EDA-4A6B-BD95-D605639CFA53}">
      <dgm:prSet phldrT="[文字]" custT="1"/>
      <dgm:spPr/>
      <dgm:t>
        <a:bodyPr/>
        <a:lstStyle/>
        <a:p>
          <a:r>
            <a:rPr lang="zh-TW" altLang="en-US" sz="2400" dirty="0" smtClean="0">
              <a:latin typeface="+mn-ea"/>
              <a:ea typeface="+mn-ea"/>
            </a:rPr>
            <a:t>貸款用途</a:t>
          </a:r>
          <a:endParaRPr lang="zh-TW" altLang="en-US" sz="2400" dirty="0">
            <a:latin typeface="+mn-ea"/>
            <a:ea typeface="+mn-ea"/>
          </a:endParaRPr>
        </a:p>
      </dgm:t>
    </dgm:pt>
    <dgm:pt modelId="{6A6315E6-6431-4781-92DF-CF86FC011BEA}" type="parTrans" cxnId="{2D4762C7-2FF5-48E1-B27F-A70680C0830F}">
      <dgm:prSet/>
      <dgm:spPr/>
      <dgm:t>
        <a:bodyPr/>
        <a:lstStyle/>
        <a:p>
          <a:endParaRPr lang="zh-TW" altLang="en-US"/>
        </a:p>
      </dgm:t>
    </dgm:pt>
    <dgm:pt modelId="{10F4D456-EEA9-47D1-B296-FBDF732070FB}" type="sibTrans" cxnId="{2D4762C7-2FF5-48E1-B27F-A70680C0830F}">
      <dgm:prSet/>
      <dgm:spPr/>
      <dgm:t>
        <a:bodyPr/>
        <a:lstStyle/>
        <a:p>
          <a:endParaRPr lang="zh-TW" altLang="en-US"/>
        </a:p>
      </dgm:t>
    </dgm:pt>
    <dgm:pt modelId="{D45ADD02-C7CC-4D38-8AC8-B6F4C7EB12FF}">
      <dgm:prSet phldrT="[文字]" custT="1"/>
      <dgm:spPr/>
      <dgm:t>
        <a:bodyPr/>
        <a:lstStyle/>
        <a:p>
          <a:r>
            <a:rPr lang="zh-TW" altLang="en-US" sz="2400" dirty="0" smtClean="0">
              <a:latin typeface="+mn-ea"/>
              <a:ea typeface="+mn-ea"/>
            </a:rPr>
            <a:t>耕地</a:t>
          </a:r>
          <a:endParaRPr lang="zh-TW" altLang="en-US" sz="2400" dirty="0">
            <a:latin typeface="+mn-ea"/>
            <a:ea typeface="+mn-ea"/>
          </a:endParaRPr>
        </a:p>
      </dgm:t>
    </dgm:pt>
    <dgm:pt modelId="{E40E20A1-2B5B-4F7E-95B3-5517C880B269}" type="parTrans" cxnId="{13869F22-D868-49AB-B4F5-51FE9DDFED41}">
      <dgm:prSet/>
      <dgm:spPr/>
      <dgm:t>
        <a:bodyPr/>
        <a:lstStyle/>
        <a:p>
          <a:endParaRPr lang="zh-TW" altLang="en-US"/>
        </a:p>
      </dgm:t>
    </dgm:pt>
    <dgm:pt modelId="{9B79B3DC-677E-436B-B732-62370990861A}" type="sibTrans" cxnId="{13869F22-D868-49AB-B4F5-51FE9DDFED41}">
      <dgm:prSet/>
      <dgm:spPr/>
      <dgm:t>
        <a:bodyPr/>
        <a:lstStyle/>
        <a:p>
          <a:endParaRPr lang="zh-TW" altLang="en-US"/>
        </a:p>
      </dgm:t>
    </dgm:pt>
    <dgm:pt modelId="{F903FC48-F864-4DB4-816C-345E6A61500C}">
      <dgm:prSet phldrT="[文字]" custT="1"/>
      <dgm:spPr/>
      <dgm:t>
        <a:bodyPr/>
        <a:lstStyle/>
        <a:p>
          <a:r>
            <a:rPr lang="zh-TW" altLang="en-US" sz="2400" dirty="0" smtClean="0">
              <a:latin typeface="+mn-ea"/>
              <a:ea typeface="+mn-ea"/>
            </a:rPr>
            <a:t>農業用地</a:t>
          </a:r>
          <a:endParaRPr lang="zh-TW" altLang="en-US" sz="2400" dirty="0">
            <a:latin typeface="+mn-ea"/>
            <a:ea typeface="+mn-ea"/>
          </a:endParaRPr>
        </a:p>
      </dgm:t>
    </dgm:pt>
    <dgm:pt modelId="{2A771AD7-A7EC-4606-BA24-0C1AC393A333}" type="parTrans" cxnId="{8DFC7DA4-B6B7-4A28-9F4C-2E93C66A6CBD}">
      <dgm:prSet/>
      <dgm:spPr/>
      <dgm:t>
        <a:bodyPr/>
        <a:lstStyle/>
        <a:p>
          <a:endParaRPr lang="zh-TW" altLang="en-US"/>
        </a:p>
      </dgm:t>
    </dgm:pt>
    <dgm:pt modelId="{ECE91AD6-8A79-45E2-9DCB-ACAE76CC857B}" type="sibTrans" cxnId="{8DFC7DA4-B6B7-4A28-9F4C-2E93C66A6CBD}">
      <dgm:prSet/>
      <dgm:spPr/>
      <dgm:t>
        <a:bodyPr/>
        <a:lstStyle/>
        <a:p>
          <a:endParaRPr lang="zh-TW" altLang="en-US"/>
        </a:p>
      </dgm:t>
    </dgm:pt>
    <dgm:pt modelId="{6B519B35-6C40-493E-85D3-B088F641B7D7}">
      <dgm:prSet custT="1"/>
      <dgm:spPr/>
      <dgm:t>
        <a:bodyPr/>
        <a:lstStyle/>
        <a:p>
          <a:r>
            <a:rPr lang="zh-TW" sz="1800" dirty="0" smtClean="0">
              <a:latin typeface="+mn-ea"/>
              <a:ea typeface="+mn-ea"/>
            </a:rPr>
            <a:t>本貸款資金之用途如下：</a:t>
          </a:r>
          <a:r>
            <a:rPr lang="en-US" sz="1800" dirty="0" smtClean="0">
              <a:latin typeface="+mn-ea"/>
              <a:ea typeface="+mn-ea"/>
            </a:rPr>
            <a:t> </a:t>
          </a:r>
          <a:endParaRPr lang="zh-TW" altLang="en-US" sz="1800" dirty="0">
            <a:latin typeface="+mn-ea"/>
            <a:ea typeface="+mn-ea"/>
          </a:endParaRPr>
        </a:p>
      </dgm:t>
    </dgm:pt>
    <dgm:pt modelId="{373B2C71-609F-4091-BCAE-8739529B93F3}" type="parTrans" cxnId="{27B44185-DE6B-4EA8-A13A-298DB77E3A74}">
      <dgm:prSet/>
      <dgm:spPr/>
      <dgm:t>
        <a:bodyPr/>
        <a:lstStyle/>
        <a:p>
          <a:endParaRPr lang="zh-TW" altLang="en-US"/>
        </a:p>
      </dgm:t>
    </dgm:pt>
    <dgm:pt modelId="{DDD89375-3185-4A3C-A44E-01DD1CF8AE08}" type="sibTrans" cxnId="{27B44185-DE6B-4EA8-A13A-298DB77E3A74}">
      <dgm:prSet/>
      <dgm:spPr/>
      <dgm:t>
        <a:bodyPr/>
        <a:lstStyle/>
        <a:p>
          <a:endParaRPr lang="zh-TW" altLang="en-US"/>
        </a:p>
      </dgm:t>
    </dgm:pt>
    <dgm:pt modelId="{AA4F3882-59E3-45CC-9252-7B80457140A1}">
      <dgm:prSet custT="1"/>
      <dgm:spPr/>
      <dgm:t>
        <a:bodyPr/>
        <a:lstStyle/>
        <a:p>
          <a:r>
            <a:rPr lang="zh-TW" sz="1800" dirty="0" smtClean="0">
              <a:latin typeface="+mn-ea"/>
              <a:ea typeface="+mn-ea"/>
            </a:rPr>
            <a:t>購置或交換耕地所需資金。</a:t>
          </a:r>
          <a:r>
            <a:rPr lang="en-US" sz="1800" dirty="0" smtClean="0">
              <a:latin typeface="+mn-ea"/>
              <a:ea typeface="+mn-ea"/>
            </a:rPr>
            <a:t> </a:t>
          </a:r>
          <a:endParaRPr lang="zh-TW" sz="1800" dirty="0">
            <a:latin typeface="+mn-ea"/>
            <a:ea typeface="+mn-ea"/>
          </a:endParaRPr>
        </a:p>
      </dgm:t>
    </dgm:pt>
    <dgm:pt modelId="{3768752D-E40F-47FC-8E03-525549EF0CAC}" type="parTrans" cxnId="{1CF760D7-CD1A-40B6-9814-2F9A03E30CC9}">
      <dgm:prSet/>
      <dgm:spPr/>
      <dgm:t>
        <a:bodyPr/>
        <a:lstStyle/>
        <a:p>
          <a:endParaRPr lang="zh-TW" altLang="en-US"/>
        </a:p>
      </dgm:t>
    </dgm:pt>
    <dgm:pt modelId="{8702F930-0BFE-4197-9314-A0C576EE575F}" type="sibTrans" cxnId="{1CF760D7-CD1A-40B6-9814-2F9A03E30CC9}">
      <dgm:prSet/>
      <dgm:spPr/>
      <dgm:t>
        <a:bodyPr/>
        <a:lstStyle/>
        <a:p>
          <a:endParaRPr lang="zh-TW" altLang="en-US"/>
        </a:p>
      </dgm:t>
    </dgm:pt>
    <dgm:pt modelId="{D4F54856-AD00-4210-AC05-278A543172E2}">
      <dgm:prSet custT="1"/>
      <dgm:spPr/>
      <dgm:t>
        <a:bodyPr/>
        <a:lstStyle/>
        <a:p>
          <a:r>
            <a:rPr lang="zh-TW" sz="1800" dirty="0" smtClean="0">
              <a:latin typeface="+mn-ea"/>
              <a:ea typeface="+mn-ea"/>
            </a:rPr>
            <a:t>繼承人因繼承農業用地，需現金補償其他繼承人所需之資金。</a:t>
          </a:r>
          <a:r>
            <a:rPr lang="en-US" sz="1800" dirty="0" smtClean="0">
              <a:latin typeface="+mn-ea"/>
              <a:ea typeface="+mn-ea"/>
            </a:rPr>
            <a:t> </a:t>
          </a:r>
          <a:endParaRPr lang="zh-TW" sz="1800" dirty="0">
            <a:latin typeface="+mn-ea"/>
            <a:ea typeface="+mn-ea"/>
          </a:endParaRPr>
        </a:p>
      </dgm:t>
    </dgm:pt>
    <dgm:pt modelId="{2C7DE2B9-8EA6-462D-801F-68DBB7D1DFD1}" type="parTrans" cxnId="{E1237EDD-750C-406F-BD23-2222B6CA1211}">
      <dgm:prSet/>
      <dgm:spPr/>
      <dgm:t>
        <a:bodyPr/>
        <a:lstStyle/>
        <a:p>
          <a:endParaRPr lang="zh-TW" altLang="en-US"/>
        </a:p>
      </dgm:t>
    </dgm:pt>
    <dgm:pt modelId="{07BBDD67-9218-44F0-A4F6-6EA5045DE15E}" type="sibTrans" cxnId="{E1237EDD-750C-406F-BD23-2222B6CA1211}">
      <dgm:prSet/>
      <dgm:spPr/>
      <dgm:t>
        <a:bodyPr/>
        <a:lstStyle/>
        <a:p>
          <a:endParaRPr lang="zh-TW" altLang="en-US"/>
        </a:p>
      </dgm:t>
    </dgm:pt>
    <dgm:pt modelId="{280C606E-4011-41A8-9362-EA1F94D626DE}">
      <dgm:prSet custT="1"/>
      <dgm:spPr/>
      <dgm:t>
        <a:bodyPr/>
        <a:lstStyle/>
        <a:p>
          <a:r>
            <a:rPr lang="zh-TW" sz="1800" dirty="0" smtClean="0">
              <a:latin typeface="+mn-ea"/>
              <a:ea typeface="+mn-ea"/>
            </a:rPr>
            <a:t>前項購置、交換耕地或繼承農業用地，其從事農業經營項目有辦理政策性農業專案貸款辦法第</a:t>
          </a:r>
          <a:r>
            <a:rPr lang="en-US" altLang="zh-TW" sz="1800" dirty="0" smtClean="0">
              <a:latin typeface="+mn-ea"/>
              <a:ea typeface="+mn-ea"/>
            </a:rPr>
            <a:t>21</a:t>
          </a:r>
          <a:r>
            <a:rPr lang="zh-TW" sz="1800" dirty="0" smtClean="0">
              <a:latin typeface="+mn-ea"/>
              <a:ea typeface="+mn-ea"/>
            </a:rPr>
            <a:t>條所定各款情形之一者，不予核貸。</a:t>
          </a:r>
          <a:r>
            <a:rPr lang="en-US" sz="1800" dirty="0" smtClean="0">
              <a:latin typeface="+mn-ea"/>
              <a:ea typeface="+mn-ea"/>
            </a:rPr>
            <a:t> </a:t>
          </a:r>
          <a:endParaRPr lang="zh-TW" sz="1800" dirty="0">
            <a:latin typeface="+mn-ea"/>
            <a:ea typeface="+mn-ea"/>
          </a:endParaRPr>
        </a:p>
      </dgm:t>
    </dgm:pt>
    <dgm:pt modelId="{7FAB8891-96D4-4DFA-A29E-AA49179AA65B}" type="parTrans" cxnId="{00B7E2C8-C471-4034-89AC-A1FD40158D27}">
      <dgm:prSet/>
      <dgm:spPr/>
      <dgm:t>
        <a:bodyPr/>
        <a:lstStyle/>
        <a:p>
          <a:endParaRPr lang="zh-TW" altLang="en-US"/>
        </a:p>
      </dgm:t>
    </dgm:pt>
    <dgm:pt modelId="{5F7ADEEE-5DF9-4079-9583-896BC1EA2FB7}" type="sibTrans" cxnId="{00B7E2C8-C471-4034-89AC-A1FD40158D27}">
      <dgm:prSet/>
      <dgm:spPr/>
      <dgm:t>
        <a:bodyPr/>
        <a:lstStyle/>
        <a:p>
          <a:endParaRPr lang="zh-TW" altLang="en-US"/>
        </a:p>
      </dgm:t>
    </dgm:pt>
    <dgm:pt modelId="{992407AB-CAF9-45A1-9E1A-A061FCB728F0}">
      <dgm:prSet custT="1"/>
      <dgm:spPr/>
      <dgm:t>
        <a:bodyPr/>
        <a:lstStyle/>
        <a:p>
          <a:r>
            <a:rPr lang="zh-TW" altLang="en-US" sz="1800" dirty="0" smtClean="0">
              <a:latin typeface="+mn-ea"/>
              <a:ea typeface="+mn-ea"/>
            </a:rPr>
            <a:t>符合農業發展條例第</a:t>
          </a:r>
          <a:r>
            <a:rPr lang="en-US" altLang="zh-TW" sz="1800" dirty="0" smtClean="0">
              <a:latin typeface="+mn-ea"/>
              <a:ea typeface="+mn-ea"/>
            </a:rPr>
            <a:t>3</a:t>
          </a:r>
          <a:r>
            <a:rPr lang="zh-TW" altLang="en-US" sz="1800" dirty="0" smtClean="0">
              <a:latin typeface="+mn-ea"/>
              <a:ea typeface="+mn-ea"/>
            </a:rPr>
            <a:t>條第</a:t>
          </a:r>
          <a:r>
            <a:rPr lang="en-US" altLang="zh-TW" sz="1800" dirty="0" smtClean="0">
              <a:latin typeface="+mn-ea"/>
              <a:ea typeface="+mn-ea"/>
            </a:rPr>
            <a:t>11</a:t>
          </a:r>
          <a:r>
            <a:rPr lang="zh-TW" altLang="en-US" sz="1800" dirty="0" smtClean="0">
              <a:latin typeface="+mn-ea"/>
              <a:ea typeface="+mn-ea"/>
            </a:rPr>
            <a:t>款規定之耕地定義者（指依區域計畫法劃定為特定農業區、一般農業區、山坡地保育區及森林區之農牧用地 ）。</a:t>
          </a:r>
          <a:endParaRPr lang="zh-TW" altLang="en-US" sz="1800" dirty="0">
            <a:latin typeface="+mn-ea"/>
            <a:ea typeface="+mn-ea"/>
          </a:endParaRPr>
        </a:p>
      </dgm:t>
    </dgm:pt>
    <dgm:pt modelId="{F19B16D7-8212-4D4C-AF73-9A8BB7E2C0F7}" type="parTrans" cxnId="{C2DB9E41-74B7-483E-A4BE-BA4371D82913}">
      <dgm:prSet/>
      <dgm:spPr/>
      <dgm:t>
        <a:bodyPr/>
        <a:lstStyle/>
        <a:p>
          <a:endParaRPr lang="zh-TW" altLang="en-US"/>
        </a:p>
      </dgm:t>
    </dgm:pt>
    <dgm:pt modelId="{55F37125-2D38-4293-81B6-D6135B00001E}" type="sibTrans" cxnId="{C2DB9E41-74B7-483E-A4BE-BA4371D82913}">
      <dgm:prSet/>
      <dgm:spPr/>
      <dgm:t>
        <a:bodyPr/>
        <a:lstStyle/>
        <a:p>
          <a:endParaRPr lang="zh-TW" altLang="en-US"/>
        </a:p>
      </dgm:t>
    </dgm:pt>
    <dgm:pt modelId="{75C02EE3-85BD-460B-9AB1-D030E8B10414}">
      <dgm:prSet custT="1"/>
      <dgm:spPr/>
      <dgm:t>
        <a:bodyPr/>
        <a:lstStyle/>
        <a:p>
          <a:r>
            <a:rPr lang="zh-TW" altLang="en-US" sz="1800" dirty="0" smtClean="0">
              <a:latin typeface="+mn-ea"/>
              <a:ea typeface="+mn-ea"/>
            </a:rPr>
            <a:t>指符合農業發展條例第</a:t>
          </a:r>
          <a:r>
            <a:rPr lang="en-US" altLang="zh-TW" sz="1800" dirty="0" smtClean="0">
              <a:latin typeface="+mn-ea"/>
              <a:ea typeface="+mn-ea"/>
            </a:rPr>
            <a:t>3</a:t>
          </a:r>
          <a:r>
            <a:rPr lang="zh-TW" altLang="en-US" sz="1800" dirty="0" smtClean="0">
              <a:latin typeface="+mn-ea"/>
              <a:ea typeface="+mn-ea"/>
            </a:rPr>
            <a:t>條第</a:t>
          </a:r>
          <a:r>
            <a:rPr lang="en-US" altLang="zh-TW" sz="1800" dirty="0" smtClean="0">
              <a:latin typeface="+mn-ea"/>
              <a:ea typeface="+mn-ea"/>
            </a:rPr>
            <a:t>10</a:t>
          </a:r>
          <a:r>
            <a:rPr lang="zh-TW" altLang="en-US" sz="1800" dirty="0" smtClean="0">
              <a:latin typeface="+mn-ea"/>
              <a:ea typeface="+mn-ea"/>
            </a:rPr>
            <a:t>款規定之農業用地定義者（指非都市土地或都市土地農業區、保護區範圍內，依法供農作等使用之土地）。</a:t>
          </a:r>
          <a:endParaRPr lang="zh-TW" altLang="en-US" sz="1800" dirty="0">
            <a:latin typeface="+mn-ea"/>
            <a:ea typeface="+mn-ea"/>
          </a:endParaRPr>
        </a:p>
      </dgm:t>
    </dgm:pt>
    <dgm:pt modelId="{990E2F86-21E2-4213-8F60-5042C875E6C6}" type="parTrans" cxnId="{8F73F561-D18E-4006-9F79-5AD9E5D0C7C5}">
      <dgm:prSet/>
      <dgm:spPr/>
      <dgm:t>
        <a:bodyPr/>
        <a:lstStyle/>
        <a:p>
          <a:endParaRPr lang="zh-TW" altLang="en-US"/>
        </a:p>
      </dgm:t>
    </dgm:pt>
    <dgm:pt modelId="{974F91FC-D553-45A2-B238-6F8C38868270}" type="sibTrans" cxnId="{8F73F561-D18E-4006-9F79-5AD9E5D0C7C5}">
      <dgm:prSet/>
      <dgm:spPr/>
      <dgm:t>
        <a:bodyPr/>
        <a:lstStyle/>
        <a:p>
          <a:endParaRPr lang="zh-TW" altLang="en-US"/>
        </a:p>
      </dgm:t>
    </dgm:pt>
    <dgm:pt modelId="{5ED4A2A7-A53D-483B-8A80-7CCE7A540DD4}" type="pres">
      <dgm:prSet presAssocID="{A716FBA2-02F6-4A91-8E53-1E9C7556A4B8}" presName="linear" presStyleCnt="0">
        <dgm:presLayoutVars>
          <dgm:dir/>
          <dgm:animLvl val="lvl"/>
          <dgm:resizeHandles val="exact"/>
        </dgm:presLayoutVars>
      </dgm:prSet>
      <dgm:spPr/>
      <dgm:t>
        <a:bodyPr/>
        <a:lstStyle/>
        <a:p>
          <a:endParaRPr lang="zh-TW" altLang="en-US"/>
        </a:p>
      </dgm:t>
    </dgm:pt>
    <dgm:pt modelId="{D3B8AE89-EAF0-4FF1-B8B2-43AB44B3163A}" type="pres">
      <dgm:prSet presAssocID="{EF5A0066-5EDA-4A6B-BD95-D605639CFA53}" presName="parentLin" presStyleCnt="0"/>
      <dgm:spPr/>
    </dgm:pt>
    <dgm:pt modelId="{658A1FDB-8183-4665-8185-0BF602E3EAF3}" type="pres">
      <dgm:prSet presAssocID="{EF5A0066-5EDA-4A6B-BD95-D605639CFA53}" presName="parentLeftMargin" presStyleLbl="node1" presStyleIdx="0" presStyleCnt="3"/>
      <dgm:spPr/>
      <dgm:t>
        <a:bodyPr/>
        <a:lstStyle/>
        <a:p>
          <a:endParaRPr lang="zh-TW" altLang="en-US"/>
        </a:p>
      </dgm:t>
    </dgm:pt>
    <dgm:pt modelId="{3301D498-2ABA-41E2-85FC-76584C038834}" type="pres">
      <dgm:prSet presAssocID="{EF5A0066-5EDA-4A6B-BD95-D605639CFA53}" presName="parentText" presStyleLbl="node1" presStyleIdx="0" presStyleCnt="3" custScaleY="188625">
        <dgm:presLayoutVars>
          <dgm:chMax val="0"/>
          <dgm:bulletEnabled val="1"/>
        </dgm:presLayoutVars>
      </dgm:prSet>
      <dgm:spPr/>
      <dgm:t>
        <a:bodyPr/>
        <a:lstStyle/>
        <a:p>
          <a:endParaRPr lang="zh-TW" altLang="en-US"/>
        </a:p>
      </dgm:t>
    </dgm:pt>
    <dgm:pt modelId="{6998EFA7-9063-4F8D-86CA-1948BB61FB72}" type="pres">
      <dgm:prSet presAssocID="{EF5A0066-5EDA-4A6B-BD95-D605639CFA53}" presName="negativeSpace" presStyleCnt="0"/>
      <dgm:spPr/>
    </dgm:pt>
    <dgm:pt modelId="{ADEC2B81-4FD5-4FAA-853E-22179BAD572A}" type="pres">
      <dgm:prSet presAssocID="{EF5A0066-5EDA-4A6B-BD95-D605639CFA53}" presName="childText" presStyleLbl="conFgAcc1" presStyleIdx="0" presStyleCnt="3">
        <dgm:presLayoutVars>
          <dgm:bulletEnabled val="1"/>
        </dgm:presLayoutVars>
      </dgm:prSet>
      <dgm:spPr/>
      <dgm:t>
        <a:bodyPr/>
        <a:lstStyle/>
        <a:p>
          <a:endParaRPr lang="zh-TW" altLang="en-US"/>
        </a:p>
      </dgm:t>
    </dgm:pt>
    <dgm:pt modelId="{2C654C78-B6B3-4D6A-8C72-00503ED80987}" type="pres">
      <dgm:prSet presAssocID="{10F4D456-EEA9-47D1-B296-FBDF732070FB}" presName="spaceBetweenRectangles" presStyleCnt="0"/>
      <dgm:spPr/>
    </dgm:pt>
    <dgm:pt modelId="{65706AA0-0187-431F-B624-F570E12F8136}" type="pres">
      <dgm:prSet presAssocID="{D45ADD02-C7CC-4D38-8AC8-B6F4C7EB12FF}" presName="parentLin" presStyleCnt="0"/>
      <dgm:spPr/>
    </dgm:pt>
    <dgm:pt modelId="{FEE4F00D-964F-458C-86B5-A36BB25258AE}" type="pres">
      <dgm:prSet presAssocID="{D45ADD02-C7CC-4D38-8AC8-B6F4C7EB12FF}" presName="parentLeftMargin" presStyleLbl="node1" presStyleIdx="0" presStyleCnt="3"/>
      <dgm:spPr/>
      <dgm:t>
        <a:bodyPr/>
        <a:lstStyle/>
        <a:p>
          <a:endParaRPr lang="zh-TW" altLang="en-US"/>
        </a:p>
      </dgm:t>
    </dgm:pt>
    <dgm:pt modelId="{F119473F-0FEA-4568-99F6-ACC68FC45274}" type="pres">
      <dgm:prSet presAssocID="{D45ADD02-C7CC-4D38-8AC8-B6F4C7EB12FF}" presName="parentText" presStyleLbl="node1" presStyleIdx="1" presStyleCnt="3" custScaleY="219667">
        <dgm:presLayoutVars>
          <dgm:chMax val="0"/>
          <dgm:bulletEnabled val="1"/>
        </dgm:presLayoutVars>
      </dgm:prSet>
      <dgm:spPr/>
      <dgm:t>
        <a:bodyPr/>
        <a:lstStyle/>
        <a:p>
          <a:endParaRPr lang="zh-TW" altLang="en-US"/>
        </a:p>
      </dgm:t>
    </dgm:pt>
    <dgm:pt modelId="{BBE20C30-4DFE-412B-95B8-C741FFDB09A8}" type="pres">
      <dgm:prSet presAssocID="{D45ADD02-C7CC-4D38-8AC8-B6F4C7EB12FF}" presName="negativeSpace" presStyleCnt="0"/>
      <dgm:spPr/>
    </dgm:pt>
    <dgm:pt modelId="{FBB41E8F-829F-4D21-8EE9-DC24D8A43F7E}" type="pres">
      <dgm:prSet presAssocID="{D45ADD02-C7CC-4D38-8AC8-B6F4C7EB12FF}" presName="childText" presStyleLbl="conFgAcc1" presStyleIdx="1" presStyleCnt="3">
        <dgm:presLayoutVars>
          <dgm:bulletEnabled val="1"/>
        </dgm:presLayoutVars>
      </dgm:prSet>
      <dgm:spPr/>
      <dgm:t>
        <a:bodyPr/>
        <a:lstStyle/>
        <a:p>
          <a:endParaRPr lang="zh-TW" altLang="en-US"/>
        </a:p>
      </dgm:t>
    </dgm:pt>
    <dgm:pt modelId="{67077BE7-0835-4ECD-9412-5336863872DE}" type="pres">
      <dgm:prSet presAssocID="{9B79B3DC-677E-436B-B732-62370990861A}" presName="spaceBetweenRectangles" presStyleCnt="0"/>
      <dgm:spPr/>
    </dgm:pt>
    <dgm:pt modelId="{51E794BE-1755-4FC3-898C-3D15D90EAD9C}" type="pres">
      <dgm:prSet presAssocID="{F903FC48-F864-4DB4-816C-345E6A61500C}" presName="parentLin" presStyleCnt="0"/>
      <dgm:spPr/>
    </dgm:pt>
    <dgm:pt modelId="{4F02DB72-0717-44AD-B699-61FE5B4748E9}" type="pres">
      <dgm:prSet presAssocID="{F903FC48-F864-4DB4-816C-345E6A61500C}" presName="parentLeftMargin" presStyleLbl="node1" presStyleIdx="1" presStyleCnt="3"/>
      <dgm:spPr/>
      <dgm:t>
        <a:bodyPr/>
        <a:lstStyle/>
        <a:p>
          <a:endParaRPr lang="zh-TW" altLang="en-US"/>
        </a:p>
      </dgm:t>
    </dgm:pt>
    <dgm:pt modelId="{2E88791B-07EE-4BF4-AFF8-C1600D4F445F}" type="pres">
      <dgm:prSet presAssocID="{F903FC48-F864-4DB4-816C-345E6A61500C}" presName="parentText" presStyleLbl="node1" presStyleIdx="2" presStyleCnt="3" custScaleY="261228">
        <dgm:presLayoutVars>
          <dgm:chMax val="0"/>
          <dgm:bulletEnabled val="1"/>
        </dgm:presLayoutVars>
      </dgm:prSet>
      <dgm:spPr/>
      <dgm:t>
        <a:bodyPr/>
        <a:lstStyle/>
        <a:p>
          <a:endParaRPr lang="zh-TW" altLang="en-US"/>
        </a:p>
      </dgm:t>
    </dgm:pt>
    <dgm:pt modelId="{7A2D4AF9-15BF-48BC-8A22-BA40E400B3FF}" type="pres">
      <dgm:prSet presAssocID="{F903FC48-F864-4DB4-816C-345E6A61500C}" presName="negativeSpace" presStyleCnt="0"/>
      <dgm:spPr/>
    </dgm:pt>
    <dgm:pt modelId="{6D2657C9-12E6-4EF9-A4B3-22566B86D589}" type="pres">
      <dgm:prSet presAssocID="{F903FC48-F864-4DB4-816C-345E6A61500C}" presName="childText" presStyleLbl="conFgAcc1" presStyleIdx="2" presStyleCnt="3">
        <dgm:presLayoutVars>
          <dgm:bulletEnabled val="1"/>
        </dgm:presLayoutVars>
      </dgm:prSet>
      <dgm:spPr/>
      <dgm:t>
        <a:bodyPr/>
        <a:lstStyle/>
        <a:p>
          <a:endParaRPr lang="zh-TW" altLang="en-US"/>
        </a:p>
      </dgm:t>
    </dgm:pt>
  </dgm:ptLst>
  <dgm:cxnLst>
    <dgm:cxn modelId="{4E04EE48-C525-4EAD-9F74-9D9AEF91BE95}" type="presOf" srcId="{A716FBA2-02F6-4A91-8E53-1E9C7556A4B8}" destId="{5ED4A2A7-A53D-483B-8A80-7CCE7A540DD4}" srcOrd="0" destOrd="0" presId="urn:microsoft.com/office/officeart/2005/8/layout/list1"/>
    <dgm:cxn modelId="{1CF760D7-CD1A-40B6-9814-2F9A03E30CC9}" srcId="{6B519B35-6C40-493E-85D3-B088F641B7D7}" destId="{AA4F3882-59E3-45CC-9252-7B80457140A1}" srcOrd="0" destOrd="0" parTransId="{3768752D-E40F-47FC-8E03-525549EF0CAC}" sibTransId="{8702F930-0BFE-4197-9314-A0C576EE575F}"/>
    <dgm:cxn modelId="{EBF8FE15-818C-4F47-9D9B-6C2C37EDEA10}" type="presOf" srcId="{AA4F3882-59E3-45CC-9252-7B80457140A1}" destId="{ADEC2B81-4FD5-4FAA-853E-22179BAD572A}" srcOrd="0" destOrd="1" presId="urn:microsoft.com/office/officeart/2005/8/layout/list1"/>
    <dgm:cxn modelId="{28370B6C-45AB-442A-A4CB-0EE6833FB4B1}" type="presOf" srcId="{F903FC48-F864-4DB4-816C-345E6A61500C}" destId="{4F02DB72-0717-44AD-B699-61FE5B4748E9}" srcOrd="0" destOrd="0" presId="urn:microsoft.com/office/officeart/2005/8/layout/list1"/>
    <dgm:cxn modelId="{6DC3F83C-A7F3-4FB7-B85E-37E8889C98F3}" type="presOf" srcId="{D45ADD02-C7CC-4D38-8AC8-B6F4C7EB12FF}" destId="{F119473F-0FEA-4568-99F6-ACC68FC45274}" srcOrd="1" destOrd="0" presId="urn:microsoft.com/office/officeart/2005/8/layout/list1"/>
    <dgm:cxn modelId="{8DFC7DA4-B6B7-4A28-9F4C-2E93C66A6CBD}" srcId="{A716FBA2-02F6-4A91-8E53-1E9C7556A4B8}" destId="{F903FC48-F864-4DB4-816C-345E6A61500C}" srcOrd="2" destOrd="0" parTransId="{2A771AD7-A7EC-4606-BA24-0C1AC393A333}" sibTransId="{ECE91AD6-8A79-45E2-9DCB-ACAE76CC857B}"/>
    <dgm:cxn modelId="{518FF0B1-2635-409F-ABF8-8C3B88E5F7B0}" type="presOf" srcId="{EF5A0066-5EDA-4A6B-BD95-D605639CFA53}" destId="{658A1FDB-8183-4665-8185-0BF602E3EAF3}" srcOrd="0" destOrd="0" presId="urn:microsoft.com/office/officeart/2005/8/layout/list1"/>
    <dgm:cxn modelId="{E1237EDD-750C-406F-BD23-2222B6CA1211}" srcId="{6B519B35-6C40-493E-85D3-B088F641B7D7}" destId="{D4F54856-AD00-4210-AC05-278A543172E2}" srcOrd="1" destOrd="0" parTransId="{2C7DE2B9-8EA6-462D-801F-68DBB7D1DFD1}" sibTransId="{07BBDD67-9218-44F0-A4F6-6EA5045DE15E}"/>
    <dgm:cxn modelId="{57DBAB15-FB9F-4BCC-A590-052AAA30021A}" type="presOf" srcId="{75C02EE3-85BD-460B-9AB1-D030E8B10414}" destId="{6D2657C9-12E6-4EF9-A4B3-22566B86D589}" srcOrd="0" destOrd="0" presId="urn:microsoft.com/office/officeart/2005/8/layout/list1"/>
    <dgm:cxn modelId="{27B44185-DE6B-4EA8-A13A-298DB77E3A74}" srcId="{EF5A0066-5EDA-4A6B-BD95-D605639CFA53}" destId="{6B519B35-6C40-493E-85D3-B088F641B7D7}" srcOrd="0" destOrd="0" parTransId="{373B2C71-609F-4091-BCAE-8739529B93F3}" sibTransId="{DDD89375-3185-4A3C-A44E-01DD1CF8AE08}"/>
    <dgm:cxn modelId="{00B7E2C8-C471-4034-89AC-A1FD40158D27}" srcId="{EF5A0066-5EDA-4A6B-BD95-D605639CFA53}" destId="{280C606E-4011-41A8-9362-EA1F94D626DE}" srcOrd="1" destOrd="0" parTransId="{7FAB8891-96D4-4DFA-A29E-AA49179AA65B}" sibTransId="{5F7ADEEE-5DF9-4079-9583-896BC1EA2FB7}"/>
    <dgm:cxn modelId="{BA9A96BD-1BDD-4596-9732-563B3ED53952}" type="presOf" srcId="{EF5A0066-5EDA-4A6B-BD95-D605639CFA53}" destId="{3301D498-2ABA-41E2-85FC-76584C038834}" srcOrd="1" destOrd="0" presId="urn:microsoft.com/office/officeart/2005/8/layout/list1"/>
    <dgm:cxn modelId="{8F73F561-D18E-4006-9F79-5AD9E5D0C7C5}" srcId="{F903FC48-F864-4DB4-816C-345E6A61500C}" destId="{75C02EE3-85BD-460B-9AB1-D030E8B10414}" srcOrd="0" destOrd="0" parTransId="{990E2F86-21E2-4213-8F60-5042C875E6C6}" sibTransId="{974F91FC-D553-45A2-B238-6F8C38868270}"/>
    <dgm:cxn modelId="{05696B0C-97C1-46E3-97B8-0F0B16A99A04}" type="presOf" srcId="{D45ADD02-C7CC-4D38-8AC8-B6F4C7EB12FF}" destId="{FEE4F00D-964F-458C-86B5-A36BB25258AE}" srcOrd="0" destOrd="0" presId="urn:microsoft.com/office/officeart/2005/8/layout/list1"/>
    <dgm:cxn modelId="{2D4762C7-2FF5-48E1-B27F-A70680C0830F}" srcId="{A716FBA2-02F6-4A91-8E53-1E9C7556A4B8}" destId="{EF5A0066-5EDA-4A6B-BD95-D605639CFA53}" srcOrd="0" destOrd="0" parTransId="{6A6315E6-6431-4781-92DF-CF86FC011BEA}" sibTransId="{10F4D456-EEA9-47D1-B296-FBDF732070FB}"/>
    <dgm:cxn modelId="{7530DEF2-F70D-4EAB-B7D8-A7FE46257052}" type="presOf" srcId="{D4F54856-AD00-4210-AC05-278A543172E2}" destId="{ADEC2B81-4FD5-4FAA-853E-22179BAD572A}" srcOrd="0" destOrd="2" presId="urn:microsoft.com/office/officeart/2005/8/layout/list1"/>
    <dgm:cxn modelId="{5B3107A7-1483-4C2C-B517-0098744EC33B}" type="presOf" srcId="{992407AB-CAF9-45A1-9E1A-A061FCB728F0}" destId="{FBB41E8F-829F-4D21-8EE9-DC24D8A43F7E}" srcOrd="0" destOrd="0" presId="urn:microsoft.com/office/officeart/2005/8/layout/list1"/>
    <dgm:cxn modelId="{13869F22-D868-49AB-B4F5-51FE9DDFED41}" srcId="{A716FBA2-02F6-4A91-8E53-1E9C7556A4B8}" destId="{D45ADD02-C7CC-4D38-8AC8-B6F4C7EB12FF}" srcOrd="1" destOrd="0" parTransId="{E40E20A1-2B5B-4F7E-95B3-5517C880B269}" sibTransId="{9B79B3DC-677E-436B-B732-62370990861A}"/>
    <dgm:cxn modelId="{736442F7-1147-4CEE-94ED-2991B972DCFD}" type="presOf" srcId="{280C606E-4011-41A8-9362-EA1F94D626DE}" destId="{ADEC2B81-4FD5-4FAA-853E-22179BAD572A}" srcOrd="0" destOrd="3" presId="urn:microsoft.com/office/officeart/2005/8/layout/list1"/>
    <dgm:cxn modelId="{456A1E83-62FA-4C32-9152-FE7A6E777CD8}" type="presOf" srcId="{F903FC48-F864-4DB4-816C-345E6A61500C}" destId="{2E88791B-07EE-4BF4-AFF8-C1600D4F445F}" srcOrd="1" destOrd="0" presId="urn:microsoft.com/office/officeart/2005/8/layout/list1"/>
    <dgm:cxn modelId="{C2DB9E41-74B7-483E-A4BE-BA4371D82913}" srcId="{D45ADD02-C7CC-4D38-8AC8-B6F4C7EB12FF}" destId="{992407AB-CAF9-45A1-9E1A-A061FCB728F0}" srcOrd="0" destOrd="0" parTransId="{F19B16D7-8212-4D4C-AF73-9A8BB7E2C0F7}" sibTransId="{55F37125-2D38-4293-81B6-D6135B00001E}"/>
    <dgm:cxn modelId="{326AB290-B363-4DB6-9606-068726A67232}" type="presOf" srcId="{6B519B35-6C40-493E-85D3-B088F641B7D7}" destId="{ADEC2B81-4FD5-4FAA-853E-22179BAD572A}" srcOrd="0" destOrd="0" presId="urn:microsoft.com/office/officeart/2005/8/layout/list1"/>
    <dgm:cxn modelId="{C949BCC5-E75E-4813-97D8-C3E204379A21}" type="presParOf" srcId="{5ED4A2A7-A53D-483B-8A80-7CCE7A540DD4}" destId="{D3B8AE89-EAF0-4FF1-B8B2-43AB44B3163A}" srcOrd="0" destOrd="0" presId="urn:microsoft.com/office/officeart/2005/8/layout/list1"/>
    <dgm:cxn modelId="{1115D2F7-0858-489E-86BB-76524336A0F7}" type="presParOf" srcId="{D3B8AE89-EAF0-4FF1-B8B2-43AB44B3163A}" destId="{658A1FDB-8183-4665-8185-0BF602E3EAF3}" srcOrd="0" destOrd="0" presId="urn:microsoft.com/office/officeart/2005/8/layout/list1"/>
    <dgm:cxn modelId="{B82C0A5C-60C2-4565-A66A-F68ED20E65D5}" type="presParOf" srcId="{D3B8AE89-EAF0-4FF1-B8B2-43AB44B3163A}" destId="{3301D498-2ABA-41E2-85FC-76584C038834}" srcOrd="1" destOrd="0" presId="urn:microsoft.com/office/officeart/2005/8/layout/list1"/>
    <dgm:cxn modelId="{528869B1-0563-42E3-A99C-6D746B4FC609}" type="presParOf" srcId="{5ED4A2A7-A53D-483B-8A80-7CCE7A540DD4}" destId="{6998EFA7-9063-4F8D-86CA-1948BB61FB72}" srcOrd="1" destOrd="0" presId="urn:microsoft.com/office/officeart/2005/8/layout/list1"/>
    <dgm:cxn modelId="{3FFDF7D9-2896-4FA9-AA37-8E9D153B3BC1}" type="presParOf" srcId="{5ED4A2A7-A53D-483B-8A80-7CCE7A540DD4}" destId="{ADEC2B81-4FD5-4FAA-853E-22179BAD572A}" srcOrd="2" destOrd="0" presId="urn:microsoft.com/office/officeart/2005/8/layout/list1"/>
    <dgm:cxn modelId="{1357D99D-C77E-496E-A9B8-FDCB1D97F10B}" type="presParOf" srcId="{5ED4A2A7-A53D-483B-8A80-7CCE7A540DD4}" destId="{2C654C78-B6B3-4D6A-8C72-00503ED80987}" srcOrd="3" destOrd="0" presId="urn:microsoft.com/office/officeart/2005/8/layout/list1"/>
    <dgm:cxn modelId="{5D1A28BE-7DB7-4849-9A18-7BA583A81AE8}" type="presParOf" srcId="{5ED4A2A7-A53D-483B-8A80-7CCE7A540DD4}" destId="{65706AA0-0187-431F-B624-F570E12F8136}" srcOrd="4" destOrd="0" presId="urn:microsoft.com/office/officeart/2005/8/layout/list1"/>
    <dgm:cxn modelId="{B52C8210-4DA7-4841-9387-C71226546B68}" type="presParOf" srcId="{65706AA0-0187-431F-B624-F570E12F8136}" destId="{FEE4F00D-964F-458C-86B5-A36BB25258AE}" srcOrd="0" destOrd="0" presId="urn:microsoft.com/office/officeart/2005/8/layout/list1"/>
    <dgm:cxn modelId="{C5A705C8-C4F6-410D-BB35-3A7C169F40F6}" type="presParOf" srcId="{65706AA0-0187-431F-B624-F570E12F8136}" destId="{F119473F-0FEA-4568-99F6-ACC68FC45274}" srcOrd="1" destOrd="0" presId="urn:microsoft.com/office/officeart/2005/8/layout/list1"/>
    <dgm:cxn modelId="{13C623FC-087D-431C-9F17-08AA638BF3C8}" type="presParOf" srcId="{5ED4A2A7-A53D-483B-8A80-7CCE7A540DD4}" destId="{BBE20C30-4DFE-412B-95B8-C741FFDB09A8}" srcOrd="5" destOrd="0" presId="urn:microsoft.com/office/officeart/2005/8/layout/list1"/>
    <dgm:cxn modelId="{C6F95B5B-AB0B-4EE8-B730-DC2898CC7445}" type="presParOf" srcId="{5ED4A2A7-A53D-483B-8A80-7CCE7A540DD4}" destId="{FBB41E8F-829F-4D21-8EE9-DC24D8A43F7E}" srcOrd="6" destOrd="0" presId="urn:microsoft.com/office/officeart/2005/8/layout/list1"/>
    <dgm:cxn modelId="{667079D3-05D5-4118-8449-E005E96E5D43}" type="presParOf" srcId="{5ED4A2A7-A53D-483B-8A80-7CCE7A540DD4}" destId="{67077BE7-0835-4ECD-9412-5336863872DE}" srcOrd="7" destOrd="0" presId="urn:microsoft.com/office/officeart/2005/8/layout/list1"/>
    <dgm:cxn modelId="{857A2643-36B7-478B-A370-315C24185807}" type="presParOf" srcId="{5ED4A2A7-A53D-483B-8A80-7CCE7A540DD4}" destId="{51E794BE-1755-4FC3-898C-3D15D90EAD9C}" srcOrd="8" destOrd="0" presId="urn:microsoft.com/office/officeart/2005/8/layout/list1"/>
    <dgm:cxn modelId="{44733D24-22D8-4B2B-987B-489A9584E11A}" type="presParOf" srcId="{51E794BE-1755-4FC3-898C-3D15D90EAD9C}" destId="{4F02DB72-0717-44AD-B699-61FE5B4748E9}" srcOrd="0" destOrd="0" presId="urn:microsoft.com/office/officeart/2005/8/layout/list1"/>
    <dgm:cxn modelId="{4526F4A3-107C-4640-B6AB-B7B5B83B262C}" type="presParOf" srcId="{51E794BE-1755-4FC3-898C-3D15D90EAD9C}" destId="{2E88791B-07EE-4BF4-AFF8-C1600D4F445F}" srcOrd="1" destOrd="0" presId="urn:microsoft.com/office/officeart/2005/8/layout/list1"/>
    <dgm:cxn modelId="{C82E4CE9-F503-49C1-B889-7171A55248AB}" type="presParOf" srcId="{5ED4A2A7-A53D-483B-8A80-7CCE7A540DD4}" destId="{7A2D4AF9-15BF-48BC-8A22-BA40E400B3FF}" srcOrd="9" destOrd="0" presId="urn:microsoft.com/office/officeart/2005/8/layout/list1"/>
    <dgm:cxn modelId="{73755FC7-070E-4300-B8CF-9522DFD064E0}" type="presParOf" srcId="{5ED4A2A7-A53D-483B-8A80-7CCE7A540DD4}" destId="{6D2657C9-12E6-4EF9-A4B3-22566B86D589}"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BCD25386-4C39-408E-B7BF-50D5BEF3AE1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5B915118-62D9-416B-96E4-3882A5B94B1A}">
      <dgm:prSet phldrT="[文字]" custT="1"/>
      <dgm:spPr/>
      <dgm:t>
        <a:bodyPr/>
        <a:lstStyle/>
        <a:p>
          <a:r>
            <a:rPr lang="zh-TW" altLang="en-US" sz="2400" dirty="0" smtClean="0"/>
            <a:t>貸款對象</a:t>
          </a:r>
          <a:endParaRPr lang="zh-TW" altLang="en-US" sz="2400" dirty="0"/>
        </a:p>
      </dgm:t>
    </dgm:pt>
    <dgm:pt modelId="{B7265485-9938-4A0C-8968-4BDB0412726E}" type="parTrans" cxnId="{91A973ED-0991-4936-9380-60A10DD22013}">
      <dgm:prSet/>
      <dgm:spPr/>
      <dgm:t>
        <a:bodyPr/>
        <a:lstStyle/>
        <a:p>
          <a:endParaRPr lang="zh-TW" altLang="en-US"/>
        </a:p>
      </dgm:t>
    </dgm:pt>
    <dgm:pt modelId="{40150C66-AB37-42C0-9B89-F0AA21C0BDE2}" type="sibTrans" cxnId="{91A973ED-0991-4936-9380-60A10DD22013}">
      <dgm:prSet/>
      <dgm:spPr/>
      <dgm:t>
        <a:bodyPr/>
        <a:lstStyle/>
        <a:p>
          <a:endParaRPr lang="zh-TW" altLang="en-US"/>
        </a:p>
      </dgm:t>
    </dgm:pt>
    <dgm:pt modelId="{33447620-2B41-4E44-9BD4-0BBE437B4404}">
      <dgm:prSet/>
      <dgm:spPr/>
      <dgm:t>
        <a:bodyPr/>
        <a:lstStyle/>
        <a:p>
          <a:r>
            <a:rPr lang="zh-TW" dirty="0" smtClean="0"/>
            <a:t>年齡在</a:t>
          </a:r>
          <a:r>
            <a:rPr lang="en-US" altLang="zh-TW" dirty="0" smtClean="0"/>
            <a:t>18</a:t>
          </a:r>
          <a:r>
            <a:rPr lang="zh-TW" dirty="0" smtClean="0"/>
            <a:t>歲以上</a:t>
          </a:r>
          <a:r>
            <a:rPr lang="en-US" altLang="zh-TW" dirty="0" smtClean="0"/>
            <a:t>65</a:t>
          </a:r>
          <a:r>
            <a:rPr lang="zh-TW" dirty="0" smtClean="0"/>
            <a:t>歲以下，購置或交換耕地以實際從事農業經營之家庭農場農民，並符合下列各目條件者：</a:t>
          </a:r>
          <a:r>
            <a:rPr lang="en-US" dirty="0" smtClean="0"/>
            <a:t> </a:t>
          </a:r>
          <a:endParaRPr lang="zh-TW" altLang="en-US" dirty="0"/>
        </a:p>
      </dgm:t>
    </dgm:pt>
    <dgm:pt modelId="{B4604900-5884-4499-9C3C-75D4B2FF188E}" type="parTrans" cxnId="{36035A0F-8E46-4D88-98E8-39EC6CFB78D0}">
      <dgm:prSet/>
      <dgm:spPr/>
      <dgm:t>
        <a:bodyPr/>
        <a:lstStyle/>
        <a:p>
          <a:endParaRPr lang="zh-TW" altLang="en-US"/>
        </a:p>
      </dgm:t>
    </dgm:pt>
    <dgm:pt modelId="{52A006CA-0589-460A-A387-E7EAFAF7ACE2}" type="sibTrans" cxnId="{36035A0F-8E46-4D88-98E8-39EC6CFB78D0}">
      <dgm:prSet/>
      <dgm:spPr/>
      <dgm:t>
        <a:bodyPr/>
        <a:lstStyle/>
        <a:p>
          <a:endParaRPr lang="zh-TW" altLang="en-US"/>
        </a:p>
      </dgm:t>
    </dgm:pt>
    <dgm:pt modelId="{BE2911BE-5F3B-4B0D-92A1-1AB08C305FB8}">
      <dgm:prSet/>
      <dgm:spPr/>
      <dgm:t>
        <a:bodyPr/>
        <a:lstStyle/>
        <a:p>
          <a:r>
            <a:rPr lang="zh-TW" dirty="0" smtClean="0"/>
            <a:t>借款人購置或交換耕地後，其家庭農場經營耕地總面積應達</a:t>
          </a:r>
          <a:r>
            <a:rPr lang="en-US" altLang="zh-TW" dirty="0" smtClean="0"/>
            <a:t>1</a:t>
          </a:r>
          <a:r>
            <a:rPr lang="zh-TW" dirty="0" smtClean="0"/>
            <a:t>公頃以上。但購置或交換與其原家庭農場經營耕地相毗鄰之耕地或離農轉業農戶之全部耕地者，不在此限。</a:t>
          </a:r>
          <a:r>
            <a:rPr lang="en-US" dirty="0" smtClean="0"/>
            <a:t> </a:t>
          </a:r>
          <a:endParaRPr lang="zh-TW" dirty="0"/>
        </a:p>
      </dgm:t>
    </dgm:pt>
    <dgm:pt modelId="{DF57767D-95D9-42E8-886A-B6A635101E5F}" type="parTrans" cxnId="{13068E00-1F35-4F25-A12E-C0E0415624DE}">
      <dgm:prSet/>
      <dgm:spPr/>
      <dgm:t>
        <a:bodyPr/>
        <a:lstStyle/>
        <a:p>
          <a:endParaRPr lang="zh-TW" altLang="en-US"/>
        </a:p>
      </dgm:t>
    </dgm:pt>
    <dgm:pt modelId="{60902FF2-DC4F-4E21-A720-7B20E81270EC}" type="sibTrans" cxnId="{13068E00-1F35-4F25-A12E-C0E0415624DE}">
      <dgm:prSet/>
      <dgm:spPr/>
      <dgm:t>
        <a:bodyPr/>
        <a:lstStyle/>
        <a:p>
          <a:endParaRPr lang="zh-TW" altLang="en-US"/>
        </a:p>
      </dgm:t>
    </dgm:pt>
    <dgm:pt modelId="{2D3AB077-4BC5-479D-9ADB-C620680F0F9E}">
      <dgm:prSet/>
      <dgm:spPr/>
      <dgm:t>
        <a:bodyPr/>
        <a:lstStyle/>
        <a:p>
          <a:r>
            <a:rPr lang="zh-TW" dirty="0" smtClean="0"/>
            <a:t>購置或交換之耕地座落須與其原家庭農場經營耕地位於同一或毗鄰地段。但離島地區得不受同一或毗鄰地段之限制。</a:t>
          </a:r>
          <a:endParaRPr lang="zh-TW" dirty="0"/>
        </a:p>
      </dgm:t>
    </dgm:pt>
    <dgm:pt modelId="{512C198F-AC4B-4F87-9FD2-4DD205006EE1}" type="parTrans" cxnId="{CFE26253-D76F-4EAA-A13A-B47AA5FE8779}">
      <dgm:prSet/>
      <dgm:spPr/>
      <dgm:t>
        <a:bodyPr/>
        <a:lstStyle/>
        <a:p>
          <a:endParaRPr lang="zh-TW" altLang="en-US"/>
        </a:p>
      </dgm:t>
    </dgm:pt>
    <dgm:pt modelId="{FAC2FC34-A370-4FAC-81E9-05FD007E57BC}" type="sibTrans" cxnId="{CFE26253-D76F-4EAA-A13A-B47AA5FE8779}">
      <dgm:prSet/>
      <dgm:spPr/>
      <dgm:t>
        <a:bodyPr/>
        <a:lstStyle/>
        <a:p>
          <a:endParaRPr lang="zh-TW" altLang="en-US"/>
        </a:p>
      </dgm:t>
    </dgm:pt>
    <dgm:pt modelId="{32C76B9C-191F-4FC8-A6F1-F63AF2CBB0AB}">
      <dgm:prSet/>
      <dgm:spPr/>
      <dgm:t>
        <a:bodyPr/>
        <a:lstStyle/>
        <a:p>
          <a:r>
            <a:rPr lang="zh-TW" dirty="0" smtClean="0"/>
            <a:t>家庭農場經營耕地在申請貸款前</a:t>
          </a:r>
          <a:r>
            <a:rPr lang="en-US" altLang="zh-TW" dirty="0" smtClean="0"/>
            <a:t>3</a:t>
          </a:r>
          <a:r>
            <a:rPr lang="zh-TW" dirty="0" smtClean="0"/>
            <a:t>年內有出售、贈與或委託經營者，就其購置之耕地面積超過出售、贈與或委託經營之耕地面積部分核貸之。</a:t>
          </a:r>
          <a:endParaRPr lang="zh-TW" dirty="0"/>
        </a:p>
      </dgm:t>
    </dgm:pt>
    <dgm:pt modelId="{3C204D7A-9B03-42EF-9A73-DC84CE40E091}" type="parTrans" cxnId="{53D43CBD-5558-435A-80A0-FBEE3D6544B4}">
      <dgm:prSet/>
      <dgm:spPr/>
      <dgm:t>
        <a:bodyPr/>
        <a:lstStyle/>
        <a:p>
          <a:endParaRPr lang="zh-TW" altLang="en-US"/>
        </a:p>
      </dgm:t>
    </dgm:pt>
    <dgm:pt modelId="{8EDB27B8-9B93-4863-A654-B4232EB0DE98}" type="sibTrans" cxnId="{53D43CBD-5558-435A-80A0-FBEE3D6544B4}">
      <dgm:prSet/>
      <dgm:spPr/>
      <dgm:t>
        <a:bodyPr/>
        <a:lstStyle/>
        <a:p>
          <a:endParaRPr lang="zh-TW" altLang="en-US"/>
        </a:p>
      </dgm:t>
    </dgm:pt>
    <dgm:pt modelId="{1F6741A2-94BE-426F-BA3D-94BAB0912427}" type="pres">
      <dgm:prSet presAssocID="{BCD25386-4C39-408E-B7BF-50D5BEF3AE1A}" presName="linear" presStyleCnt="0">
        <dgm:presLayoutVars>
          <dgm:dir/>
          <dgm:animLvl val="lvl"/>
          <dgm:resizeHandles val="exact"/>
        </dgm:presLayoutVars>
      </dgm:prSet>
      <dgm:spPr/>
      <dgm:t>
        <a:bodyPr/>
        <a:lstStyle/>
        <a:p>
          <a:endParaRPr lang="zh-TW" altLang="en-US"/>
        </a:p>
      </dgm:t>
    </dgm:pt>
    <dgm:pt modelId="{D16DBBEC-C561-46D2-99B2-96626F15C6C0}" type="pres">
      <dgm:prSet presAssocID="{5B915118-62D9-416B-96E4-3882A5B94B1A}" presName="parentLin" presStyleCnt="0"/>
      <dgm:spPr/>
    </dgm:pt>
    <dgm:pt modelId="{20101484-1BF9-460B-AB41-B20978DCF07B}" type="pres">
      <dgm:prSet presAssocID="{5B915118-62D9-416B-96E4-3882A5B94B1A}" presName="parentLeftMargin" presStyleLbl="node1" presStyleIdx="0" presStyleCnt="1"/>
      <dgm:spPr/>
      <dgm:t>
        <a:bodyPr/>
        <a:lstStyle/>
        <a:p>
          <a:endParaRPr lang="zh-TW" altLang="en-US"/>
        </a:p>
      </dgm:t>
    </dgm:pt>
    <dgm:pt modelId="{CE7C35EC-822B-445F-93EF-FD9D4E574A46}" type="pres">
      <dgm:prSet presAssocID="{5B915118-62D9-416B-96E4-3882A5B94B1A}" presName="parentText" presStyleLbl="node1" presStyleIdx="0" presStyleCnt="1">
        <dgm:presLayoutVars>
          <dgm:chMax val="0"/>
          <dgm:bulletEnabled val="1"/>
        </dgm:presLayoutVars>
      </dgm:prSet>
      <dgm:spPr/>
      <dgm:t>
        <a:bodyPr/>
        <a:lstStyle/>
        <a:p>
          <a:endParaRPr lang="zh-TW" altLang="en-US"/>
        </a:p>
      </dgm:t>
    </dgm:pt>
    <dgm:pt modelId="{DE39E6C6-DB50-4821-B182-FB693F75D670}" type="pres">
      <dgm:prSet presAssocID="{5B915118-62D9-416B-96E4-3882A5B94B1A}" presName="negativeSpace" presStyleCnt="0"/>
      <dgm:spPr/>
    </dgm:pt>
    <dgm:pt modelId="{460819CF-BEEE-4005-A79F-A7F13DC2B63B}" type="pres">
      <dgm:prSet presAssocID="{5B915118-62D9-416B-96E4-3882A5B94B1A}" presName="childText" presStyleLbl="conFgAcc1" presStyleIdx="0" presStyleCnt="1">
        <dgm:presLayoutVars>
          <dgm:bulletEnabled val="1"/>
        </dgm:presLayoutVars>
      </dgm:prSet>
      <dgm:spPr/>
      <dgm:t>
        <a:bodyPr/>
        <a:lstStyle/>
        <a:p>
          <a:endParaRPr lang="zh-TW" altLang="en-US"/>
        </a:p>
      </dgm:t>
    </dgm:pt>
  </dgm:ptLst>
  <dgm:cxnLst>
    <dgm:cxn modelId="{13068E00-1F35-4F25-A12E-C0E0415624DE}" srcId="{33447620-2B41-4E44-9BD4-0BBE437B4404}" destId="{BE2911BE-5F3B-4B0D-92A1-1AB08C305FB8}" srcOrd="0" destOrd="0" parTransId="{DF57767D-95D9-42E8-886A-B6A635101E5F}" sibTransId="{60902FF2-DC4F-4E21-A720-7B20E81270EC}"/>
    <dgm:cxn modelId="{34E5197A-A381-4C5B-BDAA-3AE92E8529EB}" type="presOf" srcId="{BE2911BE-5F3B-4B0D-92A1-1AB08C305FB8}" destId="{460819CF-BEEE-4005-A79F-A7F13DC2B63B}" srcOrd="0" destOrd="1" presId="urn:microsoft.com/office/officeart/2005/8/layout/list1"/>
    <dgm:cxn modelId="{227474E3-7133-4166-9095-C4E37CE6927B}" type="presOf" srcId="{2D3AB077-4BC5-479D-9ADB-C620680F0F9E}" destId="{460819CF-BEEE-4005-A79F-A7F13DC2B63B}" srcOrd="0" destOrd="2" presId="urn:microsoft.com/office/officeart/2005/8/layout/list1"/>
    <dgm:cxn modelId="{81941B24-61C6-4682-9A46-1DEB0B22FC5B}" type="presOf" srcId="{32C76B9C-191F-4FC8-A6F1-F63AF2CBB0AB}" destId="{460819CF-BEEE-4005-A79F-A7F13DC2B63B}" srcOrd="0" destOrd="3" presId="urn:microsoft.com/office/officeart/2005/8/layout/list1"/>
    <dgm:cxn modelId="{53D43CBD-5558-435A-80A0-FBEE3D6544B4}" srcId="{33447620-2B41-4E44-9BD4-0BBE437B4404}" destId="{32C76B9C-191F-4FC8-A6F1-F63AF2CBB0AB}" srcOrd="2" destOrd="0" parTransId="{3C204D7A-9B03-42EF-9A73-DC84CE40E091}" sibTransId="{8EDB27B8-9B93-4863-A654-B4232EB0DE98}"/>
    <dgm:cxn modelId="{BC48E6C7-3B9C-4BF7-BD85-C7B1B10372C4}" type="presOf" srcId="{BCD25386-4C39-408E-B7BF-50D5BEF3AE1A}" destId="{1F6741A2-94BE-426F-BA3D-94BAB0912427}" srcOrd="0" destOrd="0" presId="urn:microsoft.com/office/officeart/2005/8/layout/list1"/>
    <dgm:cxn modelId="{91A973ED-0991-4936-9380-60A10DD22013}" srcId="{BCD25386-4C39-408E-B7BF-50D5BEF3AE1A}" destId="{5B915118-62D9-416B-96E4-3882A5B94B1A}" srcOrd="0" destOrd="0" parTransId="{B7265485-9938-4A0C-8968-4BDB0412726E}" sibTransId="{40150C66-AB37-42C0-9B89-F0AA21C0BDE2}"/>
    <dgm:cxn modelId="{1663EB67-F0FC-4F86-947C-F615B475FA1C}" type="presOf" srcId="{5B915118-62D9-416B-96E4-3882A5B94B1A}" destId="{20101484-1BF9-460B-AB41-B20978DCF07B}" srcOrd="0" destOrd="0" presId="urn:microsoft.com/office/officeart/2005/8/layout/list1"/>
    <dgm:cxn modelId="{CFE26253-D76F-4EAA-A13A-B47AA5FE8779}" srcId="{33447620-2B41-4E44-9BD4-0BBE437B4404}" destId="{2D3AB077-4BC5-479D-9ADB-C620680F0F9E}" srcOrd="1" destOrd="0" parTransId="{512C198F-AC4B-4F87-9FD2-4DD205006EE1}" sibTransId="{FAC2FC34-A370-4FAC-81E9-05FD007E57BC}"/>
    <dgm:cxn modelId="{C019B996-802D-4E84-B619-CE22D64BDB76}" type="presOf" srcId="{5B915118-62D9-416B-96E4-3882A5B94B1A}" destId="{CE7C35EC-822B-445F-93EF-FD9D4E574A46}" srcOrd="1" destOrd="0" presId="urn:microsoft.com/office/officeart/2005/8/layout/list1"/>
    <dgm:cxn modelId="{8773E4F5-5293-45BF-8564-6BE171DEA14A}" type="presOf" srcId="{33447620-2B41-4E44-9BD4-0BBE437B4404}" destId="{460819CF-BEEE-4005-A79F-A7F13DC2B63B}" srcOrd="0" destOrd="0" presId="urn:microsoft.com/office/officeart/2005/8/layout/list1"/>
    <dgm:cxn modelId="{36035A0F-8E46-4D88-98E8-39EC6CFB78D0}" srcId="{5B915118-62D9-416B-96E4-3882A5B94B1A}" destId="{33447620-2B41-4E44-9BD4-0BBE437B4404}" srcOrd="0" destOrd="0" parTransId="{B4604900-5884-4499-9C3C-75D4B2FF188E}" sibTransId="{52A006CA-0589-460A-A387-E7EAFAF7ACE2}"/>
    <dgm:cxn modelId="{24B22877-4276-4B4B-8DFD-001241438A94}" type="presParOf" srcId="{1F6741A2-94BE-426F-BA3D-94BAB0912427}" destId="{D16DBBEC-C561-46D2-99B2-96626F15C6C0}" srcOrd="0" destOrd="0" presId="urn:microsoft.com/office/officeart/2005/8/layout/list1"/>
    <dgm:cxn modelId="{B1B31D05-5CAC-4955-91FC-A62A6B243C55}" type="presParOf" srcId="{D16DBBEC-C561-46D2-99B2-96626F15C6C0}" destId="{20101484-1BF9-460B-AB41-B20978DCF07B}" srcOrd="0" destOrd="0" presId="urn:microsoft.com/office/officeart/2005/8/layout/list1"/>
    <dgm:cxn modelId="{3292787D-88BB-47C8-A700-E73F11FE66CB}" type="presParOf" srcId="{D16DBBEC-C561-46D2-99B2-96626F15C6C0}" destId="{CE7C35EC-822B-445F-93EF-FD9D4E574A46}" srcOrd="1" destOrd="0" presId="urn:microsoft.com/office/officeart/2005/8/layout/list1"/>
    <dgm:cxn modelId="{52D7C83C-0C50-45E7-BA0B-CC52AB11A0B1}" type="presParOf" srcId="{1F6741A2-94BE-426F-BA3D-94BAB0912427}" destId="{DE39E6C6-DB50-4821-B182-FB693F75D670}" srcOrd="1" destOrd="0" presId="urn:microsoft.com/office/officeart/2005/8/layout/list1"/>
    <dgm:cxn modelId="{D4ADD042-DF65-4F19-9351-DE75FFBF5449}" type="presParOf" srcId="{1F6741A2-94BE-426F-BA3D-94BAB0912427}" destId="{460819CF-BEEE-4005-A79F-A7F13DC2B63B}"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7DCACA71-0462-4B5B-9051-6D78C2AD7C6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33F1A5A0-32E9-4A36-BCC9-22EBF23C819A}">
      <dgm:prSet phldrT="[文字]"/>
      <dgm:spPr/>
      <dgm:t>
        <a:bodyPr/>
        <a:lstStyle/>
        <a:p>
          <a:r>
            <a:rPr lang="zh-TW" dirty="0" smtClean="0"/>
            <a:t>貸款對象</a:t>
          </a:r>
          <a:r>
            <a:rPr lang="en-US" altLang="zh-TW" dirty="0" smtClean="0"/>
            <a:t>(</a:t>
          </a:r>
          <a:r>
            <a:rPr lang="zh-TW" altLang="en-US" dirty="0" smtClean="0"/>
            <a:t>續</a:t>
          </a:r>
          <a:r>
            <a:rPr lang="en-US" altLang="zh-TW" dirty="0" smtClean="0"/>
            <a:t>)</a:t>
          </a:r>
          <a:endParaRPr lang="zh-TW" altLang="en-US" dirty="0"/>
        </a:p>
      </dgm:t>
    </dgm:pt>
    <dgm:pt modelId="{F0CA2605-B252-4572-8C0C-466F0F6F1C9A}" type="parTrans" cxnId="{05EA40EE-CD38-47A4-B414-90BD0BEA106B}">
      <dgm:prSet/>
      <dgm:spPr/>
      <dgm:t>
        <a:bodyPr/>
        <a:lstStyle/>
        <a:p>
          <a:endParaRPr lang="zh-TW" altLang="en-US"/>
        </a:p>
      </dgm:t>
    </dgm:pt>
    <dgm:pt modelId="{99638BCA-6A3A-470C-B255-A4DD31048C72}" type="sibTrans" cxnId="{05EA40EE-CD38-47A4-B414-90BD0BEA106B}">
      <dgm:prSet/>
      <dgm:spPr/>
      <dgm:t>
        <a:bodyPr/>
        <a:lstStyle/>
        <a:p>
          <a:endParaRPr lang="zh-TW" altLang="en-US"/>
        </a:p>
      </dgm:t>
    </dgm:pt>
    <dgm:pt modelId="{730457B8-E0D7-46AE-81E9-5610EEF60763}">
      <dgm:prSet/>
      <dgm:spPr/>
      <dgm:t>
        <a:bodyPr/>
        <a:lstStyle/>
        <a:p>
          <a:r>
            <a:rPr lang="zh-TW" dirty="0" smtClean="0"/>
            <a:t>家庭農場經營農業用地，因繼承經協議由一人繼承以從事農業經營，而需以現金補償其他繼承人。</a:t>
          </a:r>
          <a:r>
            <a:rPr lang="en-US" dirty="0" smtClean="0"/>
            <a:t> </a:t>
          </a:r>
          <a:endParaRPr lang="zh-TW" altLang="en-US" dirty="0"/>
        </a:p>
      </dgm:t>
    </dgm:pt>
    <dgm:pt modelId="{C0DAB6C7-BA4A-4D64-BF0C-CC34BC80A4CF}" type="parTrans" cxnId="{6BC9228C-C387-49AB-BF23-702031E137A1}">
      <dgm:prSet/>
      <dgm:spPr/>
    </dgm:pt>
    <dgm:pt modelId="{15BA6899-5AD7-4235-AD08-31F7D963BD05}" type="sibTrans" cxnId="{6BC9228C-C387-49AB-BF23-702031E137A1}">
      <dgm:prSet/>
      <dgm:spPr/>
    </dgm:pt>
    <dgm:pt modelId="{777B4527-9A2B-4FE0-8668-1E66122DE9AE}">
      <dgm:prSet/>
      <dgm:spPr/>
      <dgm:t>
        <a:bodyPr/>
        <a:lstStyle/>
        <a:p>
          <a:r>
            <a:rPr lang="zh-TW" dirty="0" smtClean="0"/>
            <a:t>農業學校畢業，年齡在</a:t>
          </a:r>
          <a:r>
            <a:rPr lang="en-US" altLang="zh-TW" dirty="0" smtClean="0"/>
            <a:t>18</a:t>
          </a:r>
          <a:r>
            <a:rPr lang="zh-TW" dirty="0" smtClean="0"/>
            <a:t>歲以上</a:t>
          </a:r>
          <a:r>
            <a:rPr lang="en-US" altLang="zh-TW" dirty="0" smtClean="0"/>
            <a:t>45</a:t>
          </a:r>
          <a:r>
            <a:rPr lang="zh-TW" dirty="0" smtClean="0"/>
            <a:t>歲以下，購置耕地面積</a:t>
          </a:r>
          <a:r>
            <a:rPr lang="en-US" altLang="zh-TW" dirty="0" smtClean="0"/>
            <a:t>0.5</a:t>
          </a:r>
          <a:r>
            <a:rPr lang="zh-TW" dirty="0" smtClean="0"/>
            <a:t>公頃以上，直接從事農業生產者。但購置離農轉業農戶之全部耕地者，不受此限。</a:t>
          </a:r>
          <a:r>
            <a:rPr lang="en-US" dirty="0" smtClean="0"/>
            <a:t> </a:t>
          </a:r>
          <a:endParaRPr lang="zh-TW" dirty="0"/>
        </a:p>
      </dgm:t>
    </dgm:pt>
    <dgm:pt modelId="{390ABFA1-FD9B-4455-97C8-4A3682409286}" type="parTrans" cxnId="{D65F6A67-1DB3-439B-83FA-8B14C22ADB98}">
      <dgm:prSet/>
      <dgm:spPr/>
      <dgm:t>
        <a:bodyPr/>
        <a:lstStyle/>
        <a:p>
          <a:endParaRPr lang="zh-TW" altLang="en-US"/>
        </a:p>
      </dgm:t>
    </dgm:pt>
    <dgm:pt modelId="{B018FA7A-7AB9-4BB4-9C84-89EFC1F02E73}" type="sibTrans" cxnId="{D65F6A67-1DB3-439B-83FA-8B14C22ADB98}">
      <dgm:prSet/>
      <dgm:spPr/>
      <dgm:t>
        <a:bodyPr/>
        <a:lstStyle/>
        <a:p>
          <a:endParaRPr lang="zh-TW" altLang="en-US"/>
        </a:p>
      </dgm:t>
    </dgm:pt>
    <dgm:pt modelId="{D3CABA4A-2288-4E00-B3B3-75B1EB01CD84}">
      <dgm:prSet/>
      <dgm:spPr/>
      <dgm:t>
        <a:bodyPr/>
        <a:lstStyle/>
        <a:p>
          <a:r>
            <a:rPr lang="zh-TW" dirty="0" smtClean="0"/>
            <a:t>農地重劃區內之現耕農民，購置下列耕地以從事農業經營者：</a:t>
          </a:r>
          <a:r>
            <a:rPr lang="en-US" dirty="0" smtClean="0"/>
            <a:t> </a:t>
          </a:r>
          <a:endParaRPr lang="zh-TW" dirty="0"/>
        </a:p>
      </dgm:t>
    </dgm:pt>
    <dgm:pt modelId="{0574DA97-D2D9-4959-BD49-FA267D536578}" type="parTrans" cxnId="{64C700AC-3C08-4691-80A5-DE12B7FD4439}">
      <dgm:prSet/>
      <dgm:spPr/>
      <dgm:t>
        <a:bodyPr/>
        <a:lstStyle/>
        <a:p>
          <a:endParaRPr lang="zh-TW" altLang="en-US"/>
        </a:p>
      </dgm:t>
    </dgm:pt>
    <dgm:pt modelId="{7B9F7473-781C-48B0-BDF0-E2F696CA03A5}" type="sibTrans" cxnId="{64C700AC-3C08-4691-80A5-DE12B7FD4439}">
      <dgm:prSet/>
      <dgm:spPr/>
      <dgm:t>
        <a:bodyPr/>
        <a:lstStyle/>
        <a:p>
          <a:endParaRPr lang="zh-TW" altLang="en-US"/>
        </a:p>
      </dgm:t>
    </dgm:pt>
    <dgm:pt modelId="{BE71041C-6A1E-45B1-813E-E4AD2811AE5F}">
      <dgm:prSet/>
      <dgm:spPr/>
      <dgm:t>
        <a:bodyPr/>
        <a:lstStyle/>
        <a:p>
          <a:r>
            <a:rPr lang="zh-TW" dirty="0" smtClean="0"/>
            <a:t>標購抵付工程費之抵費地與零星集中耕地。</a:t>
          </a:r>
          <a:r>
            <a:rPr lang="en-US" dirty="0" smtClean="0"/>
            <a:t> </a:t>
          </a:r>
          <a:endParaRPr lang="zh-TW" dirty="0"/>
        </a:p>
      </dgm:t>
    </dgm:pt>
    <dgm:pt modelId="{E2FB78D1-7625-4F85-9605-36BC83CF183C}" type="parTrans" cxnId="{7A7DCFB2-B144-4BAF-8F23-6933BD014EA9}">
      <dgm:prSet/>
      <dgm:spPr/>
      <dgm:t>
        <a:bodyPr/>
        <a:lstStyle/>
        <a:p>
          <a:endParaRPr lang="zh-TW" altLang="en-US"/>
        </a:p>
      </dgm:t>
    </dgm:pt>
    <dgm:pt modelId="{487DB37D-A5EA-4EAA-8EE6-48A692438A88}" type="sibTrans" cxnId="{7A7DCFB2-B144-4BAF-8F23-6933BD014EA9}">
      <dgm:prSet/>
      <dgm:spPr/>
      <dgm:t>
        <a:bodyPr/>
        <a:lstStyle/>
        <a:p>
          <a:endParaRPr lang="zh-TW" altLang="en-US"/>
        </a:p>
      </dgm:t>
    </dgm:pt>
    <dgm:pt modelId="{5ABCF302-A014-468B-B4AC-62F8E0677950}">
      <dgm:prSet/>
      <dgm:spPr/>
      <dgm:t>
        <a:bodyPr/>
        <a:lstStyle/>
        <a:p>
          <a:r>
            <a:rPr lang="zh-TW" dirty="0" smtClean="0"/>
            <a:t>購置毗鄰之耕地。</a:t>
          </a:r>
          <a:r>
            <a:rPr lang="en-US" dirty="0" smtClean="0"/>
            <a:t> </a:t>
          </a:r>
          <a:endParaRPr lang="zh-TW" dirty="0"/>
        </a:p>
      </dgm:t>
    </dgm:pt>
    <dgm:pt modelId="{0BF7AA07-2A7E-4D4B-AD02-F77FC98790F2}" type="parTrans" cxnId="{9EBCD494-9D02-4D9D-9B79-A116C0DC78FC}">
      <dgm:prSet/>
      <dgm:spPr/>
      <dgm:t>
        <a:bodyPr/>
        <a:lstStyle/>
        <a:p>
          <a:endParaRPr lang="zh-TW" altLang="en-US"/>
        </a:p>
      </dgm:t>
    </dgm:pt>
    <dgm:pt modelId="{8F43FD7B-03D7-4235-8BB1-676FCA3E44A3}" type="sibTrans" cxnId="{9EBCD494-9D02-4D9D-9B79-A116C0DC78FC}">
      <dgm:prSet/>
      <dgm:spPr/>
      <dgm:t>
        <a:bodyPr/>
        <a:lstStyle/>
        <a:p>
          <a:endParaRPr lang="zh-TW" altLang="en-US"/>
        </a:p>
      </dgm:t>
    </dgm:pt>
    <dgm:pt modelId="{71137762-3603-4F95-8035-CD526BE517E1}" type="pres">
      <dgm:prSet presAssocID="{7DCACA71-0462-4B5B-9051-6D78C2AD7C63}" presName="linear" presStyleCnt="0">
        <dgm:presLayoutVars>
          <dgm:dir/>
          <dgm:animLvl val="lvl"/>
          <dgm:resizeHandles val="exact"/>
        </dgm:presLayoutVars>
      </dgm:prSet>
      <dgm:spPr/>
      <dgm:t>
        <a:bodyPr/>
        <a:lstStyle/>
        <a:p>
          <a:endParaRPr lang="zh-TW" altLang="en-US"/>
        </a:p>
      </dgm:t>
    </dgm:pt>
    <dgm:pt modelId="{06EFD96F-536A-4FE0-A1AC-2CA849173D36}" type="pres">
      <dgm:prSet presAssocID="{33F1A5A0-32E9-4A36-BCC9-22EBF23C819A}" presName="parentLin" presStyleCnt="0"/>
      <dgm:spPr/>
    </dgm:pt>
    <dgm:pt modelId="{E5F30018-46A9-4201-A340-F96F9557E6FF}" type="pres">
      <dgm:prSet presAssocID="{33F1A5A0-32E9-4A36-BCC9-22EBF23C819A}" presName="parentLeftMargin" presStyleLbl="node1" presStyleIdx="0" presStyleCnt="1"/>
      <dgm:spPr/>
      <dgm:t>
        <a:bodyPr/>
        <a:lstStyle/>
        <a:p>
          <a:endParaRPr lang="zh-TW" altLang="en-US"/>
        </a:p>
      </dgm:t>
    </dgm:pt>
    <dgm:pt modelId="{3464E05B-4607-4025-8871-85DEBF7FD70B}" type="pres">
      <dgm:prSet presAssocID="{33F1A5A0-32E9-4A36-BCC9-22EBF23C819A}" presName="parentText" presStyleLbl="node1" presStyleIdx="0" presStyleCnt="1">
        <dgm:presLayoutVars>
          <dgm:chMax val="0"/>
          <dgm:bulletEnabled val="1"/>
        </dgm:presLayoutVars>
      </dgm:prSet>
      <dgm:spPr/>
      <dgm:t>
        <a:bodyPr/>
        <a:lstStyle/>
        <a:p>
          <a:endParaRPr lang="zh-TW" altLang="en-US"/>
        </a:p>
      </dgm:t>
    </dgm:pt>
    <dgm:pt modelId="{B806F93B-CD8B-4A11-9287-A09DD49383C4}" type="pres">
      <dgm:prSet presAssocID="{33F1A5A0-32E9-4A36-BCC9-22EBF23C819A}" presName="negativeSpace" presStyleCnt="0"/>
      <dgm:spPr/>
    </dgm:pt>
    <dgm:pt modelId="{B286E25F-4C7A-40E9-8754-019C8A6B2244}" type="pres">
      <dgm:prSet presAssocID="{33F1A5A0-32E9-4A36-BCC9-22EBF23C819A}" presName="childText" presStyleLbl="conFgAcc1" presStyleIdx="0" presStyleCnt="1" custLinFactNeighborX="-2" custLinFactNeighborY="-3408">
        <dgm:presLayoutVars>
          <dgm:bulletEnabled val="1"/>
        </dgm:presLayoutVars>
      </dgm:prSet>
      <dgm:spPr/>
      <dgm:t>
        <a:bodyPr/>
        <a:lstStyle/>
        <a:p>
          <a:endParaRPr lang="zh-TW" altLang="en-US"/>
        </a:p>
      </dgm:t>
    </dgm:pt>
  </dgm:ptLst>
  <dgm:cxnLst>
    <dgm:cxn modelId="{F42557E0-7794-42EE-9D46-AC159CA2F80A}" type="presOf" srcId="{5ABCF302-A014-468B-B4AC-62F8E0677950}" destId="{B286E25F-4C7A-40E9-8754-019C8A6B2244}" srcOrd="0" destOrd="4" presId="urn:microsoft.com/office/officeart/2005/8/layout/list1"/>
    <dgm:cxn modelId="{59826BE1-2F6F-4BE7-983A-A463FF373D6C}" type="presOf" srcId="{BE71041C-6A1E-45B1-813E-E4AD2811AE5F}" destId="{B286E25F-4C7A-40E9-8754-019C8A6B2244}" srcOrd="0" destOrd="3" presId="urn:microsoft.com/office/officeart/2005/8/layout/list1"/>
    <dgm:cxn modelId="{05EA40EE-CD38-47A4-B414-90BD0BEA106B}" srcId="{7DCACA71-0462-4B5B-9051-6D78C2AD7C63}" destId="{33F1A5A0-32E9-4A36-BCC9-22EBF23C819A}" srcOrd="0" destOrd="0" parTransId="{F0CA2605-B252-4572-8C0C-466F0F6F1C9A}" sibTransId="{99638BCA-6A3A-470C-B255-A4DD31048C72}"/>
    <dgm:cxn modelId="{9EBCD494-9D02-4D9D-9B79-A116C0DC78FC}" srcId="{D3CABA4A-2288-4E00-B3B3-75B1EB01CD84}" destId="{5ABCF302-A014-468B-B4AC-62F8E0677950}" srcOrd="1" destOrd="0" parTransId="{0BF7AA07-2A7E-4D4B-AD02-F77FC98790F2}" sibTransId="{8F43FD7B-03D7-4235-8BB1-676FCA3E44A3}"/>
    <dgm:cxn modelId="{E406F5D3-4762-4EF5-AE48-1018C0BB36D2}" type="presOf" srcId="{D3CABA4A-2288-4E00-B3B3-75B1EB01CD84}" destId="{B286E25F-4C7A-40E9-8754-019C8A6B2244}" srcOrd="0" destOrd="2" presId="urn:microsoft.com/office/officeart/2005/8/layout/list1"/>
    <dgm:cxn modelId="{F1EA000F-996B-482D-87D0-FA7315E96E2B}" type="presOf" srcId="{33F1A5A0-32E9-4A36-BCC9-22EBF23C819A}" destId="{E5F30018-46A9-4201-A340-F96F9557E6FF}" srcOrd="0" destOrd="0" presId="urn:microsoft.com/office/officeart/2005/8/layout/list1"/>
    <dgm:cxn modelId="{05611A2D-C245-4803-90D2-A4DF8330A422}" type="presOf" srcId="{33F1A5A0-32E9-4A36-BCC9-22EBF23C819A}" destId="{3464E05B-4607-4025-8871-85DEBF7FD70B}" srcOrd="1" destOrd="0" presId="urn:microsoft.com/office/officeart/2005/8/layout/list1"/>
    <dgm:cxn modelId="{20D7EFED-1556-4A01-91B2-2A6FCDE3CDE9}" type="presOf" srcId="{7DCACA71-0462-4B5B-9051-6D78C2AD7C63}" destId="{71137762-3603-4F95-8035-CD526BE517E1}" srcOrd="0" destOrd="0" presId="urn:microsoft.com/office/officeart/2005/8/layout/list1"/>
    <dgm:cxn modelId="{87B5362C-1B4F-40AF-A2D5-58D76B65ACA7}" type="presOf" srcId="{730457B8-E0D7-46AE-81E9-5610EEF60763}" destId="{B286E25F-4C7A-40E9-8754-019C8A6B2244}" srcOrd="0" destOrd="0" presId="urn:microsoft.com/office/officeart/2005/8/layout/list1"/>
    <dgm:cxn modelId="{D65F6A67-1DB3-439B-83FA-8B14C22ADB98}" srcId="{33F1A5A0-32E9-4A36-BCC9-22EBF23C819A}" destId="{777B4527-9A2B-4FE0-8668-1E66122DE9AE}" srcOrd="1" destOrd="0" parTransId="{390ABFA1-FD9B-4455-97C8-4A3682409286}" sibTransId="{B018FA7A-7AB9-4BB4-9C84-89EFC1F02E73}"/>
    <dgm:cxn modelId="{64C700AC-3C08-4691-80A5-DE12B7FD4439}" srcId="{33F1A5A0-32E9-4A36-BCC9-22EBF23C819A}" destId="{D3CABA4A-2288-4E00-B3B3-75B1EB01CD84}" srcOrd="2" destOrd="0" parTransId="{0574DA97-D2D9-4959-BD49-FA267D536578}" sibTransId="{7B9F7473-781C-48B0-BDF0-E2F696CA03A5}"/>
    <dgm:cxn modelId="{6BC9228C-C387-49AB-BF23-702031E137A1}" srcId="{33F1A5A0-32E9-4A36-BCC9-22EBF23C819A}" destId="{730457B8-E0D7-46AE-81E9-5610EEF60763}" srcOrd="0" destOrd="0" parTransId="{C0DAB6C7-BA4A-4D64-BF0C-CC34BC80A4CF}" sibTransId="{15BA6899-5AD7-4235-AD08-31F7D963BD05}"/>
    <dgm:cxn modelId="{7A7DCFB2-B144-4BAF-8F23-6933BD014EA9}" srcId="{D3CABA4A-2288-4E00-B3B3-75B1EB01CD84}" destId="{BE71041C-6A1E-45B1-813E-E4AD2811AE5F}" srcOrd="0" destOrd="0" parTransId="{E2FB78D1-7625-4F85-9605-36BC83CF183C}" sibTransId="{487DB37D-A5EA-4EAA-8EE6-48A692438A88}"/>
    <dgm:cxn modelId="{0732B88C-2FA2-45BC-981A-020931E65E03}" type="presOf" srcId="{777B4527-9A2B-4FE0-8668-1E66122DE9AE}" destId="{B286E25F-4C7A-40E9-8754-019C8A6B2244}" srcOrd="0" destOrd="1" presId="urn:microsoft.com/office/officeart/2005/8/layout/list1"/>
    <dgm:cxn modelId="{C727DD28-0E1B-41AA-86E1-7266D6CD0467}" type="presParOf" srcId="{71137762-3603-4F95-8035-CD526BE517E1}" destId="{06EFD96F-536A-4FE0-A1AC-2CA849173D36}" srcOrd="0" destOrd="0" presId="urn:microsoft.com/office/officeart/2005/8/layout/list1"/>
    <dgm:cxn modelId="{04ED6988-85E9-48D9-B79B-8AAE1C941049}" type="presParOf" srcId="{06EFD96F-536A-4FE0-A1AC-2CA849173D36}" destId="{E5F30018-46A9-4201-A340-F96F9557E6FF}" srcOrd="0" destOrd="0" presId="urn:microsoft.com/office/officeart/2005/8/layout/list1"/>
    <dgm:cxn modelId="{1D0C4F63-F5E3-4B27-BC2C-56FD16160DD0}" type="presParOf" srcId="{06EFD96F-536A-4FE0-A1AC-2CA849173D36}" destId="{3464E05B-4607-4025-8871-85DEBF7FD70B}" srcOrd="1" destOrd="0" presId="urn:microsoft.com/office/officeart/2005/8/layout/list1"/>
    <dgm:cxn modelId="{B86DEFF5-C759-4DFC-BB1C-FEE53800A21F}" type="presParOf" srcId="{71137762-3603-4F95-8035-CD526BE517E1}" destId="{B806F93B-CD8B-4A11-9287-A09DD49383C4}" srcOrd="1" destOrd="0" presId="urn:microsoft.com/office/officeart/2005/8/layout/list1"/>
    <dgm:cxn modelId="{7FB854B8-57A2-4598-A50E-A17FAC4A75C5}" type="presParOf" srcId="{71137762-3603-4F95-8035-CD526BE517E1}" destId="{B286E25F-4C7A-40E9-8754-019C8A6B2244}"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D6AB1050-060C-4188-A6FC-4B4A6865867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91030DDF-D8E6-454E-B2CD-9797E9A1F09B}">
      <dgm:prSet custT="1"/>
      <dgm:spPr/>
      <dgm:t>
        <a:bodyPr/>
        <a:lstStyle/>
        <a:p>
          <a:r>
            <a:rPr lang="zh-TW" sz="2400" dirty="0" smtClean="0"/>
            <a:t>貸款對象</a:t>
          </a:r>
          <a:r>
            <a:rPr lang="en-US" altLang="zh-TW" sz="2400" dirty="0" smtClean="0"/>
            <a:t>(</a:t>
          </a:r>
          <a:r>
            <a:rPr lang="zh-TW" altLang="en-US" sz="2400" dirty="0" smtClean="0"/>
            <a:t>續</a:t>
          </a:r>
          <a:r>
            <a:rPr lang="en-US" altLang="zh-TW" sz="2400" dirty="0" smtClean="0"/>
            <a:t>)</a:t>
          </a:r>
          <a:endParaRPr lang="zh-TW" altLang="en-US" sz="2400" dirty="0"/>
        </a:p>
      </dgm:t>
    </dgm:pt>
    <dgm:pt modelId="{6BE323E4-D856-473C-84C2-0C80570620F2}" type="parTrans" cxnId="{066F68AF-AC6A-4572-B6F3-A3F71C11F586}">
      <dgm:prSet/>
      <dgm:spPr/>
      <dgm:t>
        <a:bodyPr/>
        <a:lstStyle/>
        <a:p>
          <a:endParaRPr lang="zh-TW" altLang="en-US"/>
        </a:p>
      </dgm:t>
    </dgm:pt>
    <dgm:pt modelId="{1DCACF42-C8C0-49EC-B38E-BDB9B032AE8B}" type="sibTrans" cxnId="{066F68AF-AC6A-4572-B6F3-A3F71C11F586}">
      <dgm:prSet/>
      <dgm:spPr/>
      <dgm:t>
        <a:bodyPr/>
        <a:lstStyle/>
        <a:p>
          <a:endParaRPr lang="zh-TW" altLang="en-US"/>
        </a:p>
      </dgm:t>
    </dgm:pt>
    <dgm:pt modelId="{C1748287-845B-4826-BB70-BE284C804389}">
      <dgm:prSet custT="1"/>
      <dgm:spPr/>
      <dgm:t>
        <a:bodyPr/>
        <a:lstStyle/>
        <a:p>
          <a:r>
            <a:rPr lang="zh-TW" altLang="en-US" sz="2800" dirty="0" smtClean="0"/>
            <a:t>三七五租約耕地之佃農購置地主讓售之耕地以從事農業經營。</a:t>
          </a:r>
          <a:endParaRPr lang="zh-TW" altLang="en-US" sz="2800" dirty="0"/>
        </a:p>
      </dgm:t>
    </dgm:pt>
    <dgm:pt modelId="{CE42F35A-5E28-4461-A783-D11DAF152362}" type="parTrans" cxnId="{D253C658-8BB9-41CE-B6E9-2E72A988762D}">
      <dgm:prSet/>
      <dgm:spPr/>
      <dgm:t>
        <a:bodyPr/>
        <a:lstStyle/>
        <a:p>
          <a:endParaRPr lang="zh-TW" altLang="en-US"/>
        </a:p>
      </dgm:t>
    </dgm:pt>
    <dgm:pt modelId="{22FCB012-7826-46F6-8A50-FC91C6BF0282}" type="sibTrans" cxnId="{D253C658-8BB9-41CE-B6E9-2E72A988762D}">
      <dgm:prSet/>
      <dgm:spPr/>
      <dgm:t>
        <a:bodyPr/>
        <a:lstStyle/>
        <a:p>
          <a:endParaRPr lang="zh-TW" altLang="en-US"/>
        </a:p>
      </dgm:t>
    </dgm:pt>
    <dgm:pt modelId="{67606901-4967-4237-B202-7C6344F7DA81}">
      <dgm:prSet custT="1"/>
      <dgm:spPr/>
      <dgm:t>
        <a:bodyPr/>
        <a:lstStyle/>
        <a:p>
          <a:r>
            <a:rPr lang="zh-TW" altLang="en-US" sz="2800" dirty="0" smtClean="0"/>
            <a:t>購買台灣農林股份有限公司所有三七五租約耕地以從事農業經營者。</a:t>
          </a:r>
          <a:endParaRPr lang="zh-TW" altLang="en-US" sz="2800" dirty="0"/>
        </a:p>
      </dgm:t>
    </dgm:pt>
    <dgm:pt modelId="{056C5425-BC2F-4393-AC36-404856C6593B}" type="parTrans" cxnId="{FBB72B3D-7FE1-46D0-87D3-45549C1AC7B0}">
      <dgm:prSet/>
      <dgm:spPr/>
      <dgm:t>
        <a:bodyPr/>
        <a:lstStyle/>
        <a:p>
          <a:endParaRPr lang="zh-TW" altLang="en-US"/>
        </a:p>
      </dgm:t>
    </dgm:pt>
    <dgm:pt modelId="{84EE9AC3-7325-42D6-8851-E76B49085A93}" type="sibTrans" cxnId="{FBB72B3D-7FE1-46D0-87D3-45549C1AC7B0}">
      <dgm:prSet/>
      <dgm:spPr/>
      <dgm:t>
        <a:bodyPr/>
        <a:lstStyle/>
        <a:p>
          <a:endParaRPr lang="zh-TW" altLang="en-US"/>
        </a:p>
      </dgm:t>
    </dgm:pt>
    <dgm:pt modelId="{BDBB13BA-C8BF-4326-9960-4C40E68914D9}">
      <dgm:prSet custT="1"/>
      <dgm:spPr/>
      <dgm:t>
        <a:bodyPr/>
        <a:lstStyle/>
        <a:p>
          <a:r>
            <a:rPr lang="zh-TW" sz="2800" dirty="0" smtClean="0"/>
            <a:t>經</a:t>
          </a:r>
          <a:r>
            <a:rPr lang="zh-TW" sz="2800" b="1" u="sng" dirty="0" smtClean="0">
              <a:solidFill>
                <a:schemeClr val="tx1"/>
              </a:solidFill>
            </a:rPr>
            <a:t>中央主管機關專案核准之農業訓練</a:t>
          </a:r>
          <a:r>
            <a:rPr lang="zh-TW" sz="2800" dirty="0" smtClean="0"/>
            <a:t>累積達</a:t>
          </a:r>
          <a:r>
            <a:rPr lang="en-US" altLang="zh-TW" sz="2800" dirty="0" smtClean="0"/>
            <a:t>40</a:t>
          </a:r>
          <a:r>
            <a:rPr lang="zh-TW" sz="2800" dirty="0" smtClean="0"/>
            <a:t>小時以上，購置耕地面積</a:t>
          </a:r>
          <a:r>
            <a:rPr lang="en-US" altLang="zh-TW" sz="2800" dirty="0" smtClean="0"/>
            <a:t>0.5</a:t>
          </a:r>
          <a:r>
            <a:rPr lang="zh-TW" sz="2800" dirty="0" smtClean="0"/>
            <a:t>公頃以上，直接從事農業生產者</a:t>
          </a:r>
          <a:r>
            <a:rPr lang="zh-TW" altLang="en-US" sz="2800" dirty="0" smtClean="0"/>
            <a:t>。</a:t>
          </a:r>
          <a:r>
            <a:rPr lang="en-US" sz="2800" dirty="0" smtClean="0"/>
            <a:t> </a:t>
          </a:r>
          <a:endParaRPr lang="zh-TW" altLang="en-US" sz="2800" dirty="0"/>
        </a:p>
      </dgm:t>
    </dgm:pt>
    <dgm:pt modelId="{16A21BE1-C5E6-4B24-9A2B-53EABBFD74AF}" type="parTrans" cxnId="{58C24C9A-177F-4AAD-ADF9-AE592AD837BA}">
      <dgm:prSet/>
      <dgm:spPr/>
      <dgm:t>
        <a:bodyPr/>
        <a:lstStyle/>
        <a:p>
          <a:endParaRPr lang="zh-TW" altLang="en-US"/>
        </a:p>
      </dgm:t>
    </dgm:pt>
    <dgm:pt modelId="{7980A1A1-92EB-4F08-B083-64AC4CF3E01E}" type="sibTrans" cxnId="{58C24C9A-177F-4AAD-ADF9-AE592AD837BA}">
      <dgm:prSet/>
      <dgm:spPr/>
      <dgm:t>
        <a:bodyPr/>
        <a:lstStyle/>
        <a:p>
          <a:endParaRPr lang="zh-TW" altLang="en-US"/>
        </a:p>
      </dgm:t>
    </dgm:pt>
    <dgm:pt modelId="{2296E654-B271-4755-AB2B-8097FCE3E376}" type="pres">
      <dgm:prSet presAssocID="{D6AB1050-060C-4188-A6FC-4B4A6865867A}" presName="linear" presStyleCnt="0">
        <dgm:presLayoutVars>
          <dgm:dir/>
          <dgm:animLvl val="lvl"/>
          <dgm:resizeHandles val="exact"/>
        </dgm:presLayoutVars>
      </dgm:prSet>
      <dgm:spPr/>
      <dgm:t>
        <a:bodyPr/>
        <a:lstStyle/>
        <a:p>
          <a:endParaRPr lang="zh-TW" altLang="en-US"/>
        </a:p>
      </dgm:t>
    </dgm:pt>
    <dgm:pt modelId="{03439FD0-CB01-49CF-AF91-D06F7D7C5692}" type="pres">
      <dgm:prSet presAssocID="{91030DDF-D8E6-454E-B2CD-9797E9A1F09B}" presName="parentLin" presStyleCnt="0"/>
      <dgm:spPr/>
    </dgm:pt>
    <dgm:pt modelId="{CCA87EC6-1E90-4491-BF5D-2E2B4DF24E32}" type="pres">
      <dgm:prSet presAssocID="{91030DDF-D8E6-454E-B2CD-9797E9A1F09B}" presName="parentLeftMargin" presStyleLbl="node1" presStyleIdx="0" presStyleCnt="1"/>
      <dgm:spPr/>
      <dgm:t>
        <a:bodyPr/>
        <a:lstStyle/>
        <a:p>
          <a:endParaRPr lang="zh-TW" altLang="en-US"/>
        </a:p>
      </dgm:t>
    </dgm:pt>
    <dgm:pt modelId="{25F45279-E63A-4C09-8316-61789ECBDBCD}" type="pres">
      <dgm:prSet presAssocID="{91030DDF-D8E6-454E-B2CD-9797E9A1F09B}" presName="parentText" presStyleLbl="node1" presStyleIdx="0" presStyleCnt="1" custScaleY="42548" custLinFactNeighborY="-13126">
        <dgm:presLayoutVars>
          <dgm:chMax val="0"/>
          <dgm:bulletEnabled val="1"/>
        </dgm:presLayoutVars>
      </dgm:prSet>
      <dgm:spPr/>
      <dgm:t>
        <a:bodyPr/>
        <a:lstStyle/>
        <a:p>
          <a:endParaRPr lang="zh-TW" altLang="en-US"/>
        </a:p>
      </dgm:t>
    </dgm:pt>
    <dgm:pt modelId="{341B9B42-DE20-4E0C-B6F2-36893D05E3AA}" type="pres">
      <dgm:prSet presAssocID="{91030DDF-D8E6-454E-B2CD-9797E9A1F09B}" presName="negativeSpace" presStyleCnt="0"/>
      <dgm:spPr/>
    </dgm:pt>
    <dgm:pt modelId="{8AF6DBAE-EEA5-46D0-B229-6A4DF1AAD8F0}" type="pres">
      <dgm:prSet presAssocID="{91030DDF-D8E6-454E-B2CD-9797E9A1F09B}" presName="childText" presStyleLbl="conFgAcc1" presStyleIdx="0" presStyleCnt="1" custLinFactNeighborY="11339">
        <dgm:presLayoutVars>
          <dgm:bulletEnabled val="1"/>
        </dgm:presLayoutVars>
      </dgm:prSet>
      <dgm:spPr/>
      <dgm:t>
        <a:bodyPr/>
        <a:lstStyle/>
        <a:p>
          <a:endParaRPr lang="zh-TW" altLang="en-US"/>
        </a:p>
      </dgm:t>
    </dgm:pt>
  </dgm:ptLst>
  <dgm:cxnLst>
    <dgm:cxn modelId="{B9336896-CAF6-48D5-9B5E-41362E69245E}" type="presOf" srcId="{D6AB1050-060C-4188-A6FC-4B4A6865867A}" destId="{2296E654-B271-4755-AB2B-8097FCE3E376}" srcOrd="0" destOrd="0" presId="urn:microsoft.com/office/officeart/2005/8/layout/list1"/>
    <dgm:cxn modelId="{2BA49EB9-4CD0-4CC3-B6AC-B38F7D9760F8}" type="presOf" srcId="{67606901-4967-4237-B202-7C6344F7DA81}" destId="{8AF6DBAE-EEA5-46D0-B229-6A4DF1AAD8F0}" srcOrd="0" destOrd="2" presId="urn:microsoft.com/office/officeart/2005/8/layout/list1"/>
    <dgm:cxn modelId="{0CD833FE-0E91-4316-AE72-7ADC99640C8F}" type="presOf" srcId="{BDBB13BA-C8BF-4326-9960-4C40E68914D9}" destId="{8AF6DBAE-EEA5-46D0-B229-6A4DF1AAD8F0}" srcOrd="0" destOrd="1" presId="urn:microsoft.com/office/officeart/2005/8/layout/list1"/>
    <dgm:cxn modelId="{2C93A864-2D0E-4BF7-A1C8-CE51F5146BF2}" type="presOf" srcId="{C1748287-845B-4826-BB70-BE284C804389}" destId="{8AF6DBAE-EEA5-46D0-B229-6A4DF1AAD8F0}" srcOrd="0" destOrd="0" presId="urn:microsoft.com/office/officeart/2005/8/layout/list1"/>
    <dgm:cxn modelId="{0949A108-0597-4E0F-9EAE-E2625362F2B0}" type="presOf" srcId="{91030DDF-D8E6-454E-B2CD-9797E9A1F09B}" destId="{25F45279-E63A-4C09-8316-61789ECBDBCD}" srcOrd="1" destOrd="0" presId="urn:microsoft.com/office/officeart/2005/8/layout/list1"/>
    <dgm:cxn modelId="{FBB72B3D-7FE1-46D0-87D3-45549C1AC7B0}" srcId="{91030DDF-D8E6-454E-B2CD-9797E9A1F09B}" destId="{67606901-4967-4237-B202-7C6344F7DA81}" srcOrd="2" destOrd="0" parTransId="{056C5425-BC2F-4393-AC36-404856C6593B}" sibTransId="{84EE9AC3-7325-42D6-8851-E76B49085A93}"/>
    <dgm:cxn modelId="{066F68AF-AC6A-4572-B6F3-A3F71C11F586}" srcId="{D6AB1050-060C-4188-A6FC-4B4A6865867A}" destId="{91030DDF-D8E6-454E-B2CD-9797E9A1F09B}" srcOrd="0" destOrd="0" parTransId="{6BE323E4-D856-473C-84C2-0C80570620F2}" sibTransId="{1DCACF42-C8C0-49EC-B38E-BDB9B032AE8B}"/>
    <dgm:cxn modelId="{D253C658-8BB9-41CE-B6E9-2E72A988762D}" srcId="{91030DDF-D8E6-454E-B2CD-9797E9A1F09B}" destId="{C1748287-845B-4826-BB70-BE284C804389}" srcOrd="0" destOrd="0" parTransId="{CE42F35A-5E28-4461-A783-D11DAF152362}" sibTransId="{22FCB012-7826-46F6-8A50-FC91C6BF0282}"/>
    <dgm:cxn modelId="{5D11DB7D-50A1-4428-9876-D18106EBACB0}" type="presOf" srcId="{91030DDF-D8E6-454E-B2CD-9797E9A1F09B}" destId="{CCA87EC6-1E90-4491-BF5D-2E2B4DF24E32}" srcOrd="0" destOrd="0" presId="urn:microsoft.com/office/officeart/2005/8/layout/list1"/>
    <dgm:cxn modelId="{58C24C9A-177F-4AAD-ADF9-AE592AD837BA}" srcId="{91030DDF-D8E6-454E-B2CD-9797E9A1F09B}" destId="{BDBB13BA-C8BF-4326-9960-4C40E68914D9}" srcOrd="1" destOrd="0" parTransId="{16A21BE1-C5E6-4B24-9A2B-53EABBFD74AF}" sibTransId="{7980A1A1-92EB-4F08-B083-64AC4CF3E01E}"/>
    <dgm:cxn modelId="{25A18B78-834C-46DA-B903-9CA63702439E}" type="presParOf" srcId="{2296E654-B271-4755-AB2B-8097FCE3E376}" destId="{03439FD0-CB01-49CF-AF91-D06F7D7C5692}" srcOrd="0" destOrd="0" presId="urn:microsoft.com/office/officeart/2005/8/layout/list1"/>
    <dgm:cxn modelId="{DB1C48BC-83AF-4C2B-80CB-4928FBDA3428}" type="presParOf" srcId="{03439FD0-CB01-49CF-AF91-D06F7D7C5692}" destId="{CCA87EC6-1E90-4491-BF5D-2E2B4DF24E32}" srcOrd="0" destOrd="0" presId="urn:microsoft.com/office/officeart/2005/8/layout/list1"/>
    <dgm:cxn modelId="{E412EE9C-4671-48A7-9DEF-E92800973621}" type="presParOf" srcId="{03439FD0-CB01-49CF-AF91-D06F7D7C5692}" destId="{25F45279-E63A-4C09-8316-61789ECBDBCD}" srcOrd="1" destOrd="0" presId="urn:microsoft.com/office/officeart/2005/8/layout/list1"/>
    <dgm:cxn modelId="{7E167905-8172-433F-BE1D-39A28B958C96}" type="presParOf" srcId="{2296E654-B271-4755-AB2B-8097FCE3E376}" destId="{341B9B42-DE20-4E0C-B6F2-36893D05E3AA}" srcOrd="1" destOrd="0" presId="urn:microsoft.com/office/officeart/2005/8/layout/list1"/>
    <dgm:cxn modelId="{90D5D7C4-CE3D-4B3C-B2AB-E91CF7153EF8}" type="presParOf" srcId="{2296E654-B271-4755-AB2B-8097FCE3E376}" destId="{8AF6DBAE-EEA5-46D0-B229-6A4DF1AAD8F0}"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35C1AB4C-6721-4BA7-9862-22D69C0AE96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DA60D8E4-B301-4E4A-9632-9D6A9C2DFC14}">
      <dgm:prSet phldrT="[文字]" custT="1"/>
      <dgm:spPr/>
      <dgm:t>
        <a:bodyPr/>
        <a:lstStyle/>
        <a:p>
          <a:r>
            <a:rPr lang="zh-TW" sz="2400" dirty="0" smtClean="0">
              <a:latin typeface="+mn-ea"/>
              <a:ea typeface="+mn-ea"/>
            </a:rPr>
            <a:t>貸款對象</a:t>
          </a:r>
          <a:r>
            <a:rPr lang="en-US" altLang="zh-TW" sz="2400" dirty="0" smtClean="0">
              <a:latin typeface="+mn-ea"/>
              <a:ea typeface="+mn-ea"/>
            </a:rPr>
            <a:t>(</a:t>
          </a:r>
          <a:r>
            <a:rPr lang="zh-TW" altLang="en-US" sz="2400" dirty="0" smtClean="0">
              <a:latin typeface="+mn-ea"/>
              <a:ea typeface="+mn-ea"/>
            </a:rPr>
            <a:t>續</a:t>
          </a:r>
          <a:r>
            <a:rPr lang="en-US" altLang="zh-TW" sz="2400" dirty="0" smtClean="0">
              <a:latin typeface="+mn-ea"/>
              <a:ea typeface="+mn-ea"/>
            </a:rPr>
            <a:t>)</a:t>
          </a:r>
          <a:endParaRPr lang="zh-TW" altLang="en-US" sz="2400" dirty="0">
            <a:latin typeface="+mn-ea"/>
            <a:ea typeface="+mn-ea"/>
          </a:endParaRPr>
        </a:p>
      </dgm:t>
    </dgm:pt>
    <dgm:pt modelId="{B0D874AB-BA8B-47BB-92AD-721409A8EAD1}" type="parTrans" cxnId="{45D35959-F7B8-4F7E-8044-995E2D589133}">
      <dgm:prSet/>
      <dgm:spPr/>
      <dgm:t>
        <a:bodyPr/>
        <a:lstStyle/>
        <a:p>
          <a:endParaRPr lang="zh-TW" altLang="en-US"/>
        </a:p>
      </dgm:t>
    </dgm:pt>
    <dgm:pt modelId="{B7F1F6E6-32AC-4441-890B-E31DBE9075AB}" type="sibTrans" cxnId="{45D35959-F7B8-4F7E-8044-995E2D589133}">
      <dgm:prSet/>
      <dgm:spPr/>
      <dgm:t>
        <a:bodyPr/>
        <a:lstStyle/>
        <a:p>
          <a:endParaRPr lang="zh-TW" altLang="en-US"/>
        </a:p>
      </dgm:t>
    </dgm:pt>
    <dgm:pt modelId="{DBDB9ABD-4312-4785-B3D6-A5E8D4A84364}">
      <dgm:prSet/>
      <dgm:spPr/>
      <dgm:t>
        <a:bodyPr/>
        <a:lstStyle/>
        <a:p>
          <a:r>
            <a:rPr lang="zh-TW" dirty="0" smtClean="0"/>
            <a:t>購置或交換耕地以實際從事農業經營之家庭農場農民，有傑出表現，經縣（市）級以上政府機關表揚之專業農民，不受年齡之限制。</a:t>
          </a:r>
          <a:r>
            <a:rPr lang="en-US" dirty="0" smtClean="0"/>
            <a:t> </a:t>
          </a:r>
          <a:endParaRPr lang="zh-TW" altLang="en-US" dirty="0"/>
        </a:p>
      </dgm:t>
    </dgm:pt>
    <dgm:pt modelId="{24B6E17C-03FF-4F89-A864-2FC7B3B7829F}" type="parTrans" cxnId="{85D11916-D8E2-4F5D-8C15-5637A2389974}">
      <dgm:prSet/>
      <dgm:spPr/>
    </dgm:pt>
    <dgm:pt modelId="{18D90D9C-89CC-4F26-AD87-7BE73A58003A}" type="sibTrans" cxnId="{85D11916-D8E2-4F5D-8C15-5637A2389974}">
      <dgm:prSet/>
      <dgm:spPr/>
    </dgm:pt>
    <dgm:pt modelId="{5C5307A8-1011-4C31-A9E8-ECAB56296250}">
      <dgm:prSet/>
      <dgm:spPr/>
      <dgm:t>
        <a:bodyPr/>
        <a:lstStyle/>
        <a:p>
          <a:r>
            <a:rPr lang="zh-TW" dirty="0" smtClean="0"/>
            <a:t>購置或交換耕地以實際從事農業經營之家庭農場農民</a:t>
          </a:r>
          <a:r>
            <a:rPr lang="zh-TW" altLang="en-US" dirty="0" smtClean="0"/>
            <a:t>，</a:t>
          </a:r>
          <a:r>
            <a:rPr lang="zh-TW" dirty="0" smtClean="0"/>
            <a:t>及繼承家庭農場經營農業用地之借款人無務農經驗者，於貸款前應取得由政府機關、學術機構或農、漁會出具最近</a:t>
          </a:r>
          <a:r>
            <a:rPr lang="en-US" altLang="zh-TW" dirty="0" smtClean="0"/>
            <a:t>5</a:t>
          </a:r>
          <a:r>
            <a:rPr lang="zh-TW" dirty="0" smtClean="0"/>
            <a:t>年辦理有關農藥安全及生態保護之基本農業訓練累積</a:t>
          </a:r>
          <a:r>
            <a:rPr lang="en-US" altLang="zh-TW" dirty="0" smtClean="0"/>
            <a:t>10</a:t>
          </a:r>
          <a:r>
            <a:rPr lang="zh-TW" dirty="0" smtClean="0"/>
            <a:t>小時以上之證明。</a:t>
          </a:r>
          <a:r>
            <a:rPr lang="en-US" dirty="0" smtClean="0"/>
            <a:t> </a:t>
          </a:r>
          <a:endParaRPr lang="zh-TW" dirty="0"/>
        </a:p>
      </dgm:t>
    </dgm:pt>
    <dgm:pt modelId="{A4C7DA1A-08D3-4530-8E58-15294C818DDB}" type="parTrans" cxnId="{8BD876F5-D10C-4A94-9380-D386D448D07C}">
      <dgm:prSet/>
      <dgm:spPr/>
      <dgm:t>
        <a:bodyPr/>
        <a:lstStyle/>
        <a:p>
          <a:endParaRPr lang="zh-TW" altLang="en-US"/>
        </a:p>
      </dgm:t>
    </dgm:pt>
    <dgm:pt modelId="{9C10E50A-1821-4469-8E7D-3667F9DACADB}" type="sibTrans" cxnId="{8BD876F5-D10C-4A94-9380-D386D448D07C}">
      <dgm:prSet/>
      <dgm:spPr/>
      <dgm:t>
        <a:bodyPr/>
        <a:lstStyle/>
        <a:p>
          <a:endParaRPr lang="zh-TW" altLang="en-US"/>
        </a:p>
      </dgm:t>
    </dgm:pt>
    <dgm:pt modelId="{B3105A2C-B7EE-4A56-BFDE-DF4E07EF3B4B}" type="pres">
      <dgm:prSet presAssocID="{35C1AB4C-6721-4BA7-9862-22D69C0AE964}" presName="linear" presStyleCnt="0">
        <dgm:presLayoutVars>
          <dgm:dir/>
          <dgm:animLvl val="lvl"/>
          <dgm:resizeHandles val="exact"/>
        </dgm:presLayoutVars>
      </dgm:prSet>
      <dgm:spPr/>
      <dgm:t>
        <a:bodyPr/>
        <a:lstStyle/>
        <a:p>
          <a:endParaRPr lang="zh-TW" altLang="en-US"/>
        </a:p>
      </dgm:t>
    </dgm:pt>
    <dgm:pt modelId="{12BA4202-D76E-4A38-9F96-6675F6C31CC4}" type="pres">
      <dgm:prSet presAssocID="{DA60D8E4-B301-4E4A-9632-9D6A9C2DFC14}" presName="parentLin" presStyleCnt="0"/>
      <dgm:spPr/>
    </dgm:pt>
    <dgm:pt modelId="{0465E4CA-620E-4C88-8A96-F4D33E644B13}" type="pres">
      <dgm:prSet presAssocID="{DA60D8E4-B301-4E4A-9632-9D6A9C2DFC14}" presName="parentLeftMargin" presStyleLbl="node1" presStyleIdx="0" presStyleCnt="1"/>
      <dgm:spPr/>
      <dgm:t>
        <a:bodyPr/>
        <a:lstStyle/>
        <a:p>
          <a:endParaRPr lang="zh-TW" altLang="en-US"/>
        </a:p>
      </dgm:t>
    </dgm:pt>
    <dgm:pt modelId="{13459126-ECE7-4E33-B9E9-BA90F536A236}" type="pres">
      <dgm:prSet presAssocID="{DA60D8E4-B301-4E4A-9632-9D6A9C2DFC14}" presName="parentText" presStyleLbl="node1" presStyleIdx="0" presStyleCnt="1">
        <dgm:presLayoutVars>
          <dgm:chMax val="0"/>
          <dgm:bulletEnabled val="1"/>
        </dgm:presLayoutVars>
      </dgm:prSet>
      <dgm:spPr/>
      <dgm:t>
        <a:bodyPr/>
        <a:lstStyle/>
        <a:p>
          <a:endParaRPr lang="zh-TW" altLang="en-US"/>
        </a:p>
      </dgm:t>
    </dgm:pt>
    <dgm:pt modelId="{08ED5BA9-BAEC-4D6F-A167-BDE3A10FEDD2}" type="pres">
      <dgm:prSet presAssocID="{DA60D8E4-B301-4E4A-9632-9D6A9C2DFC14}" presName="negativeSpace" presStyleCnt="0"/>
      <dgm:spPr/>
    </dgm:pt>
    <dgm:pt modelId="{55A16F18-FCBA-487B-825B-4C869B4ABB13}" type="pres">
      <dgm:prSet presAssocID="{DA60D8E4-B301-4E4A-9632-9D6A9C2DFC14}" presName="childText" presStyleLbl="conFgAcc1" presStyleIdx="0" presStyleCnt="1">
        <dgm:presLayoutVars>
          <dgm:bulletEnabled val="1"/>
        </dgm:presLayoutVars>
      </dgm:prSet>
      <dgm:spPr/>
      <dgm:t>
        <a:bodyPr/>
        <a:lstStyle/>
        <a:p>
          <a:endParaRPr lang="zh-TW" altLang="en-US"/>
        </a:p>
      </dgm:t>
    </dgm:pt>
  </dgm:ptLst>
  <dgm:cxnLst>
    <dgm:cxn modelId="{45D35959-F7B8-4F7E-8044-995E2D589133}" srcId="{35C1AB4C-6721-4BA7-9862-22D69C0AE964}" destId="{DA60D8E4-B301-4E4A-9632-9D6A9C2DFC14}" srcOrd="0" destOrd="0" parTransId="{B0D874AB-BA8B-47BB-92AD-721409A8EAD1}" sibTransId="{B7F1F6E6-32AC-4441-890B-E31DBE9075AB}"/>
    <dgm:cxn modelId="{8BACFFA9-DED9-4113-B2FB-C533754037B8}" type="presOf" srcId="{5C5307A8-1011-4C31-A9E8-ECAB56296250}" destId="{55A16F18-FCBA-487B-825B-4C869B4ABB13}" srcOrd="0" destOrd="1" presId="urn:microsoft.com/office/officeart/2005/8/layout/list1"/>
    <dgm:cxn modelId="{85D11916-D8E2-4F5D-8C15-5637A2389974}" srcId="{DA60D8E4-B301-4E4A-9632-9D6A9C2DFC14}" destId="{DBDB9ABD-4312-4785-B3D6-A5E8D4A84364}" srcOrd="0" destOrd="0" parTransId="{24B6E17C-03FF-4F89-A864-2FC7B3B7829F}" sibTransId="{18D90D9C-89CC-4F26-AD87-7BE73A58003A}"/>
    <dgm:cxn modelId="{6D56C6DF-C608-40F5-9176-340D387C4D9D}" type="presOf" srcId="{35C1AB4C-6721-4BA7-9862-22D69C0AE964}" destId="{B3105A2C-B7EE-4A56-BFDE-DF4E07EF3B4B}" srcOrd="0" destOrd="0" presId="urn:microsoft.com/office/officeart/2005/8/layout/list1"/>
    <dgm:cxn modelId="{09611671-46B4-4610-AFB5-7E643792F0DC}" type="presOf" srcId="{DA60D8E4-B301-4E4A-9632-9D6A9C2DFC14}" destId="{0465E4CA-620E-4C88-8A96-F4D33E644B13}" srcOrd="0" destOrd="0" presId="urn:microsoft.com/office/officeart/2005/8/layout/list1"/>
    <dgm:cxn modelId="{8BD876F5-D10C-4A94-9380-D386D448D07C}" srcId="{DA60D8E4-B301-4E4A-9632-9D6A9C2DFC14}" destId="{5C5307A8-1011-4C31-A9E8-ECAB56296250}" srcOrd="1" destOrd="0" parTransId="{A4C7DA1A-08D3-4530-8E58-15294C818DDB}" sibTransId="{9C10E50A-1821-4469-8E7D-3667F9DACADB}"/>
    <dgm:cxn modelId="{380CD1D1-78E3-44AB-B1BD-CE60879CB0DA}" type="presOf" srcId="{DBDB9ABD-4312-4785-B3D6-A5E8D4A84364}" destId="{55A16F18-FCBA-487B-825B-4C869B4ABB13}" srcOrd="0" destOrd="0" presId="urn:microsoft.com/office/officeart/2005/8/layout/list1"/>
    <dgm:cxn modelId="{BBEC445E-9F18-4245-8764-497736880B43}" type="presOf" srcId="{DA60D8E4-B301-4E4A-9632-9D6A9C2DFC14}" destId="{13459126-ECE7-4E33-B9E9-BA90F536A236}" srcOrd="1" destOrd="0" presId="urn:microsoft.com/office/officeart/2005/8/layout/list1"/>
    <dgm:cxn modelId="{908532B0-6E83-4348-8AA2-7C8B47A40DAA}" type="presParOf" srcId="{B3105A2C-B7EE-4A56-BFDE-DF4E07EF3B4B}" destId="{12BA4202-D76E-4A38-9F96-6675F6C31CC4}" srcOrd="0" destOrd="0" presId="urn:microsoft.com/office/officeart/2005/8/layout/list1"/>
    <dgm:cxn modelId="{91B3B4C1-7B48-4FE0-9602-F52BB9976450}" type="presParOf" srcId="{12BA4202-D76E-4A38-9F96-6675F6C31CC4}" destId="{0465E4CA-620E-4C88-8A96-F4D33E644B13}" srcOrd="0" destOrd="0" presId="urn:microsoft.com/office/officeart/2005/8/layout/list1"/>
    <dgm:cxn modelId="{D28F4641-044D-40BA-86D8-D57E2B1F54CC}" type="presParOf" srcId="{12BA4202-D76E-4A38-9F96-6675F6C31CC4}" destId="{13459126-ECE7-4E33-B9E9-BA90F536A236}" srcOrd="1" destOrd="0" presId="urn:microsoft.com/office/officeart/2005/8/layout/list1"/>
    <dgm:cxn modelId="{E06BC83C-6928-4264-B047-D773154F0142}" type="presParOf" srcId="{B3105A2C-B7EE-4A56-BFDE-DF4E07EF3B4B}" destId="{08ED5BA9-BAEC-4D6F-A167-BDE3A10FEDD2}" srcOrd="1" destOrd="0" presId="urn:microsoft.com/office/officeart/2005/8/layout/list1"/>
    <dgm:cxn modelId="{17AC8911-5FCA-49D6-9969-4F0FE923CF70}" type="presParOf" srcId="{B3105A2C-B7EE-4A56-BFDE-DF4E07EF3B4B}" destId="{55A16F18-FCBA-487B-825B-4C869B4ABB13}"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6CE8C3CB-86AC-415E-BA16-42D0D3F601F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A85F4D7D-C82D-422F-8647-F7968BCEF4F5}">
      <dgm:prSet phldrT="[文字]" custT="1"/>
      <dgm:spPr/>
      <dgm:t>
        <a:bodyPr/>
        <a:lstStyle/>
        <a:p>
          <a:r>
            <a:rPr lang="zh-TW" altLang="en-US" sz="2400" dirty="0" smtClean="0">
              <a:latin typeface="+mn-ea"/>
              <a:ea typeface="+mn-ea"/>
            </a:rPr>
            <a:t>經中央主管機關專案核准之農業訓練</a:t>
          </a:r>
          <a:endParaRPr lang="zh-TW" altLang="en-US" sz="2400" dirty="0">
            <a:latin typeface="+mn-ea"/>
            <a:ea typeface="+mn-ea"/>
          </a:endParaRPr>
        </a:p>
      </dgm:t>
    </dgm:pt>
    <dgm:pt modelId="{9CD82ACD-BC50-4743-B60E-937E0EA2138C}" type="parTrans" cxnId="{924902DE-1E04-4AD1-A4BA-F2BA2DF4363B}">
      <dgm:prSet/>
      <dgm:spPr/>
      <dgm:t>
        <a:bodyPr/>
        <a:lstStyle/>
        <a:p>
          <a:endParaRPr lang="zh-TW" altLang="en-US"/>
        </a:p>
      </dgm:t>
    </dgm:pt>
    <dgm:pt modelId="{3B6B06DA-0DB2-49CE-8809-8A9A0BEA23CC}" type="sibTrans" cxnId="{924902DE-1E04-4AD1-A4BA-F2BA2DF4363B}">
      <dgm:prSet/>
      <dgm:spPr/>
      <dgm:t>
        <a:bodyPr/>
        <a:lstStyle/>
        <a:p>
          <a:endParaRPr lang="zh-TW" altLang="en-US"/>
        </a:p>
      </dgm:t>
    </dgm:pt>
    <dgm:pt modelId="{42A47CB3-6AB5-4FAE-9AA1-64081069F1E3}">
      <dgm:prSet/>
      <dgm:spPr/>
      <dgm:t>
        <a:bodyPr/>
        <a:lstStyle/>
        <a:p>
          <a:r>
            <a:rPr lang="zh-TW" dirty="0" smtClean="0"/>
            <a:t>係指農業訓練符合以下各條件者：</a:t>
          </a:r>
          <a:endParaRPr lang="zh-TW" altLang="en-US" dirty="0"/>
        </a:p>
      </dgm:t>
    </dgm:pt>
    <dgm:pt modelId="{17539C8F-7047-444C-9272-26D35073C72F}" type="parTrans" cxnId="{9CCF739B-DC8D-4F6C-B322-E77FD2C79303}">
      <dgm:prSet/>
      <dgm:spPr/>
    </dgm:pt>
    <dgm:pt modelId="{0157DB11-270A-4588-918B-AC09E8BA5877}" type="sibTrans" cxnId="{9CCF739B-DC8D-4F6C-B322-E77FD2C79303}">
      <dgm:prSet/>
      <dgm:spPr/>
    </dgm:pt>
    <dgm:pt modelId="{03F34973-A514-4FFE-B9B8-62A7E38CDB21}">
      <dgm:prSet/>
      <dgm:spPr/>
      <dgm:t>
        <a:bodyPr/>
        <a:lstStyle/>
        <a:p>
          <a:r>
            <a:rPr lang="zh-TW" dirty="0" smtClean="0"/>
            <a:t>應以農民為訓練對象。</a:t>
          </a:r>
          <a:endParaRPr lang="zh-TW" dirty="0"/>
        </a:p>
      </dgm:t>
    </dgm:pt>
    <dgm:pt modelId="{19A08493-B525-4224-89D3-B4081AADF456}" type="parTrans" cxnId="{0A30B2CD-F881-4A61-AEEA-963190535F52}">
      <dgm:prSet/>
      <dgm:spPr/>
      <dgm:t>
        <a:bodyPr/>
        <a:lstStyle/>
        <a:p>
          <a:endParaRPr lang="zh-TW" altLang="en-US"/>
        </a:p>
      </dgm:t>
    </dgm:pt>
    <dgm:pt modelId="{A177F23A-E1E0-49F5-92AF-14CF761AFCE7}" type="sibTrans" cxnId="{0A30B2CD-F881-4A61-AEEA-963190535F52}">
      <dgm:prSet/>
      <dgm:spPr/>
      <dgm:t>
        <a:bodyPr/>
        <a:lstStyle/>
        <a:p>
          <a:endParaRPr lang="zh-TW" altLang="en-US"/>
        </a:p>
      </dgm:t>
    </dgm:pt>
    <dgm:pt modelId="{BDAF50C0-240C-48A5-8ADC-5E59E0403F80}">
      <dgm:prSet/>
      <dgm:spPr/>
      <dgm:t>
        <a:bodyPr/>
        <a:lstStyle/>
        <a:p>
          <a:r>
            <a:rPr lang="zh-TW" dirty="0" smtClean="0"/>
            <a:t>由行政院農業委員會或其所屬機關自行辦理或委託學術研究機關、農業產業團體辦理之實體農業專業訓練。</a:t>
          </a:r>
          <a:endParaRPr lang="zh-TW" dirty="0"/>
        </a:p>
      </dgm:t>
    </dgm:pt>
    <dgm:pt modelId="{D5A1315F-C411-4C6B-9A6F-8E4D1C02C13D}" type="parTrans" cxnId="{064CB29F-6DB8-4329-87AA-699A0857FACD}">
      <dgm:prSet/>
      <dgm:spPr/>
      <dgm:t>
        <a:bodyPr/>
        <a:lstStyle/>
        <a:p>
          <a:endParaRPr lang="zh-TW" altLang="en-US"/>
        </a:p>
      </dgm:t>
    </dgm:pt>
    <dgm:pt modelId="{C3E58953-2052-4E3C-87B8-6670D26610C0}" type="sibTrans" cxnId="{064CB29F-6DB8-4329-87AA-699A0857FACD}">
      <dgm:prSet/>
      <dgm:spPr/>
      <dgm:t>
        <a:bodyPr/>
        <a:lstStyle/>
        <a:p>
          <a:endParaRPr lang="zh-TW" altLang="en-US"/>
        </a:p>
      </dgm:t>
    </dgm:pt>
    <dgm:pt modelId="{8901EDE4-2CD4-4594-B147-773607AE3249}">
      <dgm:prSet/>
      <dgm:spPr/>
      <dgm:t>
        <a:bodyPr/>
        <a:lstStyle/>
        <a:p>
          <a:r>
            <a:rPr lang="zh-TW" dirty="0" smtClean="0"/>
            <a:t>訓練結訓時，由訓練單位發給學員紙本載明訓練類別、訓練班名稱、訓練時數等資訊之紙本結業證書，可資認定者。</a:t>
          </a:r>
          <a:endParaRPr lang="zh-TW" dirty="0"/>
        </a:p>
      </dgm:t>
    </dgm:pt>
    <dgm:pt modelId="{9AE48F9F-B3FC-481E-AF3F-D47CCDF2CB08}" type="parTrans" cxnId="{B31C4AE2-F9DF-455F-B76B-A198CCE446D8}">
      <dgm:prSet/>
      <dgm:spPr/>
      <dgm:t>
        <a:bodyPr/>
        <a:lstStyle/>
        <a:p>
          <a:endParaRPr lang="zh-TW" altLang="en-US"/>
        </a:p>
      </dgm:t>
    </dgm:pt>
    <dgm:pt modelId="{2B0CD0B9-A0FC-45BA-82B5-37BD4D6C5FB1}" type="sibTrans" cxnId="{B31C4AE2-F9DF-455F-B76B-A198CCE446D8}">
      <dgm:prSet/>
      <dgm:spPr/>
      <dgm:t>
        <a:bodyPr/>
        <a:lstStyle/>
        <a:p>
          <a:endParaRPr lang="zh-TW" altLang="en-US"/>
        </a:p>
      </dgm:t>
    </dgm:pt>
    <dgm:pt modelId="{9F82E1EA-9914-4F8A-BE24-F5EC21B0605E}">
      <dgm:prSet/>
      <dgm:spPr/>
      <dgm:t>
        <a:bodyPr/>
        <a:lstStyle/>
        <a:p>
          <a:r>
            <a:rPr lang="zh-TW" dirty="0" smtClean="0"/>
            <a:t>借款人應以農業生產技術課程結訓為基本條件，其餘農業智財管理、技術包裝與移轉、財務融資、產品包裝設計、行銷、食品標示及衛生安全、產品製造及保存技術等相關加值課程始可採計。</a:t>
          </a:r>
          <a:r>
            <a:rPr lang="zh-TW" altLang="en-US" dirty="0" smtClean="0"/>
            <a:t>                                             </a:t>
          </a:r>
          <a:r>
            <a:rPr lang="en-US" altLang="zh-TW" dirty="0" smtClean="0"/>
            <a:t>(</a:t>
          </a:r>
          <a:r>
            <a:rPr lang="zh-TW" dirty="0" smtClean="0"/>
            <a:t>101年11月29日農金三字第1015080581號函</a:t>
          </a:r>
          <a:r>
            <a:rPr lang="zh-TW" altLang="en-US" dirty="0" smtClean="0"/>
            <a:t>。</a:t>
          </a:r>
          <a:r>
            <a:rPr lang="en-US" altLang="zh-TW" dirty="0" smtClean="0"/>
            <a:t>)</a:t>
          </a:r>
          <a:endParaRPr lang="zh-TW" dirty="0"/>
        </a:p>
      </dgm:t>
    </dgm:pt>
    <dgm:pt modelId="{FCCA47CA-E195-4882-B561-E285719985B0}" type="parTrans" cxnId="{B8D60439-D1A4-4CEF-A784-AD09442D7FE1}">
      <dgm:prSet/>
      <dgm:spPr/>
      <dgm:t>
        <a:bodyPr/>
        <a:lstStyle/>
        <a:p>
          <a:endParaRPr lang="zh-TW" altLang="en-US"/>
        </a:p>
      </dgm:t>
    </dgm:pt>
    <dgm:pt modelId="{ECB7E057-8EF0-4879-BE9A-DC1E0D9F0690}" type="sibTrans" cxnId="{B8D60439-D1A4-4CEF-A784-AD09442D7FE1}">
      <dgm:prSet/>
      <dgm:spPr/>
      <dgm:t>
        <a:bodyPr/>
        <a:lstStyle/>
        <a:p>
          <a:endParaRPr lang="zh-TW" altLang="en-US"/>
        </a:p>
      </dgm:t>
    </dgm:pt>
    <dgm:pt modelId="{8A82E5B9-C1A9-48BA-A940-219241A1B0F8}" type="pres">
      <dgm:prSet presAssocID="{6CE8C3CB-86AC-415E-BA16-42D0D3F601F8}" presName="linear" presStyleCnt="0">
        <dgm:presLayoutVars>
          <dgm:dir/>
          <dgm:animLvl val="lvl"/>
          <dgm:resizeHandles val="exact"/>
        </dgm:presLayoutVars>
      </dgm:prSet>
      <dgm:spPr/>
      <dgm:t>
        <a:bodyPr/>
        <a:lstStyle/>
        <a:p>
          <a:endParaRPr lang="zh-TW" altLang="en-US"/>
        </a:p>
      </dgm:t>
    </dgm:pt>
    <dgm:pt modelId="{ECB36E44-C715-4147-B523-639C7AA32142}" type="pres">
      <dgm:prSet presAssocID="{A85F4D7D-C82D-422F-8647-F7968BCEF4F5}" presName="parentLin" presStyleCnt="0"/>
      <dgm:spPr/>
    </dgm:pt>
    <dgm:pt modelId="{B1643EAF-0067-47B6-A55B-059C98ACC044}" type="pres">
      <dgm:prSet presAssocID="{A85F4D7D-C82D-422F-8647-F7968BCEF4F5}" presName="parentLeftMargin" presStyleLbl="node1" presStyleIdx="0" presStyleCnt="1"/>
      <dgm:spPr/>
      <dgm:t>
        <a:bodyPr/>
        <a:lstStyle/>
        <a:p>
          <a:endParaRPr lang="zh-TW" altLang="en-US"/>
        </a:p>
      </dgm:t>
    </dgm:pt>
    <dgm:pt modelId="{499FADA4-A54C-4E09-9BB7-2E30E160F284}" type="pres">
      <dgm:prSet presAssocID="{A85F4D7D-C82D-422F-8647-F7968BCEF4F5}" presName="parentText" presStyleLbl="node1" presStyleIdx="0" presStyleCnt="1">
        <dgm:presLayoutVars>
          <dgm:chMax val="0"/>
          <dgm:bulletEnabled val="1"/>
        </dgm:presLayoutVars>
      </dgm:prSet>
      <dgm:spPr/>
      <dgm:t>
        <a:bodyPr/>
        <a:lstStyle/>
        <a:p>
          <a:endParaRPr lang="zh-TW" altLang="en-US"/>
        </a:p>
      </dgm:t>
    </dgm:pt>
    <dgm:pt modelId="{77F0069E-D9C2-45BA-839A-38CFFA744969}" type="pres">
      <dgm:prSet presAssocID="{A85F4D7D-C82D-422F-8647-F7968BCEF4F5}" presName="negativeSpace" presStyleCnt="0"/>
      <dgm:spPr/>
    </dgm:pt>
    <dgm:pt modelId="{C599D83E-192C-44A9-ABAD-ADC3D9000B1F}" type="pres">
      <dgm:prSet presAssocID="{A85F4D7D-C82D-422F-8647-F7968BCEF4F5}" presName="childText" presStyleLbl="conFgAcc1" presStyleIdx="0" presStyleCnt="1">
        <dgm:presLayoutVars>
          <dgm:bulletEnabled val="1"/>
        </dgm:presLayoutVars>
      </dgm:prSet>
      <dgm:spPr/>
      <dgm:t>
        <a:bodyPr/>
        <a:lstStyle/>
        <a:p>
          <a:endParaRPr lang="zh-TW" altLang="en-US"/>
        </a:p>
      </dgm:t>
    </dgm:pt>
  </dgm:ptLst>
  <dgm:cxnLst>
    <dgm:cxn modelId="{895EE102-85FC-4BDD-B3A9-7F7529590658}" type="presOf" srcId="{42A47CB3-6AB5-4FAE-9AA1-64081069F1E3}" destId="{C599D83E-192C-44A9-ABAD-ADC3D9000B1F}" srcOrd="0" destOrd="0" presId="urn:microsoft.com/office/officeart/2005/8/layout/list1"/>
    <dgm:cxn modelId="{74694570-776E-4F53-8B2E-37FB4A4B0EFD}" type="presOf" srcId="{03F34973-A514-4FFE-B9B8-62A7E38CDB21}" destId="{C599D83E-192C-44A9-ABAD-ADC3D9000B1F}" srcOrd="0" destOrd="1" presId="urn:microsoft.com/office/officeart/2005/8/layout/list1"/>
    <dgm:cxn modelId="{F4B51B36-E0AD-4E44-AFF5-7DAF9F3A8295}" type="presOf" srcId="{9F82E1EA-9914-4F8A-BE24-F5EC21B0605E}" destId="{C599D83E-192C-44A9-ABAD-ADC3D9000B1F}" srcOrd="0" destOrd="4" presId="urn:microsoft.com/office/officeart/2005/8/layout/list1"/>
    <dgm:cxn modelId="{6A826F52-EE77-4969-9FF1-8A14CEC7866F}" type="presOf" srcId="{A85F4D7D-C82D-422F-8647-F7968BCEF4F5}" destId="{499FADA4-A54C-4E09-9BB7-2E30E160F284}" srcOrd="1" destOrd="0" presId="urn:microsoft.com/office/officeart/2005/8/layout/list1"/>
    <dgm:cxn modelId="{B31C4AE2-F9DF-455F-B76B-A198CCE446D8}" srcId="{42A47CB3-6AB5-4FAE-9AA1-64081069F1E3}" destId="{8901EDE4-2CD4-4594-B147-773607AE3249}" srcOrd="2" destOrd="0" parTransId="{9AE48F9F-B3FC-481E-AF3F-D47CCDF2CB08}" sibTransId="{2B0CD0B9-A0FC-45BA-82B5-37BD4D6C5FB1}"/>
    <dgm:cxn modelId="{0A30B2CD-F881-4A61-AEEA-963190535F52}" srcId="{42A47CB3-6AB5-4FAE-9AA1-64081069F1E3}" destId="{03F34973-A514-4FFE-B9B8-62A7E38CDB21}" srcOrd="0" destOrd="0" parTransId="{19A08493-B525-4224-89D3-B4081AADF456}" sibTransId="{A177F23A-E1E0-49F5-92AF-14CF761AFCE7}"/>
    <dgm:cxn modelId="{6FD098BD-D14E-42A4-97B4-DDDBC05FA722}" type="presOf" srcId="{8901EDE4-2CD4-4594-B147-773607AE3249}" destId="{C599D83E-192C-44A9-ABAD-ADC3D9000B1F}" srcOrd="0" destOrd="3" presId="urn:microsoft.com/office/officeart/2005/8/layout/list1"/>
    <dgm:cxn modelId="{B8D60439-D1A4-4CEF-A784-AD09442D7FE1}" srcId="{A85F4D7D-C82D-422F-8647-F7968BCEF4F5}" destId="{9F82E1EA-9914-4F8A-BE24-F5EC21B0605E}" srcOrd="1" destOrd="0" parTransId="{FCCA47CA-E195-4882-B561-E285719985B0}" sibTransId="{ECB7E057-8EF0-4879-BE9A-DC1E0D9F0690}"/>
    <dgm:cxn modelId="{DE89E5F6-E0EC-488C-B991-207BBDD11A21}" type="presOf" srcId="{A85F4D7D-C82D-422F-8647-F7968BCEF4F5}" destId="{B1643EAF-0067-47B6-A55B-059C98ACC044}" srcOrd="0" destOrd="0" presId="urn:microsoft.com/office/officeart/2005/8/layout/list1"/>
    <dgm:cxn modelId="{F59E5507-8CAF-4E44-BB32-E983EFDC8695}" type="presOf" srcId="{6CE8C3CB-86AC-415E-BA16-42D0D3F601F8}" destId="{8A82E5B9-C1A9-48BA-A940-219241A1B0F8}" srcOrd="0" destOrd="0" presId="urn:microsoft.com/office/officeart/2005/8/layout/list1"/>
    <dgm:cxn modelId="{9CCF739B-DC8D-4F6C-B322-E77FD2C79303}" srcId="{A85F4D7D-C82D-422F-8647-F7968BCEF4F5}" destId="{42A47CB3-6AB5-4FAE-9AA1-64081069F1E3}" srcOrd="0" destOrd="0" parTransId="{17539C8F-7047-444C-9272-26D35073C72F}" sibTransId="{0157DB11-270A-4588-918B-AC09E8BA5877}"/>
    <dgm:cxn modelId="{F02EEB7E-58FC-4B2F-8BA5-DB512DBD647D}" type="presOf" srcId="{BDAF50C0-240C-48A5-8ADC-5E59E0403F80}" destId="{C599D83E-192C-44A9-ABAD-ADC3D9000B1F}" srcOrd="0" destOrd="2" presId="urn:microsoft.com/office/officeart/2005/8/layout/list1"/>
    <dgm:cxn modelId="{924902DE-1E04-4AD1-A4BA-F2BA2DF4363B}" srcId="{6CE8C3CB-86AC-415E-BA16-42D0D3F601F8}" destId="{A85F4D7D-C82D-422F-8647-F7968BCEF4F5}" srcOrd="0" destOrd="0" parTransId="{9CD82ACD-BC50-4743-B60E-937E0EA2138C}" sibTransId="{3B6B06DA-0DB2-49CE-8809-8A9A0BEA23CC}"/>
    <dgm:cxn modelId="{064CB29F-6DB8-4329-87AA-699A0857FACD}" srcId="{42A47CB3-6AB5-4FAE-9AA1-64081069F1E3}" destId="{BDAF50C0-240C-48A5-8ADC-5E59E0403F80}" srcOrd="1" destOrd="0" parTransId="{D5A1315F-C411-4C6B-9A6F-8E4D1C02C13D}" sibTransId="{C3E58953-2052-4E3C-87B8-6670D26610C0}"/>
    <dgm:cxn modelId="{E3DE812A-79EE-4FB7-A1BA-534D7631DB98}" type="presParOf" srcId="{8A82E5B9-C1A9-48BA-A940-219241A1B0F8}" destId="{ECB36E44-C715-4147-B523-639C7AA32142}" srcOrd="0" destOrd="0" presId="urn:microsoft.com/office/officeart/2005/8/layout/list1"/>
    <dgm:cxn modelId="{7719263E-1A76-4CA9-9263-CB89DD96AE7D}" type="presParOf" srcId="{ECB36E44-C715-4147-B523-639C7AA32142}" destId="{B1643EAF-0067-47B6-A55B-059C98ACC044}" srcOrd="0" destOrd="0" presId="urn:microsoft.com/office/officeart/2005/8/layout/list1"/>
    <dgm:cxn modelId="{3F440EE3-BFFA-4D0F-BD44-2AD4C964376D}" type="presParOf" srcId="{ECB36E44-C715-4147-B523-639C7AA32142}" destId="{499FADA4-A54C-4E09-9BB7-2E30E160F284}" srcOrd="1" destOrd="0" presId="urn:microsoft.com/office/officeart/2005/8/layout/list1"/>
    <dgm:cxn modelId="{BDB63E9A-0F17-492A-AECF-62C2C46C92F9}" type="presParOf" srcId="{8A82E5B9-C1A9-48BA-A940-219241A1B0F8}" destId="{77F0069E-D9C2-45BA-839A-38CFFA744969}" srcOrd="1" destOrd="0" presId="urn:microsoft.com/office/officeart/2005/8/layout/list1"/>
    <dgm:cxn modelId="{BAE05EBA-D326-4485-8CBA-1F8D6F52B4E8}" type="presParOf" srcId="{8A82E5B9-C1A9-48BA-A940-219241A1B0F8}" destId="{C599D83E-192C-44A9-ABAD-ADC3D9000B1F}"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0146CF71-B3B2-4EA8-ADCE-523BF7CE959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76BF6D2F-7066-40E8-B7DE-BDAE89E4E9C7}">
      <dgm:prSet phldrT="[文字]" custT="1"/>
      <dgm:spPr/>
      <dgm:t>
        <a:bodyPr/>
        <a:lstStyle/>
        <a:p>
          <a:r>
            <a:rPr lang="zh-TW" altLang="en-US" sz="2400" dirty="0" smtClean="0"/>
            <a:t>貸款期限</a:t>
          </a:r>
          <a:endParaRPr lang="zh-TW" altLang="en-US" sz="2400" dirty="0"/>
        </a:p>
      </dgm:t>
    </dgm:pt>
    <dgm:pt modelId="{2FFE93D7-6C8F-4C2E-96AF-4F4CD50FC8B6}" type="parTrans" cxnId="{36A9904A-442F-4C3F-9FDD-9FBDAA6DAC14}">
      <dgm:prSet/>
      <dgm:spPr/>
      <dgm:t>
        <a:bodyPr/>
        <a:lstStyle/>
        <a:p>
          <a:endParaRPr lang="zh-TW" altLang="en-US"/>
        </a:p>
      </dgm:t>
    </dgm:pt>
    <dgm:pt modelId="{C6ACA2C5-F5B1-4AEF-8DE8-E063F4E8F35A}" type="sibTrans" cxnId="{36A9904A-442F-4C3F-9FDD-9FBDAA6DAC14}">
      <dgm:prSet/>
      <dgm:spPr/>
      <dgm:t>
        <a:bodyPr/>
        <a:lstStyle/>
        <a:p>
          <a:endParaRPr lang="zh-TW" altLang="en-US"/>
        </a:p>
      </dgm:t>
    </dgm:pt>
    <dgm:pt modelId="{3ACDB16F-72C5-4D98-9A81-22910E890A16}">
      <dgm:prSet phldrT="[文字]" custT="1"/>
      <dgm:spPr/>
      <dgm:t>
        <a:bodyPr/>
        <a:lstStyle/>
        <a:p>
          <a:r>
            <a:rPr lang="zh-TW" altLang="en-US" sz="2400" dirty="0" smtClean="0"/>
            <a:t>貸款額度</a:t>
          </a:r>
          <a:endParaRPr lang="zh-TW" altLang="en-US" sz="2400" dirty="0"/>
        </a:p>
      </dgm:t>
    </dgm:pt>
    <dgm:pt modelId="{72CC89F3-A154-43A4-B3E4-3B8C1A525AE4}" type="parTrans" cxnId="{C2D45798-1EDD-41B1-8234-94E5C795DCDB}">
      <dgm:prSet/>
      <dgm:spPr/>
      <dgm:t>
        <a:bodyPr/>
        <a:lstStyle/>
        <a:p>
          <a:endParaRPr lang="zh-TW" altLang="en-US"/>
        </a:p>
      </dgm:t>
    </dgm:pt>
    <dgm:pt modelId="{7A781802-3F2A-4616-952A-E6B8DFBAE47B}" type="sibTrans" cxnId="{C2D45798-1EDD-41B1-8234-94E5C795DCDB}">
      <dgm:prSet/>
      <dgm:spPr/>
      <dgm:t>
        <a:bodyPr/>
        <a:lstStyle/>
        <a:p>
          <a:endParaRPr lang="zh-TW" altLang="en-US"/>
        </a:p>
      </dgm:t>
    </dgm:pt>
    <dgm:pt modelId="{741CE0EB-4F26-4C86-AA9D-DD138108F8FD}">
      <dgm:prSet/>
      <dgm:spPr/>
      <dgm:t>
        <a:bodyPr/>
        <a:lstStyle/>
        <a:p>
          <a:r>
            <a:rPr lang="zh-TW" dirty="0" smtClean="0"/>
            <a:t>最長為</a:t>
          </a:r>
          <a:r>
            <a:rPr lang="en-US" altLang="zh-TW" dirty="0" smtClean="0"/>
            <a:t>20</a:t>
          </a:r>
          <a:r>
            <a:rPr lang="zh-TW" dirty="0" smtClean="0"/>
            <a:t>年。</a:t>
          </a:r>
          <a:endParaRPr lang="zh-TW" altLang="en-US" dirty="0"/>
        </a:p>
      </dgm:t>
    </dgm:pt>
    <dgm:pt modelId="{5A5648F8-EC4E-4E35-9B7C-6E434A51FBBB}" type="parTrans" cxnId="{CA34D0ED-CAAE-4124-80F7-AB162567F4B8}">
      <dgm:prSet/>
      <dgm:spPr/>
      <dgm:t>
        <a:bodyPr/>
        <a:lstStyle/>
        <a:p>
          <a:endParaRPr lang="zh-TW" altLang="en-US"/>
        </a:p>
      </dgm:t>
    </dgm:pt>
    <dgm:pt modelId="{C73786FB-3C85-4EAF-9953-B0FE21275F8F}" type="sibTrans" cxnId="{CA34D0ED-CAAE-4124-80F7-AB162567F4B8}">
      <dgm:prSet/>
      <dgm:spPr/>
      <dgm:t>
        <a:bodyPr/>
        <a:lstStyle/>
        <a:p>
          <a:endParaRPr lang="zh-TW" altLang="en-US"/>
        </a:p>
      </dgm:t>
    </dgm:pt>
    <dgm:pt modelId="{7437687C-CA63-4EEF-A5F1-DCD31A9646A5}">
      <dgm:prSet/>
      <dgm:spPr/>
      <dgm:t>
        <a:bodyPr/>
        <a:lstStyle/>
        <a:p>
          <a:r>
            <a:rPr lang="zh-TW" dirty="0" smtClean="0"/>
            <a:t>最高</a:t>
          </a:r>
          <a:r>
            <a:rPr lang="en-US" altLang="zh-TW" dirty="0" smtClean="0"/>
            <a:t>800</a:t>
          </a:r>
          <a:r>
            <a:rPr lang="zh-TW" dirty="0" smtClean="0"/>
            <a:t>萬元，其額度按該耕地或農業用地當期公告現值計算之，並以不超過實際買賣價額或繼承之現金補償金額為限。</a:t>
          </a:r>
          <a:endParaRPr lang="zh-TW" altLang="en-US" dirty="0"/>
        </a:p>
      </dgm:t>
    </dgm:pt>
    <dgm:pt modelId="{A639D99E-4A67-43D5-8ACE-3290F4686D33}" type="parTrans" cxnId="{80BF8737-49D7-40A1-85B8-05CF58B8A347}">
      <dgm:prSet/>
      <dgm:spPr/>
      <dgm:t>
        <a:bodyPr/>
        <a:lstStyle/>
        <a:p>
          <a:endParaRPr lang="zh-TW" altLang="en-US"/>
        </a:p>
      </dgm:t>
    </dgm:pt>
    <dgm:pt modelId="{B0D89829-3BDE-4E0B-8230-FC20992617DD}" type="sibTrans" cxnId="{80BF8737-49D7-40A1-85B8-05CF58B8A347}">
      <dgm:prSet/>
      <dgm:spPr/>
      <dgm:t>
        <a:bodyPr/>
        <a:lstStyle/>
        <a:p>
          <a:endParaRPr lang="zh-TW" altLang="en-US"/>
        </a:p>
      </dgm:t>
    </dgm:pt>
    <dgm:pt modelId="{A6401811-7DD5-4025-A144-D26341C3F86B}">
      <dgm:prSet/>
      <dgm:spPr/>
      <dgm:t>
        <a:bodyPr/>
        <a:lstStyle/>
        <a:p>
          <a:r>
            <a:rPr lang="en-US" dirty="0" smtClean="0"/>
            <a:t> </a:t>
          </a:r>
          <a:r>
            <a:rPr lang="zh-TW" dirty="0" smtClean="0"/>
            <a:t>借款人購置或交換耕地後，其家庭農場耕地總面積超過</a:t>
          </a:r>
          <a:r>
            <a:rPr lang="en-US" altLang="zh-TW" dirty="0" smtClean="0"/>
            <a:t>5</a:t>
          </a:r>
          <a:r>
            <a:rPr lang="zh-TW" dirty="0" smtClean="0"/>
            <a:t>公頃部分不予貸款。</a:t>
          </a:r>
          <a:endParaRPr lang="zh-TW" altLang="en-US" dirty="0"/>
        </a:p>
      </dgm:t>
    </dgm:pt>
    <dgm:pt modelId="{9B16E9ED-1673-43AB-8495-9CCC63366FA0}" type="parTrans" cxnId="{4F11BA11-45BB-452A-88DB-3FAB7E2192A3}">
      <dgm:prSet/>
      <dgm:spPr/>
      <dgm:t>
        <a:bodyPr/>
        <a:lstStyle/>
        <a:p>
          <a:endParaRPr lang="zh-TW" altLang="en-US"/>
        </a:p>
      </dgm:t>
    </dgm:pt>
    <dgm:pt modelId="{421D9006-AA8E-4E17-92C9-159DD8BA4ED9}" type="sibTrans" cxnId="{4F11BA11-45BB-452A-88DB-3FAB7E2192A3}">
      <dgm:prSet/>
      <dgm:spPr/>
      <dgm:t>
        <a:bodyPr/>
        <a:lstStyle/>
        <a:p>
          <a:endParaRPr lang="zh-TW" altLang="en-US"/>
        </a:p>
      </dgm:t>
    </dgm:pt>
    <dgm:pt modelId="{DEADD829-724D-4C8F-BB16-298952F951D4}" type="pres">
      <dgm:prSet presAssocID="{0146CF71-B3B2-4EA8-ADCE-523BF7CE9597}" presName="linear" presStyleCnt="0">
        <dgm:presLayoutVars>
          <dgm:dir/>
          <dgm:animLvl val="lvl"/>
          <dgm:resizeHandles val="exact"/>
        </dgm:presLayoutVars>
      </dgm:prSet>
      <dgm:spPr/>
      <dgm:t>
        <a:bodyPr/>
        <a:lstStyle/>
        <a:p>
          <a:endParaRPr lang="zh-TW" altLang="en-US"/>
        </a:p>
      </dgm:t>
    </dgm:pt>
    <dgm:pt modelId="{3E1155B3-872B-4A2C-983C-174DFA5F7D94}" type="pres">
      <dgm:prSet presAssocID="{76BF6D2F-7066-40E8-B7DE-BDAE89E4E9C7}" presName="parentLin" presStyleCnt="0"/>
      <dgm:spPr/>
    </dgm:pt>
    <dgm:pt modelId="{6D12F68E-6806-42AF-B6A4-97F8690790F0}" type="pres">
      <dgm:prSet presAssocID="{76BF6D2F-7066-40E8-B7DE-BDAE89E4E9C7}" presName="parentLeftMargin" presStyleLbl="node1" presStyleIdx="0" presStyleCnt="2"/>
      <dgm:spPr/>
      <dgm:t>
        <a:bodyPr/>
        <a:lstStyle/>
        <a:p>
          <a:endParaRPr lang="zh-TW" altLang="en-US"/>
        </a:p>
      </dgm:t>
    </dgm:pt>
    <dgm:pt modelId="{07EEBE14-44F3-4D7A-8850-697961499EAC}" type="pres">
      <dgm:prSet presAssocID="{76BF6D2F-7066-40E8-B7DE-BDAE89E4E9C7}" presName="parentText" presStyleLbl="node1" presStyleIdx="0" presStyleCnt="2">
        <dgm:presLayoutVars>
          <dgm:chMax val="0"/>
          <dgm:bulletEnabled val="1"/>
        </dgm:presLayoutVars>
      </dgm:prSet>
      <dgm:spPr/>
      <dgm:t>
        <a:bodyPr/>
        <a:lstStyle/>
        <a:p>
          <a:endParaRPr lang="zh-TW" altLang="en-US"/>
        </a:p>
      </dgm:t>
    </dgm:pt>
    <dgm:pt modelId="{D743A44E-29EA-4C99-98CF-B3946787BADB}" type="pres">
      <dgm:prSet presAssocID="{76BF6D2F-7066-40E8-B7DE-BDAE89E4E9C7}" presName="negativeSpace" presStyleCnt="0"/>
      <dgm:spPr/>
    </dgm:pt>
    <dgm:pt modelId="{BE976825-D6A1-46B5-BCE2-F2016E8E22A7}" type="pres">
      <dgm:prSet presAssocID="{76BF6D2F-7066-40E8-B7DE-BDAE89E4E9C7}" presName="childText" presStyleLbl="conFgAcc1" presStyleIdx="0" presStyleCnt="2">
        <dgm:presLayoutVars>
          <dgm:bulletEnabled val="1"/>
        </dgm:presLayoutVars>
      </dgm:prSet>
      <dgm:spPr/>
      <dgm:t>
        <a:bodyPr/>
        <a:lstStyle/>
        <a:p>
          <a:endParaRPr lang="zh-TW" altLang="en-US"/>
        </a:p>
      </dgm:t>
    </dgm:pt>
    <dgm:pt modelId="{C238632F-52B6-44B5-92A7-4937BB74F0EB}" type="pres">
      <dgm:prSet presAssocID="{C6ACA2C5-F5B1-4AEF-8DE8-E063F4E8F35A}" presName="spaceBetweenRectangles" presStyleCnt="0"/>
      <dgm:spPr/>
    </dgm:pt>
    <dgm:pt modelId="{23621B8B-2ED8-4754-8304-0D3BCE455E57}" type="pres">
      <dgm:prSet presAssocID="{3ACDB16F-72C5-4D98-9A81-22910E890A16}" presName="parentLin" presStyleCnt="0"/>
      <dgm:spPr/>
    </dgm:pt>
    <dgm:pt modelId="{D76A616B-DE41-4BCC-91B9-3F66BE7E3098}" type="pres">
      <dgm:prSet presAssocID="{3ACDB16F-72C5-4D98-9A81-22910E890A16}" presName="parentLeftMargin" presStyleLbl="node1" presStyleIdx="0" presStyleCnt="2"/>
      <dgm:spPr/>
      <dgm:t>
        <a:bodyPr/>
        <a:lstStyle/>
        <a:p>
          <a:endParaRPr lang="zh-TW" altLang="en-US"/>
        </a:p>
      </dgm:t>
    </dgm:pt>
    <dgm:pt modelId="{70A7BC8E-92E3-4418-AE7E-E3CA4329B9EA}" type="pres">
      <dgm:prSet presAssocID="{3ACDB16F-72C5-4D98-9A81-22910E890A16}" presName="parentText" presStyleLbl="node1" presStyleIdx="1" presStyleCnt="2">
        <dgm:presLayoutVars>
          <dgm:chMax val="0"/>
          <dgm:bulletEnabled val="1"/>
        </dgm:presLayoutVars>
      </dgm:prSet>
      <dgm:spPr/>
      <dgm:t>
        <a:bodyPr/>
        <a:lstStyle/>
        <a:p>
          <a:endParaRPr lang="zh-TW" altLang="en-US"/>
        </a:p>
      </dgm:t>
    </dgm:pt>
    <dgm:pt modelId="{BF2F6FE6-2F5C-439C-9BB7-EEAF99521F87}" type="pres">
      <dgm:prSet presAssocID="{3ACDB16F-72C5-4D98-9A81-22910E890A16}" presName="negativeSpace" presStyleCnt="0"/>
      <dgm:spPr/>
    </dgm:pt>
    <dgm:pt modelId="{FD9D4E32-CC2C-43EB-8D7E-857799B14DE8}" type="pres">
      <dgm:prSet presAssocID="{3ACDB16F-72C5-4D98-9A81-22910E890A16}" presName="childText" presStyleLbl="conFgAcc1" presStyleIdx="1" presStyleCnt="2">
        <dgm:presLayoutVars>
          <dgm:bulletEnabled val="1"/>
        </dgm:presLayoutVars>
      </dgm:prSet>
      <dgm:spPr/>
      <dgm:t>
        <a:bodyPr/>
        <a:lstStyle/>
        <a:p>
          <a:endParaRPr lang="zh-TW" altLang="en-US"/>
        </a:p>
      </dgm:t>
    </dgm:pt>
  </dgm:ptLst>
  <dgm:cxnLst>
    <dgm:cxn modelId="{80BF8737-49D7-40A1-85B8-05CF58B8A347}" srcId="{3ACDB16F-72C5-4D98-9A81-22910E890A16}" destId="{7437687C-CA63-4EEF-A5F1-DCD31A9646A5}" srcOrd="0" destOrd="0" parTransId="{A639D99E-4A67-43D5-8ACE-3290F4686D33}" sibTransId="{B0D89829-3BDE-4E0B-8230-FC20992617DD}"/>
    <dgm:cxn modelId="{EDD3F7A3-FC10-43B9-AB73-CAFFB3D422FE}" type="presOf" srcId="{7437687C-CA63-4EEF-A5F1-DCD31A9646A5}" destId="{FD9D4E32-CC2C-43EB-8D7E-857799B14DE8}" srcOrd="0" destOrd="0" presId="urn:microsoft.com/office/officeart/2005/8/layout/list1"/>
    <dgm:cxn modelId="{0470B267-16C5-4A84-B546-2E8F01376BC9}" type="presOf" srcId="{A6401811-7DD5-4025-A144-D26341C3F86B}" destId="{FD9D4E32-CC2C-43EB-8D7E-857799B14DE8}" srcOrd="0" destOrd="1" presId="urn:microsoft.com/office/officeart/2005/8/layout/list1"/>
    <dgm:cxn modelId="{3C78FCD1-A1EF-454D-847A-79125F19F183}" type="presOf" srcId="{76BF6D2F-7066-40E8-B7DE-BDAE89E4E9C7}" destId="{07EEBE14-44F3-4D7A-8850-697961499EAC}" srcOrd="1" destOrd="0" presId="urn:microsoft.com/office/officeart/2005/8/layout/list1"/>
    <dgm:cxn modelId="{6005CBBE-AC4E-4DF7-8B27-D0FB469CEFEF}" type="presOf" srcId="{0146CF71-B3B2-4EA8-ADCE-523BF7CE9597}" destId="{DEADD829-724D-4C8F-BB16-298952F951D4}" srcOrd="0" destOrd="0" presId="urn:microsoft.com/office/officeart/2005/8/layout/list1"/>
    <dgm:cxn modelId="{4F11BA11-45BB-452A-88DB-3FAB7E2192A3}" srcId="{3ACDB16F-72C5-4D98-9A81-22910E890A16}" destId="{A6401811-7DD5-4025-A144-D26341C3F86B}" srcOrd="1" destOrd="0" parTransId="{9B16E9ED-1673-43AB-8495-9CCC63366FA0}" sibTransId="{421D9006-AA8E-4E17-92C9-159DD8BA4ED9}"/>
    <dgm:cxn modelId="{7DE6B6E5-8EC9-49FD-86C0-54C571EE30EB}" type="presOf" srcId="{3ACDB16F-72C5-4D98-9A81-22910E890A16}" destId="{D76A616B-DE41-4BCC-91B9-3F66BE7E3098}" srcOrd="0" destOrd="0" presId="urn:microsoft.com/office/officeart/2005/8/layout/list1"/>
    <dgm:cxn modelId="{51E8F39F-0C91-4DB4-86F2-464B33824A26}" type="presOf" srcId="{3ACDB16F-72C5-4D98-9A81-22910E890A16}" destId="{70A7BC8E-92E3-4418-AE7E-E3CA4329B9EA}" srcOrd="1" destOrd="0" presId="urn:microsoft.com/office/officeart/2005/8/layout/list1"/>
    <dgm:cxn modelId="{36A9904A-442F-4C3F-9FDD-9FBDAA6DAC14}" srcId="{0146CF71-B3B2-4EA8-ADCE-523BF7CE9597}" destId="{76BF6D2F-7066-40E8-B7DE-BDAE89E4E9C7}" srcOrd="0" destOrd="0" parTransId="{2FFE93D7-6C8F-4C2E-96AF-4F4CD50FC8B6}" sibTransId="{C6ACA2C5-F5B1-4AEF-8DE8-E063F4E8F35A}"/>
    <dgm:cxn modelId="{C2D45798-1EDD-41B1-8234-94E5C795DCDB}" srcId="{0146CF71-B3B2-4EA8-ADCE-523BF7CE9597}" destId="{3ACDB16F-72C5-4D98-9A81-22910E890A16}" srcOrd="1" destOrd="0" parTransId="{72CC89F3-A154-43A4-B3E4-3B8C1A525AE4}" sibTransId="{7A781802-3F2A-4616-952A-E6B8DFBAE47B}"/>
    <dgm:cxn modelId="{2BE38AAC-7388-4806-B18C-FB6642D684DC}" type="presOf" srcId="{76BF6D2F-7066-40E8-B7DE-BDAE89E4E9C7}" destId="{6D12F68E-6806-42AF-B6A4-97F8690790F0}" srcOrd="0" destOrd="0" presId="urn:microsoft.com/office/officeart/2005/8/layout/list1"/>
    <dgm:cxn modelId="{7F7F856D-FA84-4F08-A857-524DD810DD99}" type="presOf" srcId="{741CE0EB-4F26-4C86-AA9D-DD138108F8FD}" destId="{BE976825-D6A1-46B5-BCE2-F2016E8E22A7}" srcOrd="0" destOrd="0" presId="urn:microsoft.com/office/officeart/2005/8/layout/list1"/>
    <dgm:cxn modelId="{CA34D0ED-CAAE-4124-80F7-AB162567F4B8}" srcId="{76BF6D2F-7066-40E8-B7DE-BDAE89E4E9C7}" destId="{741CE0EB-4F26-4C86-AA9D-DD138108F8FD}" srcOrd="0" destOrd="0" parTransId="{5A5648F8-EC4E-4E35-9B7C-6E434A51FBBB}" sibTransId="{C73786FB-3C85-4EAF-9953-B0FE21275F8F}"/>
    <dgm:cxn modelId="{CC55FDF2-6B9F-44AF-AAB9-A150C5A11144}" type="presParOf" srcId="{DEADD829-724D-4C8F-BB16-298952F951D4}" destId="{3E1155B3-872B-4A2C-983C-174DFA5F7D94}" srcOrd="0" destOrd="0" presId="urn:microsoft.com/office/officeart/2005/8/layout/list1"/>
    <dgm:cxn modelId="{FE267BDF-57BA-476F-89AC-B1C50E580729}" type="presParOf" srcId="{3E1155B3-872B-4A2C-983C-174DFA5F7D94}" destId="{6D12F68E-6806-42AF-B6A4-97F8690790F0}" srcOrd="0" destOrd="0" presId="urn:microsoft.com/office/officeart/2005/8/layout/list1"/>
    <dgm:cxn modelId="{8E303E63-C14B-4797-9474-1CB92D164D5F}" type="presParOf" srcId="{3E1155B3-872B-4A2C-983C-174DFA5F7D94}" destId="{07EEBE14-44F3-4D7A-8850-697961499EAC}" srcOrd="1" destOrd="0" presId="urn:microsoft.com/office/officeart/2005/8/layout/list1"/>
    <dgm:cxn modelId="{83D65CD7-5E86-4600-89D4-3F73C5FF5E6E}" type="presParOf" srcId="{DEADD829-724D-4C8F-BB16-298952F951D4}" destId="{D743A44E-29EA-4C99-98CF-B3946787BADB}" srcOrd="1" destOrd="0" presId="urn:microsoft.com/office/officeart/2005/8/layout/list1"/>
    <dgm:cxn modelId="{BD09D97D-0C86-4511-93E4-F2A9D3102696}" type="presParOf" srcId="{DEADD829-724D-4C8F-BB16-298952F951D4}" destId="{BE976825-D6A1-46B5-BCE2-F2016E8E22A7}" srcOrd="2" destOrd="0" presId="urn:microsoft.com/office/officeart/2005/8/layout/list1"/>
    <dgm:cxn modelId="{C524DF56-B4A4-4BD1-8B76-8185BC754E5D}" type="presParOf" srcId="{DEADD829-724D-4C8F-BB16-298952F951D4}" destId="{C238632F-52B6-44B5-92A7-4937BB74F0EB}" srcOrd="3" destOrd="0" presId="urn:microsoft.com/office/officeart/2005/8/layout/list1"/>
    <dgm:cxn modelId="{0E680F9A-DEA8-4298-B1A8-DA9EC74788DE}" type="presParOf" srcId="{DEADD829-724D-4C8F-BB16-298952F951D4}" destId="{23621B8B-2ED8-4754-8304-0D3BCE455E57}" srcOrd="4" destOrd="0" presId="urn:microsoft.com/office/officeart/2005/8/layout/list1"/>
    <dgm:cxn modelId="{F1C766D4-E76C-40E4-9771-F3C04899CD8A}" type="presParOf" srcId="{23621B8B-2ED8-4754-8304-0D3BCE455E57}" destId="{D76A616B-DE41-4BCC-91B9-3F66BE7E3098}" srcOrd="0" destOrd="0" presId="urn:microsoft.com/office/officeart/2005/8/layout/list1"/>
    <dgm:cxn modelId="{9CBF3352-4925-413E-B44C-701652C338EB}" type="presParOf" srcId="{23621B8B-2ED8-4754-8304-0D3BCE455E57}" destId="{70A7BC8E-92E3-4418-AE7E-E3CA4329B9EA}" srcOrd="1" destOrd="0" presId="urn:microsoft.com/office/officeart/2005/8/layout/list1"/>
    <dgm:cxn modelId="{5F809BF6-84EF-4408-B26E-AE9171542BF9}" type="presParOf" srcId="{DEADD829-724D-4C8F-BB16-298952F951D4}" destId="{BF2F6FE6-2F5C-439C-9BB7-EEAF99521F87}" srcOrd="5" destOrd="0" presId="urn:microsoft.com/office/officeart/2005/8/layout/list1"/>
    <dgm:cxn modelId="{70E7971A-BD93-4426-B59F-A6300E18F5E5}" type="presParOf" srcId="{DEADD829-724D-4C8F-BB16-298952F951D4}" destId="{FD9D4E32-CC2C-43EB-8D7E-857799B14DE8}"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4159DEDC-5AE6-46E0-8536-BBB5BC76D9C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64EF9C6C-5637-403F-A24B-BAAF589DA07D}">
      <dgm:prSet phldrT="[文字]" custT="1"/>
      <dgm:spPr/>
      <dgm:t>
        <a:bodyPr/>
        <a:lstStyle/>
        <a:p>
          <a:r>
            <a:rPr lang="zh-TW" altLang="en-US" sz="2400" dirty="0" smtClean="0">
              <a:latin typeface="+mn-ea"/>
              <a:ea typeface="+mn-ea"/>
            </a:rPr>
            <a:t>家庭農場經營耕地面積</a:t>
          </a:r>
          <a:endParaRPr lang="zh-TW" altLang="en-US" sz="2400" dirty="0">
            <a:latin typeface="+mn-ea"/>
            <a:ea typeface="+mn-ea"/>
          </a:endParaRPr>
        </a:p>
      </dgm:t>
    </dgm:pt>
    <dgm:pt modelId="{3DB27E1F-6A2B-49F8-AB74-582C8FB95502}" type="parTrans" cxnId="{38AA2989-7664-4A73-BEBD-BD3801E38E1D}">
      <dgm:prSet/>
      <dgm:spPr/>
      <dgm:t>
        <a:bodyPr/>
        <a:lstStyle/>
        <a:p>
          <a:endParaRPr lang="zh-TW" altLang="en-US"/>
        </a:p>
      </dgm:t>
    </dgm:pt>
    <dgm:pt modelId="{5DD05456-FD09-422A-BF9A-CE65055A4375}" type="sibTrans" cxnId="{38AA2989-7664-4A73-BEBD-BD3801E38E1D}">
      <dgm:prSet/>
      <dgm:spPr/>
      <dgm:t>
        <a:bodyPr/>
        <a:lstStyle/>
        <a:p>
          <a:endParaRPr lang="zh-TW" altLang="en-US"/>
        </a:p>
      </dgm:t>
    </dgm:pt>
    <dgm:pt modelId="{14F486C9-9EA5-4222-89AD-D6A123CD5D0B}">
      <dgm:prSet/>
      <dgm:spPr/>
      <dgm:t>
        <a:bodyPr/>
        <a:lstStyle/>
        <a:p>
          <a:r>
            <a:rPr lang="zh-TW" dirty="0" smtClean="0"/>
            <a:t>家庭農場經營耕地面積，其計算以借款人本人、配偶、共同生活戶內之父母及子女所有之耕地、三七五承租耕地及未繳清價款之放領地為限。</a:t>
          </a:r>
          <a:endParaRPr lang="zh-TW" altLang="en-US" dirty="0"/>
        </a:p>
      </dgm:t>
    </dgm:pt>
    <dgm:pt modelId="{BC479B6C-52E5-4144-97B0-DEB0C7D128C3}" type="parTrans" cxnId="{2ABA0CBF-CD78-4FD2-A644-27ED9C617A43}">
      <dgm:prSet/>
      <dgm:spPr/>
      <dgm:t>
        <a:bodyPr/>
        <a:lstStyle/>
        <a:p>
          <a:endParaRPr lang="zh-TW" altLang="en-US"/>
        </a:p>
      </dgm:t>
    </dgm:pt>
    <dgm:pt modelId="{7636483F-C93F-47E3-A26B-930598C48D22}" type="sibTrans" cxnId="{2ABA0CBF-CD78-4FD2-A644-27ED9C617A43}">
      <dgm:prSet/>
      <dgm:spPr/>
      <dgm:t>
        <a:bodyPr/>
        <a:lstStyle/>
        <a:p>
          <a:endParaRPr lang="zh-TW" altLang="en-US"/>
        </a:p>
      </dgm:t>
    </dgm:pt>
    <dgm:pt modelId="{634D6232-5989-41E1-977D-26E17D515959}">
      <dgm:prSet custT="1"/>
      <dgm:spPr/>
      <dgm:t>
        <a:bodyPr/>
        <a:lstStyle/>
        <a:p>
          <a:r>
            <a:rPr lang="zh-TW" altLang="en-US" sz="2400" dirty="0" smtClean="0">
              <a:latin typeface="+mn-ea"/>
              <a:ea typeface="+mn-ea"/>
            </a:rPr>
            <a:t>貸款申請期限</a:t>
          </a:r>
          <a:endParaRPr lang="zh-TW" altLang="en-US" sz="2400" dirty="0">
            <a:latin typeface="+mn-ea"/>
            <a:ea typeface="+mn-ea"/>
          </a:endParaRPr>
        </a:p>
      </dgm:t>
    </dgm:pt>
    <dgm:pt modelId="{5B1FC60C-5AF3-4ECE-91E2-7EF54D513445}" type="parTrans" cxnId="{DBA9DA15-02E8-43AA-89C1-D5109FD3D08F}">
      <dgm:prSet/>
      <dgm:spPr/>
      <dgm:t>
        <a:bodyPr/>
        <a:lstStyle/>
        <a:p>
          <a:endParaRPr lang="zh-TW" altLang="en-US"/>
        </a:p>
      </dgm:t>
    </dgm:pt>
    <dgm:pt modelId="{8448A502-02F3-4F63-B9CD-B00A6692DF7C}" type="sibTrans" cxnId="{DBA9DA15-02E8-43AA-89C1-D5109FD3D08F}">
      <dgm:prSet/>
      <dgm:spPr/>
      <dgm:t>
        <a:bodyPr/>
        <a:lstStyle/>
        <a:p>
          <a:endParaRPr lang="zh-TW" altLang="en-US"/>
        </a:p>
      </dgm:t>
    </dgm:pt>
    <dgm:pt modelId="{F2D3BC2A-29B4-4F84-B368-B64861269376}">
      <dgm:prSet/>
      <dgm:spPr/>
      <dgm:t>
        <a:bodyPr/>
        <a:lstStyle/>
        <a:p>
          <a:r>
            <a:rPr lang="zh-TW" altLang="en-US" dirty="0" smtClean="0"/>
            <a:t>本貸款之申請應於辦竣土地移轉或繼承登記日前或其後</a:t>
          </a:r>
          <a:r>
            <a:rPr lang="en-US" altLang="zh-TW" dirty="0" smtClean="0"/>
            <a:t>60</a:t>
          </a:r>
          <a:r>
            <a:rPr lang="zh-TW" altLang="en-US" dirty="0" smtClean="0"/>
            <a:t>日內為之。但於土地移轉或繼承登記日後</a:t>
          </a:r>
          <a:r>
            <a:rPr lang="en-US" altLang="zh-TW" dirty="0" smtClean="0"/>
            <a:t>60</a:t>
          </a:r>
          <a:r>
            <a:rPr lang="zh-TW" altLang="en-US" dirty="0" smtClean="0"/>
            <a:t>日內申請者，提出申請時本貸款額度已用罄，借款人應另循其他方式籌措所需資金</a:t>
          </a:r>
          <a:endParaRPr lang="zh-TW" altLang="en-US" dirty="0"/>
        </a:p>
      </dgm:t>
    </dgm:pt>
    <dgm:pt modelId="{15B86A0A-93E0-4C14-9187-6A4A4F46ACE5}" type="parTrans" cxnId="{C850693E-348C-4A3D-B9EA-7B52C8EDB28B}">
      <dgm:prSet/>
      <dgm:spPr/>
      <dgm:t>
        <a:bodyPr/>
        <a:lstStyle/>
        <a:p>
          <a:endParaRPr lang="zh-TW" altLang="en-US"/>
        </a:p>
      </dgm:t>
    </dgm:pt>
    <dgm:pt modelId="{3E1252AD-5F37-4C13-BAD1-2D3925FAC03D}" type="sibTrans" cxnId="{C850693E-348C-4A3D-B9EA-7B52C8EDB28B}">
      <dgm:prSet/>
      <dgm:spPr/>
      <dgm:t>
        <a:bodyPr/>
        <a:lstStyle/>
        <a:p>
          <a:endParaRPr lang="zh-TW" altLang="en-US"/>
        </a:p>
      </dgm:t>
    </dgm:pt>
    <dgm:pt modelId="{958739CD-1F2E-4D2E-970B-1B7B79B2C164}" type="pres">
      <dgm:prSet presAssocID="{4159DEDC-5AE6-46E0-8536-BBB5BC76D9C5}" presName="linear" presStyleCnt="0">
        <dgm:presLayoutVars>
          <dgm:dir/>
          <dgm:animLvl val="lvl"/>
          <dgm:resizeHandles val="exact"/>
        </dgm:presLayoutVars>
      </dgm:prSet>
      <dgm:spPr/>
      <dgm:t>
        <a:bodyPr/>
        <a:lstStyle/>
        <a:p>
          <a:endParaRPr lang="zh-TW" altLang="en-US"/>
        </a:p>
      </dgm:t>
    </dgm:pt>
    <dgm:pt modelId="{CCD6C231-B776-4324-9654-A507C9D68AA8}" type="pres">
      <dgm:prSet presAssocID="{64EF9C6C-5637-403F-A24B-BAAF589DA07D}" presName="parentLin" presStyleCnt="0"/>
      <dgm:spPr/>
    </dgm:pt>
    <dgm:pt modelId="{08DF9B81-293D-4BF1-9683-255A7D3CF585}" type="pres">
      <dgm:prSet presAssocID="{64EF9C6C-5637-403F-A24B-BAAF589DA07D}" presName="parentLeftMargin" presStyleLbl="node1" presStyleIdx="0" presStyleCnt="2"/>
      <dgm:spPr/>
      <dgm:t>
        <a:bodyPr/>
        <a:lstStyle/>
        <a:p>
          <a:endParaRPr lang="zh-TW" altLang="en-US"/>
        </a:p>
      </dgm:t>
    </dgm:pt>
    <dgm:pt modelId="{34E27BE2-6FED-4361-92EE-10A0CBF3C41E}" type="pres">
      <dgm:prSet presAssocID="{64EF9C6C-5637-403F-A24B-BAAF589DA07D}" presName="parentText" presStyleLbl="node1" presStyleIdx="0" presStyleCnt="2">
        <dgm:presLayoutVars>
          <dgm:chMax val="0"/>
          <dgm:bulletEnabled val="1"/>
        </dgm:presLayoutVars>
      </dgm:prSet>
      <dgm:spPr/>
      <dgm:t>
        <a:bodyPr/>
        <a:lstStyle/>
        <a:p>
          <a:endParaRPr lang="zh-TW" altLang="en-US"/>
        </a:p>
      </dgm:t>
    </dgm:pt>
    <dgm:pt modelId="{ED1DF9B7-217D-4B94-B8F9-8FE515DB2BCF}" type="pres">
      <dgm:prSet presAssocID="{64EF9C6C-5637-403F-A24B-BAAF589DA07D}" presName="negativeSpace" presStyleCnt="0"/>
      <dgm:spPr/>
    </dgm:pt>
    <dgm:pt modelId="{145C79B4-C77B-4A9F-B585-22C12B5EE5F8}" type="pres">
      <dgm:prSet presAssocID="{64EF9C6C-5637-403F-A24B-BAAF589DA07D}" presName="childText" presStyleLbl="conFgAcc1" presStyleIdx="0" presStyleCnt="2">
        <dgm:presLayoutVars>
          <dgm:bulletEnabled val="1"/>
        </dgm:presLayoutVars>
      </dgm:prSet>
      <dgm:spPr/>
      <dgm:t>
        <a:bodyPr/>
        <a:lstStyle/>
        <a:p>
          <a:endParaRPr lang="zh-TW" altLang="en-US"/>
        </a:p>
      </dgm:t>
    </dgm:pt>
    <dgm:pt modelId="{6EA7AABE-F886-400F-BE7C-9394A099E29C}" type="pres">
      <dgm:prSet presAssocID="{5DD05456-FD09-422A-BF9A-CE65055A4375}" presName="spaceBetweenRectangles" presStyleCnt="0"/>
      <dgm:spPr/>
    </dgm:pt>
    <dgm:pt modelId="{80AEF859-F62B-4143-9E3B-067E5ACE096E}" type="pres">
      <dgm:prSet presAssocID="{634D6232-5989-41E1-977D-26E17D515959}" presName="parentLin" presStyleCnt="0"/>
      <dgm:spPr/>
    </dgm:pt>
    <dgm:pt modelId="{895BBC4D-C85E-44DB-9FD5-208EE1DEEA72}" type="pres">
      <dgm:prSet presAssocID="{634D6232-5989-41E1-977D-26E17D515959}" presName="parentLeftMargin" presStyleLbl="node1" presStyleIdx="0" presStyleCnt="2"/>
      <dgm:spPr/>
      <dgm:t>
        <a:bodyPr/>
        <a:lstStyle/>
        <a:p>
          <a:endParaRPr lang="zh-TW" altLang="en-US"/>
        </a:p>
      </dgm:t>
    </dgm:pt>
    <dgm:pt modelId="{10A5B313-C43D-463A-A24C-91F4605BB7B0}" type="pres">
      <dgm:prSet presAssocID="{634D6232-5989-41E1-977D-26E17D515959}" presName="parentText" presStyleLbl="node1" presStyleIdx="1" presStyleCnt="2">
        <dgm:presLayoutVars>
          <dgm:chMax val="0"/>
          <dgm:bulletEnabled val="1"/>
        </dgm:presLayoutVars>
      </dgm:prSet>
      <dgm:spPr/>
      <dgm:t>
        <a:bodyPr/>
        <a:lstStyle/>
        <a:p>
          <a:endParaRPr lang="zh-TW" altLang="en-US"/>
        </a:p>
      </dgm:t>
    </dgm:pt>
    <dgm:pt modelId="{4C4AEAC6-7BDE-467D-B0F8-CF66495154F6}" type="pres">
      <dgm:prSet presAssocID="{634D6232-5989-41E1-977D-26E17D515959}" presName="negativeSpace" presStyleCnt="0"/>
      <dgm:spPr/>
    </dgm:pt>
    <dgm:pt modelId="{DB1A09BC-2328-441B-90CF-CC182251988A}" type="pres">
      <dgm:prSet presAssocID="{634D6232-5989-41E1-977D-26E17D515959}" presName="childText" presStyleLbl="conFgAcc1" presStyleIdx="1" presStyleCnt="2">
        <dgm:presLayoutVars>
          <dgm:bulletEnabled val="1"/>
        </dgm:presLayoutVars>
      </dgm:prSet>
      <dgm:spPr/>
      <dgm:t>
        <a:bodyPr/>
        <a:lstStyle/>
        <a:p>
          <a:endParaRPr lang="zh-TW" altLang="en-US"/>
        </a:p>
      </dgm:t>
    </dgm:pt>
  </dgm:ptLst>
  <dgm:cxnLst>
    <dgm:cxn modelId="{CD9B75F2-539B-44FC-9809-ACB1BDB8D2A4}" type="presOf" srcId="{64EF9C6C-5637-403F-A24B-BAAF589DA07D}" destId="{08DF9B81-293D-4BF1-9683-255A7D3CF585}" srcOrd="0" destOrd="0" presId="urn:microsoft.com/office/officeart/2005/8/layout/list1"/>
    <dgm:cxn modelId="{0E752405-61AC-4361-8830-101122CCA38A}" type="presOf" srcId="{14F486C9-9EA5-4222-89AD-D6A123CD5D0B}" destId="{145C79B4-C77B-4A9F-B585-22C12B5EE5F8}" srcOrd="0" destOrd="0" presId="urn:microsoft.com/office/officeart/2005/8/layout/list1"/>
    <dgm:cxn modelId="{A5366842-103A-4FBF-A22C-71208D18F37B}" type="presOf" srcId="{F2D3BC2A-29B4-4F84-B368-B64861269376}" destId="{DB1A09BC-2328-441B-90CF-CC182251988A}" srcOrd="0" destOrd="0" presId="urn:microsoft.com/office/officeart/2005/8/layout/list1"/>
    <dgm:cxn modelId="{007D3762-25DC-4777-929F-2E68FB67E004}" type="presOf" srcId="{634D6232-5989-41E1-977D-26E17D515959}" destId="{10A5B313-C43D-463A-A24C-91F4605BB7B0}" srcOrd="1" destOrd="0" presId="urn:microsoft.com/office/officeart/2005/8/layout/list1"/>
    <dgm:cxn modelId="{C850693E-348C-4A3D-B9EA-7B52C8EDB28B}" srcId="{634D6232-5989-41E1-977D-26E17D515959}" destId="{F2D3BC2A-29B4-4F84-B368-B64861269376}" srcOrd="0" destOrd="0" parTransId="{15B86A0A-93E0-4C14-9187-6A4A4F46ACE5}" sibTransId="{3E1252AD-5F37-4C13-BAD1-2D3925FAC03D}"/>
    <dgm:cxn modelId="{2F99B0F1-202E-40BA-A026-E3E440F9398D}" type="presOf" srcId="{4159DEDC-5AE6-46E0-8536-BBB5BC76D9C5}" destId="{958739CD-1F2E-4D2E-970B-1B7B79B2C164}" srcOrd="0" destOrd="0" presId="urn:microsoft.com/office/officeart/2005/8/layout/list1"/>
    <dgm:cxn modelId="{DBA9DA15-02E8-43AA-89C1-D5109FD3D08F}" srcId="{4159DEDC-5AE6-46E0-8536-BBB5BC76D9C5}" destId="{634D6232-5989-41E1-977D-26E17D515959}" srcOrd="1" destOrd="0" parTransId="{5B1FC60C-5AF3-4ECE-91E2-7EF54D513445}" sibTransId="{8448A502-02F3-4F63-B9CD-B00A6692DF7C}"/>
    <dgm:cxn modelId="{38AA2989-7664-4A73-BEBD-BD3801E38E1D}" srcId="{4159DEDC-5AE6-46E0-8536-BBB5BC76D9C5}" destId="{64EF9C6C-5637-403F-A24B-BAAF589DA07D}" srcOrd="0" destOrd="0" parTransId="{3DB27E1F-6A2B-49F8-AB74-582C8FB95502}" sibTransId="{5DD05456-FD09-422A-BF9A-CE65055A4375}"/>
    <dgm:cxn modelId="{72F44ACD-BF41-4A5B-B362-9440B365F57E}" type="presOf" srcId="{634D6232-5989-41E1-977D-26E17D515959}" destId="{895BBC4D-C85E-44DB-9FD5-208EE1DEEA72}" srcOrd="0" destOrd="0" presId="urn:microsoft.com/office/officeart/2005/8/layout/list1"/>
    <dgm:cxn modelId="{3B73FB5A-FB6D-4E72-8C5D-F89831CDD4AA}" type="presOf" srcId="{64EF9C6C-5637-403F-A24B-BAAF589DA07D}" destId="{34E27BE2-6FED-4361-92EE-10A0CBF3C41E}" srcOrd="1" destOrd="0" presId="urn:microsoft.com/office/officeart/2005/8/layout/list1"/>
    <dgm:cxn modelId="{2ABA0CBF-CD78-4FD2-A644-27ED9C617A43}" srcId="{64EF9C6C-5637-403F-A24B-BAAF589DA07D}" destId="{14F486C9-9EA5-4222-89AD-D6A123CD5D0B}" srcOrd="0" destOrd="0" parTransId="{BC479B6C-52E5-4144-97B0-DEB0C7D128C3}" sibTransId="{7636483F-C93F-47E3-A26B-930598C48D22}"/>
    <dgm:cxn modelId="{6D4991D7-EC55-4E51-AAA4-59AABEECDB06}" type="presParOf" srcId="{958739CD-1F2E-4D2E-970B-1B7B79B2C164}" destId="{CCD6C231-B776-4324-9654-A507C9D68AA8}" srcOrd="0" destOrd="0" presId="urn:microsoft.com/office/officeart/2005/8/layout/list1"/>
    <dgm:cxn modelId="{7DC745C0-2B51-4F55-92F6-02C0746869F6}" type="presParOf" srcId="{CCD6C231-B776-4324-9654-A507C9D68AA8}" destId="{08DF9B81-293D-4BF1-9683-255A7D3CF585}" srcOrd="0" destOrd="0" presId="urn:microsoft.com/office/officeart/2005/8/layout/list1"/>
    <dgm:cxn modelId="{8A2777AD-70A5-471E-8AEE-217044866678}" type="presParOf" srcId="{CCD6C231-B776-4324-9654-A507C9D68AA8}" destId="{34E27BE2-6FED-4361-92EE-10A0CBF3C41E}" srcOrd="1" destOrd="0" presId="urn:microsoft.com/office/officeart/2005/8/layout/list1"/>
    <dgm:cxn modelId="{485778BE-8D69-43D1-814A-59C6F41AC5F0}" type="presParOf" srcId="{958739CD-1F2E-4D2E-970B-1B7B79B2C164}" destId="{ED1DF9B7-217D-4B94-B8F9-8FE515DB2BCF}" srcOrd="1" destOrd="0" presId="urn:microsoft.com/office/officeart/2005/8/layout/list1"/>
    <dgm:cxn modelId="{6C55DB0C-CE0A-44AD-BF9D-B93E1515A4E6}" type="presParOf" srcId="{958739CD-1F2E-4D2E-970B-1B7B79B2C164}" destId="{145C79B4-C77B-4A9F-B585-22C12B5EE5F8}" srcOrd="2" destOrd="0" presId="urn:microsoft.com/office/officeart/2005/8/layout/list1"/>
    <dgm:cxn modelId="{6419EF7B-64A2-46E9-B78B-7C75BB1ABAE5}" type="presParOf" srcId="{958739CD-1F2E-4D2E-970B-1B7B79B2C164}" destId="{6EA7AABE-F886-400F-BE7C-9394A099E29C}" srcOrd="3" destOrd="0" presId="urn:microsoft.com/office/officeart/2005/8/layout/list1"/>
    <dgm:cxn modelId="{7608F9D2-E484-44F3-872E-BACA2D5717A2}" type="presParOf" srcId="{958739CD-1F2E-4D2E-970B-1B7B79B2C164}" destId="{80AEF859-F62B-4143-9E3B-067E5ACE096E}" srcOrd="4" destOrd="0" presId="urn:microsoft.com/office/officeart/2005/8/layout/list1"/>
    <dgm:cxn modelId="{1F4B34AF-ECD2-48EA-9CD1-291D65E7D8CF}" type="presParOf" srcId="{80AEF859-F62B-4143-9E3B-067E5ACE096E}" destId="{895BBC4D-C85E-44DB-9FD5-208EE1DEEA72}" srcOrd="0" destOrd="0" presId="urn:microsoft.com/office/officeart/2005/8/layout/list1"/>
    <dgm:cxn modelId="{1B275A20-25EC-410B-9A77-845697AD9025}" type="presParOf" srcId="{80AEF859-F62B-4143-9E3B-067E5ACE096E}" destId="{10A5B313-C43D-463A-A24C-91F4605BB7B0}" srcOrd="1" destOrd="0" presId="urn:microsoft.com/office/officeart/2005/8/layout/list1"/>
    <dgm:cxn modelId="{627579D6-0546-4AB3-AA15-3334CE01BD87}" type="presParOf" srcId="{958739CD-1F2E-4D2E-970B-1B7B79B2C164}" destId="{4C4AEAC6-7BDE-467D-B0F8-CF66495154F6}" srcOrd="5" destOrd="0" presId="urn:microsoft.com/office/officeart/2005/8/layout/list1"/>
    <dgm:cxn modelId="{DFB0386D-3C04-44C5-838B-9CEE5ABAE582}" type="presParOf" srcId="{958739CD-1F2E-4D2E-970B-1B7B79B2C164}" destId="{DB1A09BC-2328-441B-90CF-CC182251988A}"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D4DBB069-35C6-4A5D-BB7C-CF19309F9BA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1E0231AB-14C5-480F-B89B-9D3D6D8395DA}">
      <dgm:prSet phldrT="[文字]"/>
      <dgm:spPr/>
      <dgm:t>
        <a:bodyPr/>
        <a:lstStyle/>
        <a:p>
          <a:r>
            <a:rPr lang="zh-TW" altLang="en-US" dirty="0" smtClean="0"/>
            <a:t>貸後管理</a:t>
          </a:r>
          <a:endParaRPr lang="zh-TW" altLang="en-US" dirty="0"/>
        </a:p>
      </dgm:t>
    </dgm:pt>
    <dgm:pt modelId="{3CE60D41-1619-4FAB-B6A8-FDD3C6DA32DA}" type="parTrans" cxnId="{3BFF25A4-9E31-4616-A67E-CFC50CB8088F}">
      <dgm:prSet/>
      <dgm:spPr/>
      <dgm:t>
        <a:bodyPr/>
        <a:lstStyle/>
        <a:p>
          <a:endParaRPr lang="zh-TW" altLang="en-US"/>
        </a:p>
      </dgm:t>
    </dgm:pt>
    <dgm:pt modelId="{BA21E356-79A4-4FB5-8B01-4175C5ABB9B6}" type="sibTrans" cxnId="{3BFF25A4-9E31-4616-A67E-CFC50CB8088F}">
      <dgm:prSet/>
      <dgm:spPr/>
      <dgm:t>
        <a:bodyPr/>
        <a:lstStyle/>
        <a:p>
          <a:endParaRPr lang="zh-TW" altLang="en-US"/>
        </a:p>
      </dgm:t>
    </dgm:pt>
    <dgm:pt modelId="{8FA4A80A-7041-49F7-AF82-12243C93DBB1}">
      <dgm:prSet/>
      <dgm:spPr/>
      <dgm:t>
        <a:bodyPr/>
        <a:lstStyle/>
        <a:p>
          <a:r>
            <a:rPr lang="zh-TW" altLang="en-US" dirty="0" smtClean="0"/>
            <a:t>借款人於貸款本息未清償前，不得將其耕地或農業用地及因本貸款取得之耕地或農業用地出售、出租、贈與、變更作耕地容許使用項目以外之使用或於貸款</a:t>
          </a:r>
          <a:r>
            <a:rPr lang="en-US" altLang="zh-TW" dirty="0" smtClean="0"/>
            <a:t>3</a:t>
          </a:r>
          <a:r>
            <a:rPr lang="zh-TW" altLang="en-US" dirty="0" smtClean="0"/>
            <a:t>個月後仍閒置不用。 </a:t>
          </a:r>
          <a:endParaRPr lang="zh-TW" altLang="en-US" dirty="0"/>
        </a:p>
      </dgm:t>
    </dgm:pt>
    <dgm:pt modelId="{28C6228E-EF1C-4714-87BC-A4D4953030D7}" type="parTrans" cxnId="{82A6836C-E3C5-4C0A-AAD5-CD18757675CD}">
      <dgm:prSet/>
      <dgm:spPr/>
      <dgm:t>
        <a:bodyPr/>
        <a:lstStyle/>
        <a:p>
          <a:endParaRPr lang="zh-TW" altLang="en-US"/>
        </a:p>
      </dgm:t>
    </dgm:pt>
    <dgm:pt modelId="{D8C7059F-278C-4F19-AE5B-73E2057A7AFC}" type="sibTrans" cxnId="{82A6836C-E3C5-4C0A-AAD5-CD18757675CD}">
      <dgm:prSet/>
      <dgm:spPr/>
      <dgm:t>
        <a:bodyPr/>
        <a:lstStyle/>
        <a:p>
          <a:endParaRPr lang="zh-TW" altLang="en-US"/>
        </a:p>
      </dgm:t>
    </dgm:pt>
    <dgm:pt modelId="{4EB2374B-78C8-4E3E-9300-549A4D906092}">
      <dgm:prSet/>
      <dgm:spPr/>
      <dgm:t>
        <a:bodyPr/>
        <a:lstStyle/>
        <a:p>
          <a:r>
            <a:rPr lang="zh-TW" altLang="en-US" dirty="0" smtClean="0"/>
            <a:t>借款人應於貸款後</a:t>
          </a:r>
          <a:r>
            <a:rPr lang="en-US" altLang="zh-TW" dirty="0" smtClean="0"/>
            <a:t>3</a:t>
          </a:r>
          <a:r>
            <a:rPr lang="zh-TW" altLang="en-US" dirty="0" smtClean="0"/>
            <a:t>個月內依農業經營計畫書所列經營項目從事農業經營，並接受主管機關及經辦機構之輔導，若有變更經營項目，應重提農業經營計畫書送貸款經辦機構核准。 </a:t>
          </a:r>
          <a:endParaRPr lang="zh-TW" altLang="en-US" dirty="0"/>
        </a:p>
      </dgm:t>
    </dgm:pt>
    <dgm:pt modelId="{929A5EA8-7586-4FED-8973-52D4296225A9}" type="parTrans" cxnId="{0ED6BE33-9422-4F25-B47B-B84187D32FFA}">
      <dgm:prSet/>
      <dgm:spPr/>
      <dgm:t>
        <a:bodyPr/>
        <a:lstStyle/>
        <a:p>
          <a:endParaRPr lang="zh-TW" altLang="en-US"/>
        </a:p>
      </dgm:t>
    </dgm:pt>
    <dgm:pt modelId="{E26D3707-DF55-46AA-9212-852D4217DE24}" type="sibTrans" cxnId="{0ED6BE33-9422-4F25-B47B-B84187D32FFA}">
      <dgm:prSet/>
      <dgm:spPr/>
      <dgm:t>
        <a:bodyPr/>
        <a:lstStyle/>
        <a:p>
          <a:endParaRPr lang="zh-TW" altLang="en-US"/>
        </a:p>
      </dgm:t>
    </dgm:pt>
    <dgm:pt modelId="{205A7820-5219-405D-ADDC-4626F8A5C336}" type="pres">
      <dgm:prSet presAssocID="{D4DBB069-35C6-4A5D-BB7C-CF19309F9BAE}" presName="linear" presStyleCnt="0">
        <dgm:presLayoutVars>
          <dgm:dir/>
          <dgm:animLvl val="lvl"/>
          <dgm:resizeHandles val="exact"/>
        </dgm:presLayoutVars>
      </dgm:prSet>
      <dgm:spPr/>
      <dgm:t>
        <a:bodyPr/>
        <a:lstStyle/>
        <a:p>
          <a:endParaRPr lang="zh-TW" altLang="en-US"/>
        </a:p>
      </dgm:t>
    </dgm:pt>
    <dgm:pt modelId="{84AD01B6-8E95-48BF-835F-93DE6B1B3DAF}" type="pres">
      <dgm:prSet presAssocID="{1E0231AB-14C5-480F-B89B-9D3D6D8395DA}" presName="parentLin" presStyleCnt="0"/>
      <dgm:spPr/>
    </dgm:pt>
    <dgm:pt modelId="{F23059EE-6828-4781-8F4A-ED82E844FE2A}" type="pres">
      <dgm:prSet presAssocID="{1E0231AB-14C5-480F-B89B-9D3D6D8395DA}" presName="parentLeftMargin" presStyleLbl="node1" presStyleIdx="0" presStyleCnt="1"/>
      <dgm:spPr/>
      <dgm:t>
        <a:bodyPr/>
        <a:lstStyle/>
        <a:p>
          <a:endParaRPr lang="zh-TW" altLang="en-US"/>
        </a:p>
      </dgm:t>
    </dgm:pt>
    <dgm:pt modelId="{712518E0-1FA3-4216-A15D-DBA717635DC3}" type="pres">
      <dgm:prSet presAssocID="{1E0231AB-14C5-480F-B89B-9D3D6D8395DA}" presName="parentText" presStyleLbl="node1" presStyleIdx="0" presStyleCnt="1">
        <dgm:presLayoutVars>
          <dgm:chMax val="0"/>
          <dgm:bulletEnabled val="1"/>
        </dgm:presLayoutVars>
      </dgm:prSet>
      <dgm:spPr/>
      <dgm:t>
        <a:bodyPr/>
        <a:lstStyle/>
        <a:p>
          <a:endParaRPr lang="zh-TW" altLang="en-US"/>
        </a:p>
      </dgm:t>
    </dgm:pt>
    <dgm:pt modelId="{531E48A7-2759-46E7-98E8-FBA5498EA352}" type="pres">
      <dgm:prSet presAssocID="{1E0231AB-14C5-480F-B89B-9D3D6D8395DA}" presName="negativeSpace" presStyleCnt="0"/>
      <dgm:spPr/>
    </dgm:pt>
    <dgm:pt modelId="{C9345D8C-470F-4768-B3A2-0EADC895784A}" type="pres">
      <dgm:prSet presAssocID="{1E0231AB-14C5-480F-B89B-9D3D6D8395DA}" presName="childText" presStyleLbl="conFgAcc1" presStyleIdx="0" presStyleCnt="1">
        <dgm:presLayoutVars>
          <dgm:bulletEnabled val="1"/>
        </dgm:presLayoutVars>
      </dgm:prSet>
      <dgm:spPr/>
      <dgm:t>
        <a:bodyPr/>
        <a:lstStyle/>
        <a:p>
          <a:endParaRPr lang="zh-TW" altLang="en-US"/>
        </a:p>
      </dgm:t>
    </dgm:pt>
  </dgm:ptLst>
  <dgm:cxnLst>
    <dgm:cxn modelId="{3BFF25A4-9E31-4616-A67E-CFC50CB8088F}" srcId="{D4DBB069-35C6-4A5D-BB7C-CF19309F9BAE}" destId="{1E0231AB-14C5-480F-B89B-9D3D6D8395DA}" srcOrd="0" destOrd="0" parTransId="{3CE60D41-1619-4FAB-B6A8-FDD3C6DA32DA}" sibTransId="{BA21E356-79A4-4FB5-8B01-4175C5ABB9B6}"/>
    <dgm:cxn modelId="{0ED6BE33-9422-4F25-B47B-B84187D32FFA}" srcId="{1E0231AB-14C5-480F-B89B-9D3D6D8395DA}" destId="{4EB2374B-78C8-4E3E-9300-549A4D906092}" srcOrd="1" destOrd="0" parTransId="{929A5EA8-7586-4FED-8973-52D4296225A9}" sibTransId="{E26D3707-DF55-46AA-9212-852D4217DE24}"/>
    <dgm:cxn modelId="{3EC7933A-F567-41A6-AB47-AF1DE015FA31}" type="presOf" srcId="{4EB2374B-78C8-4E3E-9300-549A4D906092}" destId="{C9345D8C-470F-4768-B3A2-0EADC895784A}" srcOrd="0" destOrd="1" presId="urn:microsoft.com/office/officeart/2005/8/layout/list1"/>
    <dgm:cxn modelId="{82A6836C-E3C5-4C0A-AAD5-CD18757675CD}" srcId="{1E0231AB-14C5-480F-B89B-9D3D6D8395DA}" destId="{8FA4A80A-7041-49F7-AF82-12243C93DBB1}" srcOrd="0" destOrd="0" parTransId="{28C6228E-EF1C-4714-87BC-A4D4953030D7}" sibTransId="{D8C7059F-278C-4F19-AE5B-73E2057A7AFC}"/>
    <dgm:cxn modelId="{232319D7-16FE-4C84-9AC4-469B4A01AD14}" type="presOf" srcId="{1E0231AB-14C5-480F-B89B-9D3D6D8395DA}" destId="{F23059EE-6828-4781-8F4A-ED82E844FE2A}" srcOrd="0" destOrd="0" presId="urn:microsoft.com/office/officeart/2005/8/layout/list1"/>
    <dgm:cxn modelId="{89BC55BC-EBCC-49BB-A9FD-FE2AE167723F}" type="presOf" srcId="{D4DBB069-35C6-4A5D-BB7C-CF19309F9BAE}" destId="{205A7820-5219-405D-ADDC-4626F8A5C336}" srcOrd="0" destOrd="0" presId="urn:microsoft.com/office/officeart/2005/8/layout/list1"/>
    <dgm:cxn modelId="{7093A772-0C5D-48E5-8E62-2E12B65524CC}" type="presOf" srcId="{8FA4A80A-7041-49F7-AF82-12243C93DBB1}" destId="{C9345D8C-470F-4768-B3A2-0EADC895784A}" srcOrd="0" destOrd="0" presId="urn:microsoft.com/office/officeart/2005/8/layout/list1"/>
    <dgm:cxn modelId="{89D9EC1E-61A1-4171-969A-185E1A8D6D1B}" type="presOf" srcId="{1E0231AB-14C5-480F-B89B-9D3D6D8395DA}" destId="{712518E0-1FA3-4216-A15D-DBA717635DC3}" srcOrd="1" destOrd="0" presId="urn:microsoft.com/office/officeart/2005/8/layout/list1"/>
    <dgm:cxn modelId="{CB8D8753-B87E-4AE6-8972-A0BB599164F4}" type="presParOf" srcId="{205A7820-5219-405D-ADDC-4626F8A5C336}" destId="{84AD01B6-8E95-48BF-835F-93DE6B1B3DAF}" srcOrd="0" destOrd="0" presId="urn:microsoft.com/office/officeart/2005/8/layout/list1"/>
    <dgm:cxn modelId="{EAAED2F7-7803-40AB-BD22-77FC82D883AB}" type="presParOf" srcId="{84AD01B6-8E95-48BF-835F-93DE6B1B3DAF}" destId="{F23059EE-6828-4781-8F4A-ED82E844FE2A}" srcOrd="0" destOrd="0" presId="urn:microsoft.com/office/officeart/2005/8/layout/list1"/>
    <dgm:cxn modelId="{E606C3ED-4E7C-469F-8A08-56163C95A5FC}" type="presParOf" srcId="{84AD01B6-8E95-48BF-835F-93DE6B1B3DAF}" destId="{712518E0-1FA3-4216-A15D-DBA717635DC3}" srcOrd="1" destOrd="0" presId="urn:microsoft.com/office/officeart/2005/8/layout/list1"/>
    <dgm:cxn modelId="{647B39A3-50F4-45BE-AC18-8B61C8717C24}" type="presParOf" srcId="{205A7820-5219-405D-ADDC-4626F8A5C336}" destId="{531E48A7-2759-46E7-98E8-FBA5498EA352}" srcOrd="1" destOrd="0" presId="urn:microsoft.com/office/officeart/2005/8/layout/list1"/>
    <dgm:cxn modelId="{6C84676C-718B-4620-BCE1-19E30727587B}" type="presParOf" srcId="{205A7820-5219-405D-ADDC-4626F8A5C336}" destId="{C9345D8C-470F-4768-B3A2-0EADC895784A}"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83458493-998B-4FAB-9634-CAE46A607A4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85CA9E9-90BB-470D-97B3-4549C0E21741}">
      <dgm:prSet phldrT="[文字]" custT="1"/>
      <dgm:spPr/>
      <dgm:t>
        <a:bodyPr/>
        <a:lstStyle/>
        <a:p>
          <a:r>
            <a:rPr lang="zh-TW" altLang="en-US" sz="2400" b="0" dirty="0" smtClean="0"/>
            <a:t>耕地遭政府部分徵收疑義</a:t>
          </a:r>
          <a:endParaRPr lang="zh-TW" altLang="en-US" sz="2400" b="0" dirty="0"/>
        </a:p>
      </dgm:t>
    </dgm:pt>
    <dgm:pt modelId="{B8061999-3977-41A1-80BB-29A879BCF129}" type="parTrans" cxnId="{28AE07F9-6FCB-4CE6-BB1D-5701C51AB011}">
      <dgm:prSet/>
      <dgm:spPr/>
      <dgm:t>
        <a:bodyPr/>
        <a:lstStyle/>
        <a:p>
          <a:endParaRPr lang="zh-TW" altLang="en-US"/>
        </a:p>
      </dgm:t>
    </dgm:pt>
    <dgm:pt modelId="{80E2BC54-50DC-406B-B25D-4179A8F98D0A}" type="sibTrans" cxnId="{28AE07F9-6FCB-4CE6-BB1D-5701C51AB011}">
      <dgm:prSet/>
      <dgm:spPr/>
      <dgm:t>
        <a:bodyPr/>
        <a:lstStyle/>
        <a:p>
          <a:endParaRPr lang="zh-TW" altLang="en-US"/>
        </a:p>
      </dgm:t>
    </dgm:pt>
    <dgm:pt modelId="{CC3064B7-1DB9-4655-BA17-10BE6D8FF02B}">
      <dgm:prSet/>
      <dgm:spPr/>
      <dgm:t>
        <a:bodyPr/>
        <a:lstStyle/>
        <a:p>
          <a:r>
            <a:rPr lang="zh-TW" dirty="0" smtClean="0"/>
            <a:t>本案耕地遭政府徵收雖非屬前揭規定情形，惟以貸款資金所購買之耕地遭部分徵收，原貸款支應借款人從事農業經營之部分耕地已不存在，而借款人亦獲得徵收補償費，該部分貸款不應繼續享有利息差額補貼，故貸款經辦機構應就目前貸款餘額按徵收面積比例收回貸款，並繳回該收回部分自徵收日起已領取之補貼息。</a:t>
          </a:r>
          <a:r>
            <a:rPr lang="zh-TW" altLang="en-US" dirty="0" smtClean="0"/>
            <a:t>                                          </a:t>
          </a:r>
          <a:r>
            <a:rPr lang="en-US" altLang="zh-TW" dirty="0" smtClean="0"/>
            <a:t>(</a:t>
          </a:r>
          <a:r>
            <a:rPr lang="zh-TW" dirty="0" smtClean="0"/>
            <a:t>101年9月11日農授金字第1015080443號函</a:t>
          </a:r>
          <a:r>
            <a:rPr lang="en-US" altLang="zh-TW" dirty="0" smtClean="0"/>
            <a:t>)</a:t>
          </a:r>
          <a:endParaRPr lang="zh-TW" altLang="en-US" dirty="0"/>
        </a:p>
      </dgm:t>
    </dgm:pt>
    <dgm:pt modelId="{3D7C9AE8-8785-4A67-83C0-5C1AB252F9CB}" type="parTrans" cxnId="{746C7525-071C-420A-BD07-D0BDD53395EA}">
      <dgm:prSet/>
      <dgm:spPr/>
    </dgm:pt>
    <dgm:pt modelId="{6C0B75BA-DFA8-4519-A398-A84BB0057B17}" type="sibTrans" cxnId="{746C7525-071C-420A-BD07-D0BDD53395EA}">
      <dgm:prSet/>
      <dgm:spPr/>
    </dgm:pt>
    <dgm:pt modelId="{61BC5455-9EFC-40EE-92FC-F6D5BA72CA5A}" type="pres">
      <dgm:prSet presAssocID="{83458493-998B-4FAB-9634-CAE46A607A42}" presName="linear" presStyleCnt="0">
        <dgm:presLayoutVars>
          <dgm:dir/>
          <dgm:animLvl val="lvl"/>
          <dgm:resizeHandles val="exact"/>
        </dgm:presLayoutVars>
      </dgm:prSet>
      <dgm:spPr/>
      <dgm:t>
        <a:bodyPr/>
        <a:lstStyle/>
        <a:p>
          <a:endParaRPr lang="zh-TW" altLang="en-US"/>
        </a:p>
      </dgm:t>
    </dgm:pt>
    <dgm:pt modelId="{31B872F1-5044-4AAE-BF14-15BBEFB95897}" type="pres">
      <dgm:prSet presAssocID="{C85CA9E9-90BB-470D-97B3-4549C0E21741}" presName="parentLin" presStyleCnt="0"/>
      <dgm:spPr/>
    </dgm:pt>
    <dgm:pt modelId="{841DEAB5-5529-4998-A0AB-718F0EE89375}" type="pres">
      <dgm:prSet presAssocID="{C85CA9E9-90BB-470D-97B3-4549C0E21741}" presName="parentLeftMargin" presStyleLbl="node1" presStyleIdx="0" presStyleCnt="1"/>
      <dgm:spPr/>
      <dgm:t>
        <a:bodyPr/>
        <a:lstStyle/>
        <a:p>
          <a:endParaRPr lang="zh-TW" altLang="en-US"/>
        </a:p>
      </dgm:t>
    </dgm:pt>
    <dgm:pt modelId="{8A4B828E-3460-4F99-9665-EA35DEBF102D}" type="pres">
      <dgm:prSet presAssocID="{C85CA9E9-90BB-470D-97B3-4549C0E21741}" presName="parentText" presStyleLbl="node1" presStyleIdx="0" presStyleCnt="1">
        <dgm:presLayoutVars>
          <dgm:chMax val="0"/>
          <dgm:bulletEnabled val="1"/>
        </dgm:presLayoutVars>
      </dgm:prSet>
      <dgm:spPr/>
      <dgm:t>
        <a:bodyPr/>
        <a:lstStyle/>
        <a:p>
          <a:endParaRPr lang="zh-TW" altLang="en-US"/>
        </a:p>
      </dgm:t>
    </dgm:pt>
    <dgm:pt modelId="{1CA11B86-1872-4B57-AB28-ADA4B288023E}" type="pres">
      <dgm:prSet presAssocID="{C85CA9E9-90BB-470D-97B3-4549C0E21741}" presName="negativeSpace" presStyleCnt="0"/>
      <dgm:spPr/>
    </dgm:pt>
    <dgm:pt modelId="{61147D94-0539-4243-8F5C-B1B9E08C4E3C}" type="pres">
      <dgm:prSet presAssocID="{C85CA9E9-90BB-470D-97B3-4549C0E21741}" presName="childText" presStyleLbl="conFgAcc1" presStyleIdx="0" presStyleCnt="1">
        <dgm:presLayoutVars>
          <dgm:bulletEnabled val="1"/>
        </dgm:presLayoutVars>
      </dgm:prSet>
      <dgm:spPr/>
      <dgm:t>
        <a:bodyPr/>
        <a:lstStyle/>
        <a:p>
          <a:endParaRPr lang="zh-TW" altLang="en-US"/>
        </a:p>
      </dgm:t>
    </dgm:pt>
  </dgm:ptLst>
  <dgm:cxnLst>
    <dgm:cxn modelId="{8DC4874C-367C-48BC-BC6E-87C27321A46A}" type="presOf" srcId="{83458493-998B-4FAB-9634-CAE46A607A42}" destId="{61BC5455-9EFC-40EE-92FC-F6D5BA72CA5A}" srcOrd="0" destOrd="0" presId="urn:microsoft.com/office/officeart/2005/8/layout/list1"/>
    <dgm:cxn modelId="{746C7525-071C-420A-BD07-D0BDD53395EA}" srcId="{C85CA9E9-90BB-470D-97B3-4549C0E21741}" destId="{CC3064B7-1DB9-4655-BA17-10BE6D8FF02B}" srcOrd="0" destOrd="0" parTransId="{3D7C9AE8-8785-4A67-83C0-5C1AB252F9CB}" sibTransId="{6C0B75BA-DFA8-4519-A398-A84BB0057B17}"/>
    <dgm:cxn modelId="{02A91D63-259A-444C-BE37-ADEB2A294619}" type="presOf" srcId="{C85CA9E9-90BB-470D-97B3-4549C0E21741}" destId="{841DEAB5-5529-4998-A0AB-718F0EE89375}" srcOrd="0" destOrd="0" presId="urn:microsoft.com/office/officeart/2005/8/layout/list1"/>
    <dgm:cxn modelId="{F9457F70-829A-4AD0-884E-14CA60AA2B24}" type="presOf" srcId="{CC3064B7-1DB9-4655-BA17-10BE6D8FF02B}" destId="{61147D94-0539-4243-8F5C-B1B9E08C4E3C}" srcOrd="0" destOrd="0" presId="urn:microsoft.com/office/officeart/2005/8/layout/list1"/>
    <dgm:cxn modelId="{28AE07F9-6FCB-4CE6-BB1D-5701C51AB011}" srcId="{83458493-998B-4FAB-9634-CAE46A607A42}" destId="{C85CA9E9-90BB-470D-97B3-4549C0E21741}" srcOrd="0" destOrd="0" parTransId="{B8061999-3977-41A1-80BB-29A879BCF129}" sibTransId="{80E2BC54-50DC-406B-B25D-4179A8F98D0A}"/>
    <dgm:cxn modelId="{AE7DB266-5973-44E4-888B-E6068D4B1456}" type="presOf" srcId="{C85CA9E9-90BB-470D-97B3-4549C0E21741}" destId="{8A4B828E-3460-4F99-9665-EA35DEBF102D}" srcOrd="1" destOrd="0" presId="urn:microsoft.com/office/officeart/2005/8/layout/list1"/>
    <dgm:cxn modelId="{FF8DBBE2-9830-4434-9FBB-867A55014AA1}" type="presParOf" srcId="{61BC5455-9EFC-40EE-92FC-F6D5BA72CA5A}" destId="{31B872F1-5044-4AAE-BF14-15BBEFB95897}" srcOrd="0" destOrd="0" presId="urn:microsoft.com/office/officeart/2005/8/layout/list1"/>
    <dgm:cxn modelId="{D4D4FC03-DE17-4DA3-B0F9-8289351FD84F}" type="presParOf" srcId="{31B872F1-5044-4AAE-BF14-15BBEFB95897}" destId="{841DEAB5-5529-4998-A0AB-718F0EE89375}" srcOrd="0" destOrd="0" presId="urn:microsoft.com/office/officeart/2005/8/layout/list1"/>
    <dgm:cxn modelId="{C6A5DAA3-C70A-4636-AF2D-EA74DDB64FD5}" type="presParOf" srcId="{31B872F1-5044-4AAE-BF14-15BBEFB95897}" destId="{8A4B828E-3460-4F99-9665-EA35DEBF102D}" srcOrd="1" destOrd="0" presId="urn:microsoft.com/office/officeart/2005/8/layout/list1"/>
    <dgm:cxn modelId="{AC39B55C-DE9F-4864-8C73-4B850F1FF500}" type="presParOf" srcId="{61BC5455-9EFC-40EE-92FC-F6D5BA72CA5A}" destId="{1CA11B86-1872-4B57-AB28-ADA4B288023E}" srcOrd="1" destOrd="0" presId="urn:microsoft.com/office/officeart/2005/8/layout/list1"/>
    <dgm:cxn modelId="{4BCB56ED-64BC-43A4-BC32-D211DAC4D846}" type="presParOf" srcId="{61BC5455-9EFC-40EE-92FC-F6D5BA72CA5A}" destId="{61147D94-0539-4243-8F5C-B1B9E08C4E3C}"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7BEDF952-51C3-4A78-9D0B-A3A957898BD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DAC91E6-035E-4ABE-8152-EE6FC80E5EEE}">
      <dgm:prSet phldrT="[文字]" custT="1"/>
      <dgm:spPr/>
      <dgm:t>
        <a:bodyPr/>
        <a:lstStyle/>
        <a:p>
          <a:r>
            <a:rPr lang="zh-TW" altLang="en-US" sz="2400" dirty="0" smtClean="0"/>
            <a:t>用詞定義</a:t>
          </a:r>
          <a:endParaRPr lang="zh-TW" altLang="en-US" sz="2400" dirty="0"/>
        </a:p>
      </dgm:t>
    </dgm:pt>
    <dgm:pt modelId="{6FD3DF74-4BE2-4388-A894-63C45AB6F173}" type="parTrans" cxnId="{501B487C-FD0A-4392-931B-61FBEBA297F1}">
      <dgm:prSet/>
      <dgm:spPr/>
      <dgm:t>
        <a:bodyPr/>
        <a:lstStyle/>
        <a:p>
          <a:endParaRPr lang="zh-TW" altLang="en-US"/>
        </a:p>
      </dgm:t>
    </dgm:pt>
    <dgm:pt modelId="{EABA5CA4-C4B4-48A9-9C1A-2147F63F2115}" type="sibTrans" cxnId="{501B487C-FD0A-4392-931B-61FBEBA297F1}">
      <dgm:prSet/>
      <dgm:spPr/>
      <dgm:t>
        <a:bodyPr/>
        <a:lstStyle/>
        <a:p>
          <a:endParaRPr lang="zh-TW" altLang="en-US"/>
        </a:p>
      </dgm:t>
    </dgm:pt>
    <dgm:pt modelId="{18B60271-EC32-4F72-A4E2-3D10B321F2C8}">
      <dgm:prSet custT="1"/>
      <dgm:spPr/>
      <dgm:t>
        <a:bodyPr/>
        <a:lstStyle/>
        <a:p>
          <a:r>
            <a:rPr lang="zh-TW" altLang="en-US" sz="2800" dirty="0" smtClean="0">
              <a:latin typeface="+mn-ea"/>
              <a:ea typeface="+mn-ea"/>
            </a:rPr>
            <a:t>小地主：出租農地之所有權人，且為自然人。</a:t>
          </a:r>
          <a:endParaRPr lang="zh-TW" altLang="en-US" sz="2800" dirty="0">
            <a:latin typeface="+mn-ea"/>
            <a:ea typeface="+mn-ea"/>
          </a:endParaRPr>
        </a:p>
      </dgm:t>
    </dgm:pt>
    <dgm:pt modelId="{77C47514-B0FB-4C60-BC62-3EDC57010707}" type="parTrans" cxnId="{8F95223E-DABD-431D-A692-06ED12067CC3}">
      <dgm:prSet/>
      <dgm:spPr/>
    </dgm:pt>
    <dgm:pt modelId="{90A94DEE-5947-40A7-BF58-CF698B24B4B2}" type="sibTrans" cxnId="{8F95223E-DABD-431D-A692-06ED12067CC3}">
      <dgm:prSet/>
      <dgm:spPr/>
    </dgm:pt>
    <dgm:pt modelId="{80A936F2-1C01-41FE-93CD-B869E0535BC5}">
      <dgm:prSet custT="1"/>
      <dgm:spPr/>
      <dgm:t>
        <a:bodyPr/>
        <a:lstStyle/>
        <a:p>
          <a:r>
            <a:rPr lang="zh-TW" sz="2800" dirty="0" smtClean="0">
              <a:latin typeface="+mn-ea"/>
              <a:ea typeface="+mn-ea"/>
            </a:rPr>
            <a:t>大佃農：承租農地之專業農民、農業產銷班、農業合作社、農會及農業企</a:t>
          </a:r>
          <a:r>
            <a:rPr lang="en-US" sz="2800" dirty="0" smtClean="0">
              <a:latin typeface="+mn-ea"/>
              <a:ea typeface="+mn-ea"/>
            </a:rPr>
            <a:t> </a:t>
          </a:r>
          <a:r>
            <a:rPr lang="zh-TW" sz="2800" dirty="0" smtClean="0">
              <a:latin typeface="+mn-ea"/>
              <a:ea typeface="+mn-ea"/>
            </a:rPr>
            <a:t>業機構。</a:t>
          </a:r>
          <a:endParaRPr lang="zh-TW" altLang="en-US" sz="2800" dirty="0">
            <a:latin typeface="+mn-ea"/>
            <a:ea typeface="+mn-ea"/>
          </a:endParaRPr>
        </a:p>
      </dgm:t>
    </dgm:pt>
    <dgm:pt modelId="{C9D2FA38-FD58-40F6-811F-6CD847B56BC2}" type="parTrans" cxnId="{8BC0F322-CBB1-4EBD-B9A0-E0FB9E22B49C}">
      <dgm:prSet/>
      <dgm:spPr/>
    </dgm:pt>
    <dgm:pt modelId="{20462A00-0BC8-40A7-AD65-D7AB88CDB8AB}" type="sibTrans" cxnId="{8BC0F322-CBB1-4EBD-B9A0-E0FB9E22B49C}">
      <dgm:prSet/>
      <dgm:spPr/>
    </dgm:pt>
    <dgm:pt modelId="{5ABBC7E8-2730-43A6-A7FB-CCE55FBCA42B}">
      <dgm:prSet custT="1"/>
      <dgm:spPr/>
      <dgm:t>
        <a:bodyPr/>
        <a:lstStyle/>
        <a:p>
          <a:r>
            <a:rPr lang="zh-TW" altLang="en-US" sz="2800" dirty="0" smtClean="0">
              <a:latin typeface="+mn-ea"/>
              <a:ea typeface="+mn-ea"/>
            </a:rPr>
            <a:t>農地：耕地範圍及都市土地農業區範圍內依法使用之農地。</a:t>
          </a:r>
          <a:endParaRPr lang="zh-TW" altLang="en-US" sz="2800" dirty="0">
            <a:latin typeface="+mn-ea"/>
            <a:ea typeface="+mn-ea"/>
          </a:endParaRPr>
        </a:p>
      </dgm:t>
    </dgm:pt>
    <dgm:pt modelId="{172DFB24-46C3-42F3-AE1B-15814160AD76}" type="parTrans" cxnId="{5A8C3260-9568-4411-95B0-124A1EA10FB2}">
      <dgm:prSet/>
      <dgm:spPr/>
    </dgm:pt>
    <dgm:pt modelId="{D27A8594-9DF5-4A3D-8FFB-59A5A508FAAA}" type="sibTrans" cxnId="{5A8C3260-9568-4411-95B0-124A1EA10FB2}">
      <dgm:prSet/>
      <dgm:spPr/>
    </dgm:pt>
    <dgm:pt modelId="{00478E1A-CCA4-4A41-9174-595983208BA2}" type="pres">
      <dgm:prSet presAssocID="{7BEDF952-51C3-4A78-9D0B-A3A957898BD5}" presName="linear" presStyleCnt="0">
        <dgm:presLayoutVars>
          <dgm:dir/>
          <dgm:animLvl val="lvl"/>
          <dgm:resizeHandles val="exact"/>
        </dgm:presLayoutVars>
      </dgm:prSet>
      <dgm:spPr/>
      <dgm:t>
        <a:bodyPr/>
        <a:lstStyle/>
        <a:p>
          <a:endParaRPr lang="zh-TW" altLang="en-US"/>
        </a:p>
      </dgm:t>
    </dgm:pt>
    <dgm:pt modelId="{18766BBC-1F3D-4F4F-9E87-EC4F65049F21}" type="pres">
      <dgm:prSet presAssocID="{CDAC91E6-035E-4ABE-8152-EE6FC80E5EEE}" presName="parentLin" presStyleCnt="0"/>
      <dgm:spPr/>
    </dgm:pt>
    <dgm:pt modelId="{53131109-9C1F-4855-9D61-86E146F05C95}" type="pres">
      <dgm:prSet presAssocID="{CDAC91E6-035E-4ABE-8152-EE6FC80E5EEE}" presName="parentLeftMargin" presStyleLbl="node1" presStyleIdx="0" presStyleCnt="1"/>
      <dgm:spPr/>
      <dgm:t>
        <a:bodyPr/>
        <a:lstStyle/>
        <a:p>
          <a:endParaRPr lang="zh-TW" altLang="en-US"/>
        </a:p>
      </dgm:t>
    </dgm:pt>
    <dgm:pt modelId="{8FF79B60-1A4C-4F07-A4E4-9BEA78E436D7}" type="pres">
      <dgm:prSet presAssocID="{CDAC91E6-035E-4ABE-8152-EE6FC80E5EEE}" presName="parentText" presStyleLbl="node1" presStyleIdx="0" presStyleCnt="1" custScaleY="51229" custLinFactNeighborY="-16321">
        <dgm:presLayoutVars>
          <dgm:chMax val="0"/>
          <dgm:bulletEnabled val="1"/>
        </dgm:presLayoutVars>
      </dgm:prSet>
      <dgm:spPr/>
      <dgm:t>
        <a:bodyPr/>
        <a:lstStyle/>
        <a:p>
          <a:endParaRPr lang="zh-TW" altLang="en-US"/>
        </a:p>
      </dgm:t>
    </dgm:pt>
    <dgm:pt modelId="{86B52409-4AC3-475F-8F9B-A8D8160E767E}" type="pres">
      <dgm:prSet presAssocID="{CDAC91E6-035E-4ABE-8152-EE6FC80E5EEE}" presName="negativeSpace" presStyleCnt="0"/>
      <dgm:spPr/>
    </dgm:pt>
    <dgm:pt modelId="{A81DCA07-22F8-4C54-BCED-3A57FC240952}" type="pres">
      <dgm:prSet presAssocID="{CDAC91E6-035E-4ABE-8152-EE6FC80E5EEE}" presName="childText" presStyleLbl="conFgAcc1" presStyleIdx="0" presStyleCnt="1" custScaleY="88597">
        <dgm:presLayoutVars>
          <dgm:bulletEnabled val="1"/>
        </dgm:presLayoutVars>
      </dgm:prSet>
      <dgm:spPr/>
      <dgm:t>
        <a:bodyPr/>
        <a:lstStyle/>
        <a:p>
          <a:endParaRPr lang="zh-TW" altLang="en-US"/>
        </a:p>
      </dgm:t>
    </dgm:pt>
  </dgm:ptLst>
  <dgm:cxnLst>
    <dgm:cxn modelId="{5A8C3260-9568-4411-95B0-124A1EA10FB2}" srcId="{CDAC91E6-035E-4ABE-8152-EE6FC80E5EEE}" destId="{5ABBC7E8-2730-43A6-A7FB-CCE55FBCA42B}" srcOrd="2" destOrd="0" parTransId="{172DFB24-46C3-42F3-AE1B-15814160AD76}" sibTransId="{D27A8594-9DF5-4A3D-8FFB-59A5A508FAAA}"/>
    <dgm:cxn modelId="{501B487C-FD0A-4392-931B-61FBEBA297F1}" srcId="{7BEDF952-51C3-4A78-9D0B-A3A957898BD5}" destId="{CDAC91E6-035E-4ABE-8152-EE6FC80E5EEE}" srcOrd="0" destOrd="0" parTransId="{6FD3DF74-4BE2-4388-A894-63C45AB6F173}" sibTransId="{EABA5CA4-C4B4-48A9-9C1A-2147F63F2115}"/>
    <dgm:cxn modelId="{8F95223E-DABD-431D-A692-06ED12067CC3}" srcId="{CDAC91E6-035E-4ABE-8152-EE6FC80E5EEE}" destId="{18B60271-EC32-4F72-A4E2-3D10B321F2C8}" srcOrd="0" destOrd="0" parTransId="{77C47514-B0FB-4C60-BC62-3EDC57010707}" sibTransId="{90A94DEE-5947-40A7-BF58-CF698B24B4B2}"/>
    <dgm:cxn modelId="{F6DC2667-8479-4D61-8BFC-96539AB32A45}" type="presOf" srcId="{7BEDF952-51C3-4A78-9D0B-A3A957898BD5}" destId="{00478E1A-CCA4-4A41-9174-595983208BA2}" srcOrd="0" destOrd="0" presId="urn:microsoft.com/office/officeart/2005/8/layout/list1"/>
    <dgm:cxn modelId="{ECC8A9D0-95D7-4B4D-8D9E-FB58CBA952DA}" type="presOf" srcId="{80A936F2-1C01-41FE-93CD-B869E0535BC5}" destId="{A81DCA07-22F8-4C54-BCED-3A57FC240952}" srcOrd="0" destOrd="1" presId="urn:microsoft.com/office/officeart/2005/8/layout/list1"/>
    <dgm:cxn modelId="{8BC0F322-CBB1-4EBD-B9A0-E0FB9E22B49C}" srcId="{CDAC91E6-035E-4ABE-8152-EE6FC80E5EEE}" destId="{80A936F2-1C01-41FE-93CD-B869E0535BC5}" srcOrd="1" destOrd="0" parTransId="{C9D2FA38-FD58-40F6-811F-6CD847B56BC2}" sibTransId="{20462A00-0BC8-40A7-AD65-D7AB88CDB8AB}"/>
    <dgm:cxn modelId="{5502FA3B-129B-43D3-B0FC-D6BE7E43E5D5}" type="presOf" srcId="{5ABBC7E8-2730-43A6-A7FB-CCE55FBCA42B}" destId="{A81DCA07-22F8-4C54-BCED-3A57FC240952}" srcOrd="0" destOrd="2" presId="urn:microsoft.com/office/officeart/2005/8/layout/list1"/>
    <dgm:cxn modelId="{097E4D2B-EFC0-4AE0-AE3C-CC27D80C0EF8}" type="presOf" srcId="{CDAC91E6-035E-4ABE-8152-EE6FC80E5EEE}" destId="{53131109-9C1F-4855-9D61-86E146F05C95}" srcOrd="0" destOrd="0" presId="urn:microsoft.com/office/officeart/2005/8/layout/list1"/>
    <dgm:cxn modelId="{50EF87B3-B89E-4F03-B64C-24B2B1E353D6}" type="presOf" srcId="{CDAC91E6-035E-4ABE-8152-EE6FC80E5EEE}" destId="{8FF79B60-1A4C-4F07-A4E4-9BEA78E436D7}" srcOrd="1" destOrd="0" presId="urn:microsoft.com/office/officeart/2005/8/layout/list1"/>
    <dgm:cxn modelId="{71E36C09-90A8-430E-97A0-A04F0D4A6905}" type="presOf" srcId="{18B60271-EC32-4F72-A4E2-3D10B321F2C8}" destId="{A81DCA07-22F8-4C54-BCED-3A57FC240952}" srcOrd="0" destOrd="0" presId="urn:microsoft.com/office/officeart/2005/8/layout/list1"/>
    <dgm:cxn modelId="{7372DE80-0257-4038-8C40-00278801443F}" type="presParOf" srcId="{00478E1A-CCA4-4A41-9174-595983208BA2}" destId="{18766BBC-1F3D-4F4F-9E87-EC4F65049F21}" srcOrd="0" destOrd="0" presId="urn:microsoft.com/office/officeart/2005/8/layout/list1"/>
    <dgm:cxn modelId="{6B799117-F423-4B23-BA1C-B8187230BA35}" type="presParOf" srcId="{18766BBC-1F3D-4F4F-9E87-EC4F65049F21}" destId="{53131109-9C1F-4855-9D61-86E146F05C95}" srcOrd="0" destOrd="0" presId="urn:microsoft.com/office/officeart/2005/8/layout/list1"/>
    <dgm:cxn modelId="{2182FE1C-0861-4C49-90F9-09791AA183E4}" type="presParOf" srcId="{18766BBC-1F3D-4F4F-9E87-EC4F65049F21}" destId="{8FF79B60-1A4C-4F07-A4E4-9BEA78E436D7}" srcOrd="1" destOrd="0" presId="urn:microsoft.com/office/officeart/2005/8/layout/list1"/>
    <dgm:cxn modelId="{ABFC8F6D-C2D1-4E9C-A04E-FC58A6DC6BB1}" type="presParOf" srcId="{00478E1A-CCA4-4A41-9174-595983208BA2}" destId="{86B52409-4AC3-475F-8F9B-A8D8160E767E}" srcOrd="1" destOrd="0" presId="urn:microsoft.com/office/officeart/2005/8/layout/list1"/>
    <dgm:cxn modelId="{6F88601C-A15D-4DCE-BF41-CDB8E330A7A8}" type="presParOf" srcId="{00478E1A-CCA4-4A41-9174-595983208BA2}" destId="{A81DCA07-22F8-4C54-BCED-3A57FC24095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9FFE6285-C1F7-4114-B72E-95A93E05F4C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9E16BCF3-849D-4D8C-8A0A-D2BE08A24AF7}">
      <dgm:prSet phldrT="[文字]" custT="1"/>
      <dgm:spPr/>
      <dgm:t>
        <a:bodyPr/>
        <a:lstStyle/>
        <a:p>
          <a:r>
            <a:rPr lang="zh-TW" altLang="en-US" sz="2400" dirty="0" smtClean="0">
              <a:latin typeface="+mn-ea"/>
              <a:ea typeface="+mn-ea"/>
            </a:rPr>
            <a:t>貸款類別</a:t>
          </a:r>
          <a:endParaRPr lang="zh-TW" altLang="en-US" sz="2400" dirty="0">
            <a:latin typeface="+mn-ea"/>
            <a:ea typeface="+mn-ea"/>
          </a:endParaRPr>
        </a:p>
      </dgm:t>
    </dgm:pt>
    <dgm:pt modelId="{6FB3B849-EC14-46BB-AF00-4F21DC2597AA}" type="parTrans" cxnId="{86627CAE-FDCF-4BFA-A644-A9E547190629}">
      <dgm:prSet/>
      <dgm:spPr/>
      <dgm:t>
        <a:bodyPr/>
        <a:lstStyle/>
        <a:p>
          <a:endParaRPr lang="zh-TW" altLang="en-US"/>
        </a:p>
      </dgm:t>
    </dgm:pt>
    <dgm:pt modelId="{ED2562DA-7118-4640-9CB2-D57298690B58}" type="sibTrans" cxnId="{86627CAE-FDCF-4BFA-A644-A9E547190629}">
      <dgm:prSet/>
      <dgm:spPr/>
      <dgm:t>
        <a:bodyPr/>
        <a:lstStyle/>
        <a:p>
          <a:endParaRPr lang="zh-TW" altLang="en-US"/>
        </a:p>
      </dgm:t>
    </dgm:pt>
    <dgm:pt modelId="{D9EE272D-0D4C-4F07-966E-3D7248C9FFAB}">
      <dgm:prSet phldrT="[文字]" custT="1"/>
      <dgm:spPr/>
      <dgm:t>
        <a:bodyPr/>
        <a:lstStyle/>
        <a:p>
          <a:r>
            <a:rPr lang="zh-TW" altLang="en-US" sz="2400" dirty="0" smtClean="0"/>
            <a:t>貸款用途</a:t>
          </a:r>
          <a:endParaRPr lang="zh-TW" altLang="en-US" sz="2400" dirty="0"/>
        </a:p>
      </dgm:t>
    </dgm:pt>
    <dgm:pt modelId="{06B5C9A6-1ABD-41B1-827C-C2B6EA099040}" type="parTrans" cxnId="{B61115C7-42E8-4E70-9203-E564D8CC0911}">
      <dgm:prSet/>
      <dgm:spPr/>
      <dgm:t>
        <a:bodyPr/>
        <a:lstStyle/>
        <a:p>
          <a:endParaRPr lang="zh-TW" altLang="en-US"/>
        </a:p>
      </dgm:t>
    </dgm:pt>
    <dgm:pt modelId="{8D097C75-985E-4BBF-9F83-D72E79AC6A3C}" type="sibTrans" cxnId="{B61115C7-42E8-4E70-9203-E564D8CC0911}">
      <dgm:prSet/>
      <dgm:spPr/>
      <dgm:t>
        <a:bodyPr/>
        <a:lstStyle/>
        <a:p>
          <a:endParaRPr lang="zh-TW" altLang="en-US"/>
        </a:p>
      </dgm:t>
    </dgm:pt>
    <dgm:pt modelId="{F21F3F38-CA10-4412-A7F7-ED7E98C5367F}">
      <dgm:prSet/>
      <dgm:spPr/>
      <dgm:t>
        <a:bodyPr/>
        <a:lstStyle/>
        <a:p>
          <a:r>
            <a:rPr lang="zh-TW" dirty="0" smtClean="0"/>
            <a:t>租金貸款類。</a:t>
          </a:r>
          <a:endParaRPr lang="zh-TW" altLang="en-US" dirty="0"/>
        </a:p>
      </dgm:t>
    </dgm:pt>
    <dgm:pt modelId="{047B79A1-924A-42A2-A028-C7AC158D29E1}" type="parTrans" cxnId="{0C9628A7-AEF9-4A10-8C9D-B7A5C097E2C2}">
      <dgm:prSet/>
      <dgm:spPr/>
      <dgm:t>
        <a:bodyPr/>
        <a:lstStyle/>
        <a:p>
          <a:endParaRPr lang="zh-TW" altLang="en-US"/>
        </a:p>
      </dgm:t>
    </dgm:pt>
    <dgm:pt modelId="{7AD7A8A5-FC4B-4623-88D2-42740D64B85E}" type="sibTrans" cxnId="{0C9628A7-AEF9-4A10-8C9D-B7A5C097E2C2}">
      <dgm:prSet/>
      <dgm:spPr/>
      <dgm:t>
        <a:bodyPr/>
        <a:lstStyle/>
        <a:p>
          <a:endParaRPr lang="zh-TW" altLang="en-US"/>
        </a:p>
      </dgm:t>
    </dgm:pt>
    <dgm:pt modelId="{BF7308A3-F999-4D61-BF7D-754FF477A348}">
      <dgm:prSet/>
      <dgm:spPr/>
      <dgm:t>
        <a:bodyPr/>
        <a:lstStyle/>
        <a:p>
          <a:r>
            <a:rPr lang="zh-TW" dirty="0" smtClean="0"/>
            <a:t>經營貸款類。</a:t>
          </a:r>
          <a:endParaRPr lang="zh-TW" altLang="en-US" dirty="0"/>
        </a:p>
      </dgm:t>
    </dgm:pt>
    <dgm:pt modelId="{6CDB0072-6F2C-40AC-95AB-F609A4A5A881}" type="parTrans" cxnId="{C0B8D6EF-99FE-4829-90FF-33306F2B42D1}">
      <dgm:prSet/>
      <dgm:spPr/>
      <dgm:t>
        <a:bodyPr/>
        <a:lstStyle/>
        <a:p>
          <a:endParaRPr lang="zh-TW" altLang="en-US"/>
        </a:p>
      </dgm:t>
    </dgm:pt>
    <dgm:pt modelId="{2B94A667-541F-4278-A82B-977221C96D0E}" type="sibTrans" cxnId="{C0B8D6EF-99FE-4829-90FF-33306F2B42D1}">
      <dgm:prSet/>
      <dgm:spPr/>
      <dgm:t>
        <a:bodyPr/>
        <a:lstStyle/>
        <a:p>
          <a:endParaRPr lang="zh-TW" altLang="en-US"/>
        </a:p>
      </dgm:t>
    </dgm:pt>
    <dgm:pt modelId="{0BAD32B5-6F2C-474A-B8E8-DDB291B12207}">
      <dgm:prSet/>
      <dgm:spPr/>
      <dgm:t>
        <a:bodyPr/>
        <a:lstStyle/>
        <a:p>
          <a:r>
            <a:rPr lang="zh-TW" dirty="0" smtClean="0"/>
            <a:t>支應大佃農承租農地所需之租金及經營資金。</a:t>
          </a:r>
          <a:endParaRPr lang="zh-TW" altLang="en-US" dirty="0"/>
        </a:p>
      </dgm:t>
    </dgm:pt>
    <dgm:pt modelId="{2A1A1B4E-5B0E-4076-A2BE-991787205721}" type="parTrans" cxnId="{2F12214B-D8C1-4C0A-AF4C-B06664D4C0A0}">
      <dgm:prSet/>
      <dgm:spPr/>
      <dgm:t>
        <a:bodyPr/>
        <a:lstStyle/>
        <a:p>
          <a:endParaRPr lang="zh-TW" altLang="en-US"/>
        </a:p>
      </dgm:t>
    </dgm:pt>
    <dgm:pt modelId="{AD090598-A6A2-48D5-B760-751258700C79}" type="sibTrans" cxnId="{2F12214B-D8C1-4C0A-AF4C-B06664D4C0A0}">
      <dgm:prSet/>
      <dgm:spPr/>
      <dgm:t>
        <a:bodyPr/>
        <a:lstStyle/>
        <a:p>
          <a:endParaRPr lang="zh-TW" altLang="en-US"/>
        </a:p>
      </dgm:t>
    </dgm:pt>
    <dgm:pt modelId="{70455607-5A11-4902-A2F7-5521C0825948}" type="pres">
      <dgm:prSet presAssocID="{9FFE6285-C1F7-4114-B72E-95A93E05F4CC}" presName="linear" presStyleCnt="0">
        <dgm:presLayoutVars>
          <dgm:dir/>
          <dgm:animLvl val="lvl"/>
          <dgm:resizeHandles val="exact"/>
        </dgm:presLayoutVars>
      </dgm:prSet>
      <dgm:spPr/>
      <dgm:t>
        <a:bodyPr/>
        <a:lstStyle/>
        <a:p>
          <a:endParaRPr lang="zh-TW" altLang="en-US"/>
        </a:p>
      </dgm:t>
    </dgm:pt>
    <dgm:pt modelId="{A84AACA5-67B4-4BCC-9753-923A7BB6EC11}" type="pres">
      <dgm:prSet presAssocID="{9E16BCF3-849D-4D8C-8A0A-D2BE08A24AF7}" presName="parentLin" presStyleCnt="0"/>
      <dgm:spPr/>
    </dgm:pt>
    <dgm:pt modelId="{68178CED-B1A2-4DDF-AEAF-51B37B1E09AE}" type="pres">
      <dgm:prSet presAssocID="{9E16BCF3-849D-4D8C-8A0A-D2BE08A24AF7}" presName="parentLeftMargin" presStyleLbl="node1" presStyleIdx="0" presStyleCnt="2"/>
      <dgm:spPr/>
      <dgm:t>
        <a:bodyPr/>
        <a:lstStyle/>
        <a:p>
          <a:endParaRPr lang="zh-TW" altLang="en-US"/>
        </a:p>
      </dgm:t>
    </dgm:pt>
    <dgm:pt modelId="{EDC5CB9E-AC19-4068-8DD0-B63DBFF1EA58}" type="pres">
      <dgm:prSet presAssocID="{9E16BCF3-849D-4D8C-8A0A-D2BE08A24AF7}" presName="parentText" presStyleLbl="node1" presStyleIdx="0" presStyleCnt="2">
        <dgm:presLayoutVars>
          <dgm:chMax val="0"/>
          <dgm:bulletEnabled val="1"/>
        </dgm:presLayoutVars>
      </dgm:prSet>
      <dgm:spPr/>
      <dgm:t>
        <a:bodyPr/>
        <a:lstStyle/>
        <a:p>
          <a:endParaRPr lang="zh-TW" altLang="en-US"/>
        </a:p>
      </dgm:t>
    </dgm:pt>
    <dgm:pt modelId="{FBF40A95-024F-445C-ABC9-722F9BB1C057}" type="pres">
      <dgm:prSet presAssocID="{9E16BCF3-849D-4D8C-8A0A-D2BE08A24AF7}" presName="negativeSpace" presStyleCnt="0"/>
      <dgm:spPr/>
    </dgm:pt>
    <dgm:pt modelId="{D3BED4B0-F58C-4B38-B9FA-FAF31A3B8A71}" type="pres">
      <dgm:prSet presAssocID="{9E16BCF3-849D-4D8C-8A0A-D2BE08A24AF7}" presName="childText" presStyleLbl="conFgAcc1" presStyleIdx="0" presStyleCnt="2">
        <dgm:presLayoutVars>
          <dgm:bulletEnabled val="1"/>
        </dgm:presLayoutVars>
      </dgm:prSet>
      <dgm:spPr/>
      <dgm:t>
        <a:bodyPr/>
        <a:lstStyle/>
        <a:p>
          <a:endParaRPr lang="zh-TW" altLang="en-US"/>
        </a:p>
      </dgm:t>
    </dgm:pt>
    <dgm:pt modelId="{AD9BAA97-F78D-417F-83D6-AFB875715AEB}" type="pres">
      <dgm:prSet presAssocID="{ED2562DA-7118-4640-9CB2-D57298690B58}" presName="spaceBetweenRectangles" presStyleCnt="0"/>
      <dgm:spPr/>
    </dgm:pt>
    <dgm:pt modelId="{0BE84E34-9654-424A-9231-D4ECF61B8AEC}" type="pres">
      <dgm:prSet presAssocID="{D9EE272D-0D4C-4F07-966E-3D7248C9FFAB}" presName="parentLin" presStyleCnt="0"/>
      <dgm:spPr/>
    </dgm:pt>
    <dgm:pt modelId="{A9CB854F-46FF-4466-8CD8-7EB8A702D3F7}" type="pres">
      <dgm:prSet presAssocID="{D9EE272D-0D4C-4F07-966E-3D7248C9FFAB}" presName="parentLeftMargin" presStyleLbl="node1" presStyleIdx="0" presStyleCnt="2"/>
      <dgm:spPr/>
      <dgm:t>
        <a:bodyPr/>
        <a:lstStyle/>
        <a:p>
          <a:endParaRPr lang="zh-TW" altLang="en-US"/>
        </a:p>
      </dgm:t>
    </dgm:pt>
    <dgm:pt modelId="{87033A56-CDE2-4275-B5EF-6C1FB150DCC4}" type="pres">
      <dgm:prSet presAssocID="{D9EE272D-0D4C-4F07-966E-3D7248C9FFAB}" presName="parentText" presStyleLbl="node1" presStyleIdx="1" presStyleCnt="2">
        <dgm:presLayoutVars>
          <dgm:chMax val="0"/>
          <dgm:bulletEnabled val="1"/>
        </dgm:presLayoutVars>
      </dgm:prSet>
      <dgm:spPr/>
      <dgm:t>
        <a:bodyPr/>
        <a:lstStyle/>
        <a:p>
          <a:endParaRPr lang="zh-TW" altLang="en-US"/>
        </a:p>
      </dgm:t>
    </dgm:pt>
    <dgm:pt modelId="{A61E3D13-A2E6-46DB-8E63-3177644BED07}" type="pres">
      <dgm:prSet presAssocID="{D9EE272D-0D4C-4F07-966E-3D7248C9FFAB}" presName="negativeSpace" presStyleCnt="0"/>
      <dgm:spPr/>
    </dgm:pt>
    <dgm:pt modelId="{F9032AF2-8398-4A2B-B748-608471B4187E}" type="pres">
      <dgm:prSet presAssocID="{D9EE272D-0D4C-4F07-966E-3D7248C9FFAB}" presName="childText" presStyleLbl="conFgAcc1" presStyleIdx="1" presStyleCnt="2">
        <dgm:presLayoutVars>
          <dgm:bulletEnabled val="1"/>
        </dgm:presLayoutVars>
      </dgm:prSet>
      <dgm:spPr/>
      <dgm:t>
        <a:bodyPr/>
        <a:lstStyle/>
        <a:p>
          <a:endParaRPr lang="zh-TW" altLang="en-US"/>
        </a:p>
      </dgm:t>
    </dgm:pt>
  </dgm:ptLst>
  <dgm:cxnLst>
    <dgm:cxn modelId="{F7209C32-88BB-44A3-8937-4410D846DCDF}" type="presOf" srcId="{9FFE6285-C1F7-4114-B72E-95A93E05F4CC}" destId="{70455607-5A11-4902-A2F7-5521C0825948}" srcOrd="0" destOrd="0" presId="urn:microsoft.com/office/officeart/2005/8/layout/list1"/>
    <dgm:cxn modelId="{5D73F90B-C86B-49EF-A625-298CFA120E8B}" type="presOf" srcId="{D9EE272D-0D4C-4F07-966E-3D7248C9FFAB}" destId="{87033A56-CDE2-4275-B5EF-6C1FB150DCC4}" srcOrd="1" destOrd="0" presId="urn:microsoft.com/office/officeart/2005/8/layout/list1"/>
    <dgm:cxn modelId="{0C9628A7-AEF9-4A10-8C9D-B7A5C097E2C2}" srcId="{9E16BCF3-849D-4D8C-8A0A-D2BE08A24AF7}" destId="{F21F3F38-CA10-4412-A7F7-ED7E98C5367F}" srcOrd="0" destOrd="0" parTransId="{047B79A1-924A-42A2-A028-C7AC158D29E1}" sibTransId="{7AD7A8A5-FC4B-4623-88D2-42740D64B85E}"/>
    <dgm:cxn modelId="{DEE95BDE-A721-462B-B3D7-9CE35DF69088}" type="presOf" srcId="{9E16BCF3-849D-4D8C-8A0A-D2BE08A24AF7}" destId="{EDC5CB9E-AC19-4068-8DD0-B63DBFF1EA58}" srcOrd="1" destOrd="0" presId="urn:microsoft.com/office/officeart/2005/8/layout/list1"/>
    <dgm:cxn modelId="{93A8B173-A907-4454-8F2B-1DA3E9218DEC}" type="presOf" srcId="{9E16BCF3-849D-4D8C-8A0A-D2BE08A24AF7}" destId="{68178CED-B1A2-4DDF-AEAF-51B37B1E09AE}" srcOrd="0" destOrd="0" presId="urn:microsoft.com/office/officeart/2005/8/layout/list1"/>
    <dgm:cxn modelId="{86627CAE-FDCF-4BFA-A644-A9E547190629}" srcId="{9FFE6285-C1F7-4114-B72E-95A93E05F4CC}" destId="{9E16BCF3-849D-4D8C-8A0A-D2BE08A24AF7}" srcOrd="0" destOrd="0" parTransId="{6FB3B849-EC14-46BB-AF00-4F21DC2597AA}" sibTransId="{ED2562DA-7118-4640-9CB2-D57298690B58}"/>
    <dgm:cxn modelId="{EFB96AE3-BFCB-474D-BDFF-D413A5367574}" type="presOf" srcId="{F21F3F38-CA10-4412-A7F7-ED7E98C5367F}" destId="{D3BED4B0-F58C-4B38-B9FA-FAF31A3B8A71}" srcOrd="0" destOrd="0" presId="urn:microsoft.com/office/officeart/2005/8/layout/list1"/>
    <dgm:cxn modelId="{B61115C7-42E8-4E70-9203-E564D8CC0911}" srcId="{9FFE6285-C1F7-4114-B72E-95A93E05F4CC}" destId="{D9EE272D-0D4C-4F07-966E-3D7248C9FFAB}" srcOrd="1" destOrd="0" parTransId="{06B5C9A6-1ABD-41B1-827C-C2B6EA099040}" sibTransId="{8D097C75-985E-4BBF-9F83-D72E79AC6A3C}"/>
    <dgm:cxn modelId="{C0B8D6EF-99FE-4829-90FF-33306F2B42D1}" srcId="{9E16BCF3-849D-4D8C-8A0A-D2BE08A24AF7}" destId="{BF7308A3-F999-4D61-BF7D-754FF477A348}" srcOrd="1" destOrd="0" parTransId="{6CDB0072-6F2C-40AC-95AB-F609A4A5A881}" sibTransId="{2B94A667-541F-4278-A82B-977221C96D0E}"/>
    <dgm:cxn modelId="{2F12214B-D8C1-4C0A-AF4C-B06664D4C0A0}" srcId="{D9EE272D-0D4C-4F07-966E-3D7248C9FFAB}" destId="{0BAD32B5-6F2C-474A-B8E8-DDB291B12207}" srcOrd="0" destOrd="0" parTransId="{2A1A1B4E-5B0E-4076-A2BE-991787205721}" sibTransId="{AD090598-A6A2-48D5-B760-751258700C79}"/>
    <dgm:cxn modelId="{D4286715-974B-4EE2-8E4D-8809223BA7F0}" type="presOf" srcId="{BF7308A3-F999-4D61-BF7D-754FF477A348}" destId="{D3BED4B0-F58C-4B38-B9FA-FAF31A3B8A71}" srcOrd="0" destOrd="1" presId="urn:microsoft.com/office/officeart/2005/8/layout/list1"/>
    <dgm:cxn modelId="{C15DFA08-FDAB-4172-8D05-E760A4A9D72E}" type="presOf" srcId="{D9EE272D-0D4C-4F07-966E-3D7248C9FFAB}" destId="{A9CB854F-46FF-4466-8CD8-7EB8A702D3F7}" srcOrd="0" destOrd="0" presId="urn:microsoft.com/office/officeart/2005/8/layout/list1"/>
    <dgm:cxn modelId="{B459FB74-EFA8-4D3D-84B1-4D21393B6397}" type="presOf" srcId="{0BAD32B5-6F2C-474A-B8E8-DDB291B12207}" destId="{F9032AF2-8398-4A2B-B748-608471B4187E}" srcOrd="0" destOrd="0" presId="urn:microsoft.com/office/officeart/2005/8/layout/list1"/>
    <dgm:cxn modelId="{2B39A6E9-5D39-4E8E-8661-6BC6B4594009}" type="presParOf" srcId="{70455607-5A11-4902-A2F7-5521C0825948}" destId="{A84AACA5-67B4-4BCC-9753-923A7BB6EC11}" srcOrd="0" destOrd="0" presId="urn:microsoft.com/office/officeart/2005/8/layout/list1"/>
    <dgm:cxn modelId="{F8646CD6-CDBE-44E4-B82D-FCEA297BA3EA}" type="presParOf" srcId="{A84AACA5-67B4-4BCC-9753-923A7BB6EC11}" destId="{68178CED-B1A2-4DDF-AEAF-51B37B1E09AE}" srcOrd="0" destOrd="0" presId="urn:microsoft.com/office/officeart/2005/8/layout/list1"/>
    <dgm:cxn modelId="{0ECEEC28-1D90-4F52-9FB3-0758972625C7}" type="presParOf" srcId="{A84AACA5-67B4-4BCC-9753-923A7BB6EC11}" destId="{EDC5CB9E-AC19-4068-8DD0-B63DBFF1EA58}" srcOrd="1" destOrd="0" presId="urn:microsoft.com/office/officeart/2005/8/layout/list1"/>
    <dgm:cxn modelId="{D5FA6508-4E43-4E59-BF67-E8541B098BCB}" type="presParOf" srcId="{70455607-5A11-4902-A2F7-5521C0825948}" destId="{FBF40A95-024F-445C-ABC9-722F9BB1C057}" srcOrd="1" destOrd="0" presId="urn:microsoft.com/office/officeart/2005/8/layout/list1"/>
    <dgm:cxn modelId="{8FDE5973-03EB-47D1-ACDE-4E759E316319}" type="presParOf" srcId="{70455607-5A11-4902-A2F7-5521C0825948}" destId="{D3BED4B0-F58C-4B38-B9FA-FAF31A3B8A71}" srcOrd="2" destOrd="0" presId="urn:microsoft.com/office/officeart/2005/8/layout/list1"/>
    <dgm:cxn modelId="{2D3144F6-D7FB-43C5-9B8E-DBF7AB80B212}" type="presParOf" srcId="{70455607-5A11-4902-A2F7-5521C0825948}" destId="{AD9BAA97-F78D-417F-83D6-AFB875715AEB}" srcOrd="3" destOrd="0" presId="urn:microsoft.com/office/officeart/2005/8/layout/list1"/>
    <dgm:cxn modelId="{6F0EBE1C-0E37-4B7B-A454-0311D6FA00BA}" type="presParOf" srcId="{70455607-5A11-4902-A2F7-5521C0825948}" destId="{0BE84E34-9654-424A-9231-D4ECF61B8AEC}" srcOrd="4" destOrd="0" presId="urn:microsoft.com/office/officeart/2005/8/layout/list1"/>
    <dgm:cxn modelId="{E2DD1C6E-AB1F-4A93-AD2D-645A29382FE3}" type="presParOf" srcId="{0BE84E34-9654-424A-9231-D4ECF61B8AEC}" destId="{A9CB854F-46FF-4466-8CD8-7EB8A702D3F7}" srcOrd="0" destOrd="0" presId="urn:microsoft.com/office/officeart/2005/8/layout/list1"/>
    <dgm:cxn modelId="{D49D8A70-6691-4DF2-844C-272CCAA7BCA3}" type="presParOf" srcId="{0BE84E34-9654-424A-9231-D4ECF61B8AEC}" destId="{87033A56-CDE2-4275-B5EF-6C1FB150DCC4}" srcOrd="1" destOrd="0" presId="urn:microsoft.com/office/officeart/2005/8/layout/list1"/>
    <dgm:cxn modelId="{6DB143DC-933A-4032-90BE-EE1198F416D8}" type="presParOf" srcId="{70455607-5A11-4902-A2F7-5521C0825948}" destId="{A61E3D13-A2E6-46DB-8E63-3177644BED07}" srcOrd="5" destOrd="0" presId="urn:microsoft.com/office/officeart/2005/8/layout/list1"/>
    <dgm:cxn modelId="{1255DA52-0E87-4BD1-8B41-F98440EE5B4E}" type="presParOf" srcId="{70455607-5A11-4902-A2F7-5521C0825948}" destId="{F9032AF2-8398-4A2B-B748-608471B4187E}"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E5C264F5-F754-4316-ABFF-FBACA2043DD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02DD431-9F32-41F0-B1B5-2D6916783314}">
      <dgm:prSet phldrT="[文字]" custT="1"/>
      <dgm:spPr/>
      <dgm:t>
        <a:bodyPr/>
        <a:lstStyle/>
        <a:p>
          <a:r>
            <a:rPr lang="zh-TW" altLang="en-US" sz="2400" dirty="0" smtClean="0">
              <a:latin typeface="+mn-ea"/>
              <a:ea typeface="+mn-ea"/>
            </a:rPr>
            <a:t>貸款對象</a:t>
          </a:r>
          <a:endParaRPr lang="zh-TW" altLang="en-US" sz="2400" dirty="0">
            <a:latin typeface="+mn-ea"/>
            <a:ea typeface="+mn-ea"/>
          </a:endParaRPr>
        </a:p>
      </dgm:t>
    </dgm:pt>
    <dgm:pt modelId="{913209DA-EF63-4CEA-83A7-101A9BDB28E0}" type="parTrans" cxnId="{3DD97430-DC1C-438B-AF57-72EA2EC522D3}">
      <dgm:prSet/>
      <dgm:spPr/>
      <dgm:t>
        <a:bodyPr/>
        <a:lstStyle/>
        <a:p>
          <a:endParaRPr lang="zh-TW" altLang="en-US"/>
        </a:p>
      </dgm:t>
    </dgm:pt>
    <dgm:pt modelId="{B197D42A-0269-4E65-B42A-0477649A73E5}" type="sibTrans" cxnId="{3DD97430-DC1C-438B-AF57-72EA2EC522D3}">
      <dgm:prSet/>
      <dgm:spPr/>
      <dgm:t>
        <a:bodyPr/>
        <a:lstStyle/>
        <a:p>
          <a:endParaRPr lang="zh-TW" altLang="en-US"/>
        </a:p>
      </dgm:t>
    </dgm:pt>
    <dgm:pt modelId="{0EBEBAB4-8D9F-43ED-8E3D-7ECC15DF2553}">
      <dgm:prSet custT="1"/>
      <dgm:spPr/>
      <dgm:t>
        <a:bodyPr/>
        <a:lstStyle/>
        <a:p>
          <a:r>
            <a:rPr lang="zh-TW" altLang="en-US" sz="2000" dirty="0" smtClean="0">
              <a:latin typeface="+mn-ea"/>
              <a:ea typeface="+mn-ea"/>
            </a:rPr>
            <a:t>應符合農委會訂定之小地主大佃農政策執行方案規定之適用對象身分類別、條件及產業經營規模。</a:t>
          </a:r>
          <a:endParaRPr lang="zh-TW" altLang="en-US" sz="2000" dirty="0">
            <a:latin typeface="+mn-ea"/>
            <a:ea typeface="+mn-ea"/>
          </a:endParaRPr>
        </a:p>
      </dgm:t>
    </dgm:pt>
    <dgm:pt modelId="{C42C7E42-0185-43F8-B046-38E7FDB0B958}" type="parTrans" cxnId="{0876AEB1-88A9-4307-85AD-C187686B8592}">
      <dgm:prSet/>
      <dgm:spPr/>
      <dgm:t>
        <a:bodyPr/>
        <a:lstStyle/>
        <a:p>
          <a:endParaRPr lang="zh-TW" altLang="en-US"/>
        </a:p>
      </dgm:t>
    </dgm:pt>
    <dgm:pt modelId="{E96EF11B-0230-4C3F-AC3D-EDA63CA164F4}" type="sibTrans" cxnId="{0876AEB1-88A9-4307-85AD-C187686B8592}">
      <dgm:prSet/>
      <dgm:spPr/>
      <dgm:t>
        <a:bodyPr/>
        <a:lstStyle/>
        <a:p>
          <a:endParaRPr lang="zh-TW" altLang="en-US"/>
        </a:p>
      </dgm:t>
    </dgm:pt>
    <dgm:pt modelId="{09A7A600-329C-416E-9CE7-9F1AD107EF4D}">
      <dgm:prSet custT="1"/>
      <dgm:spPr/>
      <dgm:t>
        <a:bodyPr/>
        <a:lstStyle/>
        <a:p>
          <a:r>
            <a:rPr lang="zh-TW" altLang="en-US" sz="2000" dirty="0" smtClean="0">
              <a:latin typeface="+mn-ea"/>
              <a:ea typeface="+mn-ea"/>
            </a:rPr>
            <a:t>前項貸款對象為農業產銷班者，貸款計畫（包括貸款用途、額度及期間等事項）應經班會決議通過，並由班會決議指定班長或班員以其個人名義為借款人，不受專業農民條件及產業經營規模之限制。</a:t>
          </a:r>
          <a:endParaRPr lang="zh-TW" altLang="en-US" sz="2000" dirty="0">
            <a:latin typeface="+mn-ea"/>
            <a:ea typeface="+mn-ea"/>
          </a:endParaRPr>
        </a:p>
      </dgm:t>
    </dgm:pt>
    <dgm:pt modelId="{FBA70C21-6323-404A-8107-4BE15EC64F46}" type="parTrans" cxnId="{DC34732D-AC83-4798-87B0-DB5BDF5BBDC5}">
      <dgm:prSet/>
      <dgm:spPr/>
      <dgm:t>
        <a:bodyPr/>
        <a:lstStyle/>
        <a:p>
          <a:endParaRPr lang="zh-TW" altLang="en-US"/>
        </a:p>
      </dgm:t>
    </dgm:pt>
    <dgm:pt modelId="{95BE6A22-4365-4716-BB4C-3FC6BE928731}" type="sibTrans" cxnId="{DC34732D-AC83-4798-87B0-DB5BDF5BBDC5}">
      <dgm:prSet/>
      <dgm:spPr/>
      <dgm:t>
        <a:bodyPr/>
        <a:lstStyle/>
        <a:p>
          <a:endParaRPr lang="zh-TW" altLang="en-US"/>
        </a:p>
      </dgm:t>
    </dgm:pt>
    <dgm:pt modelId="{959D139D-479F-460C-9436-9E0AB9244C03}">
      <dgm:prSet custT="1"/>
      <dgm:spPr/>
      <dgm:t>
        <a:bodyPr/>
        <a:lstStyle/>
        <a:p>
          <a:r>
            <a:rPr lang="zh-TW" sz="2000" dirty="0" smtClean="0">
              <a:latin typeface="+mn-ea"/>
              <a:ea typeface="+mn-ea"/>
            </a:rPr>
            <a:t>股東人數</a:t>
          </a:r>
          <a:r>
            <a:rPr lang="en-US" altLang="zh-TW" sz="2000" dirty="0" smtClean="0">
              <a:latin typeface="+mn-ea"/>
              <a:ea typeface="+mn-ea"/>
            </a:rPr>
            <a:t>80</a:t>
          </a:r>
          <a:r>
            <a:rPr lang="zh-TW" altLang="zh-TW" sz="2000" dirty="0" smtClean="0">
              <a:latin typeface="+mn-ea"/>
              <a:ea typeface="+mn-ea"/>
            </a:rPr>
            <a:t>％</a:t>
          </a:r>
          <a:r>
            <a:rPr lang="zh-TW" sz="2000" dirty="0" smtClean="0">
              <a:latin typeface="+mn-ea"/>
              <a:ea typeface="+mn-ea"/>
            </a:rPr>
            <a:t>以上具有農民健康保險條例第</a:t>
          </a:r>
          <a:r>
            <a:rPr lang="en-US" altLang="zh-TW" sz="2000" dirty="0" smtClean="0">
              <a:latin typeface="+mn-ea"/>
              <a:ea typeface="+mn-ea"/>
            </a:rPr>
            <a:t>5</a:t>
          </a:r>
          <a:r>
            <a:rPr lang="zh-TW" sz="2000" dirty="0" smtClean="0">
              <a:latin typeface="+mn-ea"/>
              <a:ea typeface="+mn-ea"/>
            </a:rPr>
            <a:t>條所定被保險人資格。</a:t>
          </a:r>
          <a:endParaRPr lang="zh-TW" sz="2000" dirty="0">
            <a:latin typeface="+mn-ea"/>
            <a:ea typeface="+mn-ea"/>
          </a:endParaRPr>
        </a:p>
      </dgm:t>
    </dgm:pt>
    <dgm:pt modelId="{1E492B9B-F3AB-4BAC-A01E-7598763BBB38}" type="parTrans" cxnId="{B75A8C3C-1FC2-4658-A895-881CE5EFB8FD}">
      <dgm:prSet/>
      <dgm:spPr/>
      <dgm:t>
        <a:bodyPr/>
        <a:lstStyle/>
        <a:p>
          <a:endParaRPr lang="zh-TW" altLang="en-US"/>
        </a:p>
      </dgm:t>
    </dgm:pt>
    <dgm:pt modelId="{4638DFCA-FDD5-40C6-ADD1-C276DEA7CD49}" type="sibTrans" cxnId="{B75A8C3C-1FC2-4658-A895-881CE5EFB8FD}">
      <dgm:prSet/>
      <dgm:spPr/>
      <dgm:t>
        <a:bodyPr/>
        <a:lstStyle/>
        <a:p>
          <a:endParaRPr lang="zh-TW" altLang="en-US"/>
        </a:p>
      </dgm:t>
    </dgm:pt>
    <dgm:pt modelId="{8D1A1E34-A080-459B-B189-F178E694D5F9}">
      <dgm:prSet custT="1"/>
      <dgm:spPr/>
      <dgm:t>
        <a:bodyPr/>
        <a:lstStyle/>
        <a:p>
          <a:r>
            <a:rPr lang="zh-TW" sz="2000" dirty="0" smtClean="0">
              <a:latin typeface="+mn-ea"/>
              <a:ea typeface="+mn-ea"/>
            </a:rPr>
            <a:t>具有農民健康保險條例第五條所定被保險人資格之股東所投資金額總和占公司實收資本額</a:t>
          </a:r>
          <a:r>
            <a:rPr lang="en-US" altLang="zh-TW" sz="2000" dirty="0" smtClean="0">
              <a:latin typeface="+mn-ea"/>
              <a:ea typeface="+mn-ea"/>
            </a:rPr>
            <a:t>80</a:t>
          </a:r>
          <a:r>
            <a:rPr lang="zh-TW" altLang="zh-TW" sz="2000" dirty="0" smtClean="0">
              <a:latin typeface="+mn-ea"/>
              <a:ea typeface="+mn-ea"/>
            </a:rPr>
            <a:t>％</a:t>
          </a:r>
          <a:r>
            <a:rPr lang="zh-TW" sz="2000" dirty="0" smtClean="0">
              <a:latin typeface="+mn-ea"/>
              <a:ea typeface="+mn-ea"/>
            </a:rPr>
            <a:t>以上。</a:t>
          </a:r>
          <a:endParaRPr lang="zh-TW" sz="2000" dirty="0">
            <a:latin typeface="+mn-ea"/>
            <a:ea typeface="+mn-ea"/>
          </a:endParaRPr>
        </a:p>
      </dgm:t>
    </dgm:pt>
    <dgm:pt modelId="{E5AE4850-D3CE-4E79-A9EB-73AFEBC192D1}" type="parTrans" cxnId="{CC64C347-4008-44ED-BBE4-758BBAD89687}">
      <dgm:prSet/>
      <dgm:spPr/>
      <dgm:t>
        <a:bodyPr/>
        <a:lstStyle/>
        <a:p>
          <a:endParaRPr lang="zh-TW" altLang="en-US"/>
        </a:p>
      </dgm:t>
    </dgm:pt>
    <dgm:pt modelId="{0C068DCE-59E6-4E16-AF4C-FBF8E0F1347B}" type="sibTrans" cxnId="{CC64C347-4008-44ED-BBE4-758BBAD89687}">
      <dgm:prSet/>
      <dgm:spPr/>
      <dgm:t>
        <a:bodyPr/>
        <a:lstStyle/>
        <a:p>
          <a:endParaRPr lang="zh-TW" altLang="en-US"/>
        </a:p>
      </dgm:t>
    </dgm:pt>
    <dgm:pt modelId="{616A6A8B-DC86-4176-9FF6-2D224C214BBE}">
      <dgm:prSet custT="1"/>
      <dgm:spPr/>
      <dgm:t>
        <a:bodyPr/>
        <a:lstStyle/>
        <a:p>
          <a:r>
            <a:rPr lang="zh-TW" altLang="en-US" sz="2000" dirty="0" smtClean="0">
              <a:latin typeface="+mn-ea"/>
              <a:ea typeface="+mn-ea"/>
            </a:rPr>
            <a:t>配合農委會認定之重要政策。</a:t>
          </a:r>
          <a:endParaRPr lang="zh-TW" altLang="en-US" sz="2000" dirty="0">
            <a:latin typeface="+mn-ea"/>
            <a:ea typeface="+mn-ea"/>
          </a:endParaRPr>
        </a:p>
      </dgm:t>
    </dgm:pt>
    <dgm:pt modelId="{AC10FB28-A7AA-475D-8A46-6FB58BFD2B1E}" type="parTrans" cxnId="{B6C98B75-7A58-4CCD-92A1-D572A1A1F8AA}">
      <dgm:prSet/>
      <dgm:spPr/>
      <dgm:t>
        <a:bodyPr/>
        <a:lstStyle/>
        <a:p>
          <a:endParaRPr lang="zh-TW" altLang="en-US"/>
        </a:p>
      </dgm:t>
    </dgm:pt>
    <dgm:pt modelId="{5FB167E3-8F39-47E3-B497-C5C392C58235}" type="sibTrans" cxnId="{B6C98B75-7A58-4CCD-92A1-D572A1A1F8AA}">
      <dgm:prSet/>
      <dgm:spPr/>
      <dgm:t>
        <a:bodyPr/>
        <a:lstStyle/>
        <a:p>
          <a:endParaRPr lang="zh-TW" altLang="en-US"/>
        </a:p>
      </dgm:t>
    </dgm:pt>
    <dgm:pt modelId="{F16ABA15-27DD-4E93-862F-6BCA64B78875}">
      <dgm:prSet custT="1"/>
      <dgm:spPr/>
      <dgm:t>
        <a:bodyPr/>
        <a:lstStyle/>
        <a:p>
          <a:r>
            <a:rPr lang="zh-TW" altLang="en-US" sz="2000" dirty="0" smtClean="0">
              <a:latin typeface="+mn-ea"/>
              <a:ea typeface="+mn-ea"/>
            </a:rPr>
            <a:t>借款人為農業企業機構者，應為依公司法登記實際從事農、林、牧業之公司，且應符合下列條件：</a:t>
          </a:r>
          <a:endParaRPr lang="zh-TW" altLang="en-US" sz="2000" dirty="0">
            <a:latin typeface="+mn-ea"/>
            <a:ea typeface="+mn-ea"/>
          </a:endParaRPr>
        </a:p>
      </dgm:t>
    </dgm:pt>
    <dgm:pt modelId="{50AB9C85-E478-43A1-86C8-E37F799E23A2}" type="parTrans" cxnId="{5C34D592-726B-43C0-85AD-8BB6A13D171F}">
      <dgm:prSet/>
      <dgm:spPr/>
      <dgm:t>
        <a:bodyPr/>
        <a:lstStyle/>
        <a:p>
          <a:endParaRPr lang="zh-TW" altLang="en-US"/>
        </a:p>
      </dgm:t>
    </dgm:pt>
    <dgm:pt modelId="{27C6444F-C631-4EBB-A414-7C2691D1A568}" type="sibTrans" cxnId="{5C34D592-726B-43C0-85AD-8BB6A13D171F}">
      <dgm:prSet/>
      <dgm:spPr/>
      <dgm:t>
        <a:bodyPr/>
        <a:lstStyle/>
        <a:p>
          <a:endParaRPr lang="zh-TW" altLang="en-US"/>
        </a:p>
      </dgm:t>
    </dgm:pt>
    <dgm:pt modelId="{F690E92F-7390-4653-91D2-7A7653814076}" type="pres">
      <dgm:prSet presAssocID="{E5C264F5-F754-4316-ABFF-FBACA2043DDB}" presName="linear" presStyleCnt="0">
        <dgm:presLayoutVars>
          <dgm:dir/>
          <dgm:animLvl val="lvl"/>
          <dgm:resizeHandles val="exact"/>
        </dgm:presLayoutVars>
      </dgm:prSet>
      <dgm:spPr/>
      <dgm:t>
        <a:bodyPr/>
        <a:lstStyle/>
        <a:p>
          <a:endParaRPr lang="zh-TW" altLang="en-US"/>
        </a:p>
      </dgm:t>
    </dgm:pt>
    <dgm:pt modelId="{104D1C30-DCA2-492C-A684-92861EE5844E}" type="pres">
      <dgm:prSet presAssocID="{402DD431-9F32-41F0-B1B5-2D6916783314}" presName="parentLin" presStyleCnt="0"/>
      <dgm:spPr/>
    </dgm:pt>
    <dgm:pt modelId="{C768C584-1FBF-4D25-B71A-FE42BAA6EDBF}" type="pres">
      <dgm:prSet presAssocID="{402DD431-9F32-41F0-B1B5-2D6916783314}" presName="parentLeftMargin" presStyleLbl="node1" presStyleIdx="0" presStyleCnt="1"/>
      <dgm:spPr/>
      <dgm:t>
        <a:bodyPr/>
        <a:lstStyle/>
        <a:p>
          <a:endParaRPr lang="zh-TW" altLang="en-US"/>
        </a:p>
      </dgm:t>
    </dgm:pt>
    <dgm:pt modelId="{7515BEFC-FE06-4D26-9D86-DC82AFEA8342}" type="pres">
      <dgm:prSet presAssocID="{402DD431-9F32-41F0-B1B5-2D6916783314}" presName="parentText" presStyleLbl="node1" presStyleIdx="0" presStyleCnt="1">
        <dgm:presLayoutVars>
          <dgm:chMax val="0"/>
          <dgm:bulletEnabled val="1"/>
        </dgm:presLayoutVars>
      </dgm:prSet>
      <dgm:spPr/>
      <dgm:t>
        <a:bodyPr/>
        <a:lstStyle/>
        <a:p>
          <a:endParaRPr lang="zh-TW" altLang="en-US"/>
        </a:p>
      </dgm:t>
    </dgm:pt>
    <dgm:pt modelId="{38DEBE57-B729-48EF-A34F-1E112BB0E4BA}" type="pres">
      <dgm:prSet presAssocID="{402DD431-9F32-41F0-B1B5-2D6916783314}" presName="negativeSpace" presStyleCnt="0"/>
      <dgm:spPr/>
    </dgm:pt>
    <dgm:pt modelId="{1D7CE07C-2415-44CC-B1FC-AC5CA769DFE2}" type="pres">
      <dgm:prSet presAssocID="{402DD431-9F32-41F0-B1B5-2D6916783314}" presName="childText" presStyleLbl="conFgAcc1" presStyleIdx="0" presStyleCnt="1">
        <dgm:presLayoutVars>
          <dgm:bulletEnabled val="1"/>
        </dgm:presLayoutVars>
      </dgm:prSet>
      <dgm:spPr/>
      <dgm:t>
        <a:bodyPr/>
        <a:lstStyle/>
        <a:p>
          <a:endParaRPr lang="zh-TW" altLang="en-US"/>
        </a:p>
      </dgm:t>
    </dgm:pt>
  </dgm:ptLst>
  <dgm:cxnLst>
    <dgm:cxn modelId="{D0C4FF87-C52E-4431-B498-5AD47F26BDBE}" type="presOf" srcId="{402DD431-9F32-41F0-B1B5-2D6916783314}" destId="{7515BEFC-FE06-4D26-9D86-DC82AFEA8342}" srcOrd="1" destOrd="0" presId="urn:microsoft.com/office/officeart/2005/8/layout/list1"/>
    <dgm:cxn modelId="{CC64C347-4008-44ED-BBE4-758BBAD89687}" srcId="{F16ABA15-27DD-4E93-862F-6BCA64B78875}" destId="{8D1A1E34-A080-459B-B189-F178E694D5F9}" srcOrd="1" destOrd="0" parTransId="{E5AE4850-D3CE-4E79-A9EB-73AFEBC192D1}" sibTransId="{0C068DCE-59E6-4E16-AF4C-FBF8E0F1347B}"/>
    <dgm:cxn modelId="{5DE3B1A2-E556-4733-A73F-41D0B7C23CE3}" type="presOf" srcId="{09A7A600-329C-416E-9CE7-9F1AD107EF4D}" destId="{1D7CE07C-2415-44CC-B1FC-AC5CA769DFE2}" srcOrd="0" destOrd="1" presId="urn:microsoft.com/office/officeart/2005/8/layout/list1"/>
    <dgm:cxn modelId="{A42BC4D5-A8AA-4048-ACF0-BCE5A21D49C7}" type="presOf" srcId="{959D139D-479F-460C-9436-9E0AB9244C03}" destId="{1D7CE07C-2415-44CC-B1FC-AC5CA769DFE2}" srcOrd="0" destOrd="3" presId="urn:microsoft.com/office/officeart/2005/8/layout/list1"/>
    <dgm:cxn modelId="{6E12C6D3-C409-4E70-AC66-FFC93BA40422}" type="presOf" srcId="{616A6A8B-DC86-4176-9FF6-2D224C214BBE}" destId="{1D7CE07C-2415-44CC-B1FC-AC5CA769DFE2}" srcOrd="0" destOrd="5" presId="urn:microsoft.com/office/officeart/2005/8/layout/list1"/>
    <dgm:cxn modelId="{F367F412-1563-4ED4-A81B-278E81FFACD5}" type="presOf" srcId="{8D1A1E34-A080-459B-B189-F178E694D5F9}" destId="{1D7CE07C-2415-44CC-B1FC-AC5CA769DFE2}" srcOrd="0" destOrd="4" presId="urn:microsoft.com/office/officeart/2005/8/layout/list1"/>
    <dgm:cxn modelId="{7CD71E6A-9A2D-4212-AEDA-D50E84F6B92A}" type="presOf" srcId="{402DD431-9F32-41F0-B1B5-2D6916783314}" destId="{C768C584-1FBF-4D25-B71A-FE42BAA6EDBF}" srcOrd="0" destOrd="0" presId="urn:microsoft.com/office/officeart/2005/8/layout/list1"/>
    <dgm:cxn modelId="{5C34D592-726B-43C0-85AD-8BB6A13D171F}" srcId="{402DD431-9F32-41F0-B1B5-2D6916783314}" destId="{F16ABA15-27DD-4E93-862F-6BCA64B78875}" srcOrd="2" destOrd="0" parTransId="{50AB9C85-E478-43A1-86C8-E37F799E23A2}" sibTransId="{27C6444F-C631-4EBB-A414-7C2691D1A568}"/>
    <dgm:cxn modelId="{B6C98B75-7A58-4CCD-92A1-D572A1A1F8AA}" srcId="{F16ABA15-27DD-4E93-862F-6BCA64B78875}" destId="{616A6A8B-DC86-4176-9FF6-2D224C214BBE}" srcOrd="2" destOrd="0" parTransId="{AC10FB28-A7AA-475D-8A46-6FB58BFD2B1E}" sibTransId="{5FB167E3-8F39-47E3-B497-C5C392C58235}"/>
    <dgm:cxn modelId="{DC34732D-AC83-4798-87B0-DB5BDF5BBDC5}" srcId="{402DD431-9F32-41F0-B1B5-2D6916783314}" destId="{09A7A600-329C-416E-9CE7-9F1AD107EF4D}" srcOrd="1" destOrd="0" parTransId="{FBA70C21-6323-404A-8107-4BE15EC64F46}" sibTransId="{95BE6A22-4365-4716-BB4C-3FC6BE928731}"/>
    <dgm:cxn modelId="{574F823B-43EE-45C4-B634-D9F124E0A694}" type="presOf" srcId="{F16ABA15-27DD-4E93-862F-6BCA64B78875}" destId="{1D7CE07C-2415-44CC-B1FC-AC5CA769DFE2}" srcOrd="0" destOrd="2" presId="urn:microsoft.com/office/officeart/2005/8/layout/list1"/>
    <dgm:cxn modelId="{BEB995CA-EC41-4830-8830-2E0F206172CC}" type="presOf" srcId="{0EBEBAB4-8D9F-43ED-8E3D-7ECC15DF2553}" destId="{1D7CE07C-2415-44CC-B1FC-AC5CA769DFE2}" srcOrd="0" destOrd="0" presId="urn:microsoft.com/office/officeart/2005/8/layout/list1"/>
    <dgm:cxn modelId="{3DD97430-DC1C-438B-AF57-72EA2EC522D3}" srcId="{E5C264F5-F754-4316-ABFF-FBACA2043DDB}" destId="{402DD431-9F32-41F0-B1B5-2D6916783314}" srcOrd="0" destOrd="0" parTransId="{913209DA-EF63-4CEA-83A7-101A9BDB28E0}" sibTransId="{B197D42A-0269-4E65-B42A-0477649A73E5}"/>
    <dgm:cxn modelId="{DA5AD9AA-5CDC-4FF7-A8DE-F321ACC79FD5}" type="presOf" srcId="{E5C264F5-F754-4316-ABFF-FBACA2043DDB}" destId="{F690E92F-7390-4653-91D2-7A7653814076}" srcOrd="0" destOrd="0" presId="urn:microsoft.com/office/officeart/2005/8/layout/list1"/>
    <dgm:cxn modelId="{B75A8C3C-1FC2-4658-A895-881CE5EFB8FD}" srcId="{F16ABA15-27DD-4E93-862F-6BCA64B78875}" destId="{959D139D-479F-460C-9436-9E0AB9244C03}" srcOrd="0" destOrd="0" parTransId="{1E492B9B-F3AB-4BAC-A01E-7598763BBB38}" sibTransId="{4638DFCA-FDD5-40C6-ADD1-C276DEA7CD49}"/>
    <dgm:cxn modelId="{0876AEB1-88A9-4307-85AD-C187686B8592}" srcId="{402DD431-9F32-41F0-B1B5-2D6916783314}" destId="{0EBEBAB4-8D9F-43ED-8E3D-7ECC15DF2553}" srcOrd="0" destOrd="0" parTransId="{C42C7E42-0185-43F8-B046-38E7FDB0B958}" sibTransId="{E96EF11B-0230-4C3F-AC3D-EDA63CA164F4}"/>
    <dgm:cxn modelId="{16D5734C-87B2-409F-BF69-8F3BB74BF8F0}" type="presParOf" srcId="{F690E92F-7390-4653-91D2-7A7653814076}" destId="{104D1C30-DCA2-492C-A684-92861EE5844E}" srcOrd="0" destOrd="0" presId="urn:microsoft.com/office/officeart/2005/8/layout/list1"/>
    <dgm:cxn modelId="{BD5331E1-3AB3-4F86-BD9F-03E2B2828047}" type="presParOf" srcId="{104D1C30-DCA2-492C-A684-92861EE5844E}" destId="{C768C584-1FBF-4D25-B71A-FE42BAA6EDBF}" srcOrd="0" destOrd="0" presId="urn:microsoft.com/office/officeart/2005/8/layout/list1"/>
    <dgm:cxn modelId="{D0094ABB-79E2-4261-903B-73693177F3A8}" type="presParOf" srcId="{104D1C30-DCA2-492C-A684-92861EE5844E}" destId="{7515BEFC-FE06-4D26-9D86-DC82AFEA8342}" srcOrd="1" destOrd="0" presId="urn:microsoft.com/office/officeart/2005/8/layout/list1"/>
    <dgm:cxn modelId="{3D7207FC-D075-4A2F-9B6B-885F901F1268}" type="presParOf" srcId="{F690E92F-7390-4653-91D2-7A7653814076}" destId="{38DEBE57-B729-48EF-A34F-1E112BB0E4BA}" srcOrd="1" destOrd="0" presId="urn:microsoft.com/office/officeart/2005/8/layout/list1"/>
    <dgm:cxn modelId="{44F4343A-EE3A-43E1-9F34-AF83D99511C9}" type="presParOf" srcId="{F690E92F-7390-4653-91D2-7A7653814076}" destId="{1D7CE07C-2415-44CC-B1FC-AC5CA769DFE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7C40F435-02C8-44EA-8D6B-84F5E46B05C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626E0B84-CA41-4D03-8E54-F6792B9A03D4}">
      <dgm:prSet phldrT="[文字]" custT="1"/>
      <dgm:spPr/>
      <dgm:t>
        <a:bodyPr/>
        <a:lstStyle/>
        <a:p>
          <a:r>
            <a:rPr lang="zh-TW" altLang="en-US" sz="2400" dirty="0" smtClean="0"/>
            <a:t>貸款期限</a:t>
          </a:r>
          <a:endParaRPr lang="zh-TW" altLang="en-US" sz="2400" dirty="0"/>
        </a:p>
      </dgm:t>
    </dgm:pt>
    <dgm:pt modelId="{455E70ED-9C9E-4B50-9100-2FCA43EED011}" type="parTrans" cxnId="{57DECC15-35AC-4019-AC62-C3A1BCA92261}">
      <dgm:prSet/>
      <dgm:spPr/>
      <dgm:t>
        <a:bodyPr/>
        <a:lstStyle/>
        <a:p>
          <a:endParaRPr lang="zh-TW" altLang="en-US"/>
        </a:p>
      </dgm:t>
    </dgm:pt>
    <dgm:pt modelId="{53EB4571-C59F-4644-AEA2-81B4030888DB}" type="sibTrans" cxnId="{57DECC15-35AC-4019-AC62-C3A1BCA92261}">
      <dgm:prSet/>
      <dgm:spPr/>
      <dgm:t>
        <a:bodyPr/>
        <a:lstStyle/>
        <a:p>
          <a:endParaRPr lang="zh-TW" altLang="en-US"/>
        </a:p>
      </dgm:t>
    </dgm:pt>
    <dgm:pt modelId="{38F2B182-BEE3-40C3-B59B-184174ACAC97}">
      <dgm:prSet/>
      <dgm:spPr/>
      <dgm:t>
        <a:bodyPr/>
        <a:lstStyle/>
        <a:p>
          <a:r>
            <a:rPr lang="zh-TW" dirty="0" smtClean="0"/>
            <a:t>租金貸款類：依小地主與大佃農所定租約之年期，且該年期為</a:t>
          </a:r>
          <a:r>
            <a:rPr lang="en-US" altLang="zh-TW" dirty="0" smtClean="0"/>
            <a:t>3</a:t>
          </a:r>
          <a:r>
            <a:rPr lang="zh-TW" dirty="0" smtClean="0"/>
            <a:t>年以上，</a:t>
          </a:r>
          <a:r>
            <a:rPr lang="en-US" altLang="zh-TW" dirty="0" smtClean="0"/>
            <a:t>20</a:t>
          </a:r>
          <a:r>
            <a:rPr lang="zh-TW" dirty="0" smtClean="0"/>
            <a:t>年以下。但租金採分期支付，並報經直轄市、縣（市）政府專案同意者，不受年期之限制。</a:t>
          </a:r>
          <a:endParaRPr lang="zh-TW" altLang="en-US" dirty="0"/>
        </a:p>
      </dgm:t>
    </dgm:pt>
    <dgm:pt modelId="{D31F3A0F-117E-407C-B132-D98533666BF0}" type="parTrans" cxnId="{4164E438-CE67-4847-B43C-1A2B6F779C00}">
      <dgm:prSet/>
      <dgm:spPr/>
      <dgm:t>
        <a:bodyPr/>
        <a:lstStyle/>
        <a:p>
          <a:endParaRPr lang="zh-TW" altLang="en-US"/>
        </a:p>
      </dgm:t>
    </dgm:pt>
    <dgm:pt modelId="{8221018F-BCA1-4EB3-ADE2-439659BEF8FC}" type="sibTrans" cxnId="{4164E438-CE67-4847-B43C-1A2B6F779C00}">
      <dgm:prSet/>
      <dgm:spPr/>
      <dgm:t>
        <a:bodyPr/>
        <a:lstStyle/>
        <a:p>
          <a:endParaRPr lang="zh-TW" altLang="en-US"/>
        </a:p>
      </dgm:t>
    </dgm:pt>
    <dgm:pt modelId="{514E118B-DE75-46F5-B1C4-B03FBFE2F516}">
      <dgm:prSet/>
      <dgm:spPr/>
      <dgm:t>
        <a:bodyPr/>
        <a:lstStyle/>
        <a:p>
          <a:r>
            <a:rPr lang="zh-TW" dirty="0" smtClean="0"/>
            <a:t>經營貸款類：資本支出最長</a:t>
          </a:r>
          <a:r>
            <a:rPr lang="en-US" altLang="zh-TW" dirty="0" smtClean="0"/>
            <a:t>20</a:t>
          </a:r>
          <a:r>
            <a:rPr lang="zh-TW" dirty="0" smtClean="0"/>
            <a:t>年，週轉金最長年限如下：</a:t>
          </a:r>
          <a:endParaRPr lang="zh-TW" altLang="en-US" dirty="0"/>
        </a:p>
      </dgm:t>
    </dgm:pt>
    <dgm:pt modelId="{BCA62774-C470-488C-AA39-44BCE67BF8C6}" type="parTrans" cxnId="{EBA92F7B-B2CC-4C10-86CF-84F0DAA9B1EB}">
      <dgm:prSet/>
      <dgm:spPr/>
      <dgm:t>
        <a:bodyPr/>
        <a:lstStyle/>
        <a:p>
          <a:endParaRPr lang="zh-TW" altLang="en-US"/>
        </a:p>
      </dgm:t>
    </dgm:pt>
    <dgm:pt modelId="{90314007-373E-4B34-A72D-B00B59417E9D}" type="sibTrans" cxnId="{EBA92F7B-B2CC-4C10-86CF-84F0DAA9B1EB}">
      <dgm:prSet/>
      <dgm:spPr/>
      <dgm:t>
        <a:bodyPr/>
        <a:lstStyle/>
        <a:p>
          <a:endParaRPr lang="zh-TW" altLang="en-US"/>
        </a:p>
      </dgm:t>
    </dgm:pt>
    <dgm:pt modelId="{638651FF-A2E8-48F6-9DA8-D49F0B47332D}">
      <dgm:prSet/>
      <dgm:spPr/>
      <dgm:t>
        <a:bodyPr/>
        <a:lstStyle/>
        <a:p>
          <a:r>
            <a:rPr lang="en-US" dirty="0" smtClean="0"/>
            <a:t> </a:t>
          </a:r>
          <a:r>
            <a:rPr lang="zh-TW" dirty="0" smtClean="0"/>
            <a:t>果樹、苗木、茶及油茶：</a:t>
          </a:r>
          <a:r>
            <a:rPr lang="en-US" altLang="zh-TW" dirty="0" smtClean="0"/>
            <a:t>5</a:t>
          </a:r>
          <a:r>
            <a:rPr lang="zh-TW" dirty="0" smtClean="0"/>
            <a:t>年。</a:t>
          </a:r>
          <a:endParaRPr lang="zh-TW" altLang="en-US" dirty="0"/>
        </a:p>
      </dgm:t>
    </dgm:pt>
    <dgm:pt modelId="{6E1C8CBE-5243-4FD3-9586-D94FA6D8761B}" type="parTrans" cxnId="{54746F3E-5716-4087-84CA-1A113695340B}">
      <dgm:prSet/>
      <dgm:spPr/>
      <dgm:t>
        <a:bodyPr/>
        <a:lstStyle/>
        <a:p>
          <a:endParaRPr lang="zh-TW" altLang="en-US"/>
        </a:p>
      </dgm:t>
    </dgm:pt>
    <dgm:pt modelId="{23563311-3DF3-407D-8FD3-CA29B2C306AD}" type="sibTrans" cxnId="{54746F3E-5716-4087-84CA-1A113695340B}">
      <dgm:prSet/>
      <dgm:spPr/>
      <dgm:t>
        <a:bodyPr/>
        <a:lstStyle/>
        <a:p>
          <a:endParaRPr lang="zh-TW" altLang="en-US"/>
        </a:p>
      </dgm:t>
    </dgm:pt>
    <dgm:pt modelId="{CB7C3D9D-C888-46F3-A439-0573BCC9449C}">
      <dgm:prSet/>
      <dgm:spPr/>
      <dgm:t>
        <a:bodyPr/>
        <a:lstStyle/>
        <a:p>
          <a:r>
            <a:rPr lang="zh-TW" dirty="0" smtClean="0"/>
            <a:t>其餘為</a:t>
          </a:r>
          <a:r>
            <a:rPr lang="en-US" altLang="zh-TW" dirty="0" smtClean="0"/>
            <a:t>3</a:t>
          </a:r>
          <a:r>
            <a:rPr lang="zh-TW" dirty="0" smtClean="0"/>
            <a:t>年。 </a:t>
          </a:r>
          <a:endParaRPr lang="zh-TW" altLang="en-US" dirty="0"/>
        </a:p>
      </dgm:t>
    </dgm:pt>
    <dgm:pt modelId="{BEA9BBF7-B80C-4368-A809-7FA29AEA59B7}" type="parTrans" cxnId="{031E71F0-C348-4761-83AA-0582BA362050}">
      <dgm:prSet/>
      <dgm:spPr/>
      <dgm:t>
        <a:bodyPr/>
        <a:lstStyle/>
        <a:p>
          <a:endParaRPr lang="zh-TW" altLang="en-US"/>
        </a:p>
      </dgm:t>
    </dgm:pt>
    <dgm:pt modelId="{F161CF70-89F5-4484-A15D-D1A1F9ABD85D}" type="sibTrans" cxnId="{031E71F0-C348-4761-83AA-0582BA362050}">
      <dgm:prSet/>
      <dgm:spPr/>
      <dgm:t>
        <a:bodyPr/>
        <a:lstStyle/>
        <a:p>
          <a:endParaRPr lang="zh-TW" altLang="en-US"/>
        </a:p>
      </dgm:t>
    </dgm:pt>
    <dgm:pt modelId="{6623D755-29F2-45EC-8468-7FE958CD7162}">
      <dgm:prSet/>
      <dgm:spPr/>
      <dgm:t>
        <a:bodyPr/>
        <a:lstStyle/>
        <a:p>
          <a:r>
            <a:rPr lang="zh-TW" dirty="0" smtClean="0"/>
            <a:t>租金貸款類為無息貸款；經營貸款類之利率為年息</a:t>
          </a:r>
          <a:r>
            <a:rPr lang="en-US" altLang="zh-TW" dirty="0" smtClean="0">
              <a:solidFill>
                <a:srgbClr val="FF0000"/>
              </a:solidFill>
            </a:rPr>
            <a:t>0.79</a:t>
          </a:r>
          <a:r>
            <a:rPr lang="zh-TW" altLang="zh-TW" dirty="0" smtClean="0"/>
            <a:t>％。</a:t>
          </a:r>
          <a:endParaRPr lang="zh-TW" altLang="en-US" dirty="0"/>
        </a:p>
      </dgm:t>
    </dgm:pt>
    <dgm:pt modelId="{ACC3095C-EC5B-4B4C-95D6-8F3E8868B986}" type="sibTrans" cxnId="{809BF595-A58D-41DA-80E3-D478D54202DA}">
      <dgm:prSet/>
      <dgm:spPr/>
      <dgm:t>
        <a:bodyPr/>
        <a:lstStyle/>
        <a:p>
          <a:endParaRPr lang="zh-TW" altLang="en-US"/>
        </a:p>
      </dgm:t>
    </dgm:pt>
    <dgm:pt modelId="{C1317AE4-0CF3-4E3E-8CA0-2EB73E256F0A}" type="parTrans" cxnId="{809BF595-A58D-41DA-80E3-D478D54202DA}">
      <dgm:prSet/>
      <dgm:spPr/>
      <dgm:t>
        <a:bodyPr/>
        <a:lstStyle/>
        <a:p>
          <a:endParaRPr lang="zh-TW" altLang="en-US"/>
        </a:p>
      </dgm:t>
    </dgm:pt>
    <dgm:pt modelId="{710927EC-4280-446A-93CE-1974C8B1104D}">
      <dgm:prSet phldrT="[文字]" custT="1"/>
      <dgm:spPr/>
      <dgm:t>
        <a:bodyPr/>
        <a:lstStyle/>
        <a:p>
          <a:r>
            <a:rPr lang="zh-TW" altLang="en-US" sz="2400" dirty="0" smtClean="0"/>
            <a:t>貸款利率</a:t>
          </a:r>
          <a:endParaRPr lang="zh-TW" altLang="en-US" sz="2400" dirty="0"/>
        </a:p>
      </dgm:t>
    </dgm:pt>
    <dgm:pt modelId="{19B5586F-6236-44AC-8C0F-CB8B0A5F7039}" type="sibTrans" cxnId="{67078A45-C198-4069-B417-E5824145E5AF}">
      <dgm:prSet/>
      <dgm:spPr/>
      <dgm:t>
        <a:bodyPr/>
        <a:lstStyle/>
        <a:p>
          <a:endParaRPr lang="zh-TW" altLang="en-US"/>
        </a:p>
      </dgm:t>
    </dgm:pt>
    <dgm:pt modelId="{83EEB4A6-B0D2-44B0-BB3F-4AE9CE58B5EF}" type="parTrans" cxnId="{67078A45-C198-4069-B417-E5824145E5AF}">
      <dgm:prSet/>
      <dgm:spPr/>
      <dgm:t>
        <a:bodyPr/>
        <a:lstStyle/>
        <a:p>
          <a:endParaRPr lang="zh-TW" altLang="en-US"/>
        </a:p>
      </dgm:t>
    </dgm:pt>
    <dgm:pt modelId="{BF5E3ECD-C00D-4692-8AA2-CAF4ACFE18DB}" type="pres">
      <dgm:prSet presAssocID="{7C40F435-02C8-44EA-8D6B-84F5E46B05C1}" presName="linear" presStyleCnt="0">
        <dgm:presLayoutVars>
          <dgm:dir/>
          <dgm:animLvl val="lvl"/>
          <dgm:resizeHandles val="exact"/>
        </dgm:presLayoutVars>
      </dgm:prSet>
      <dgm:spPr/>
      <dgm:t>
        <a:bodyPr/>
        <a:lstStyle/>
        <a:p>
          <a:endParaRPr lang="zh-TW" altLang="en-US"/>
        </a:p>
      </dgm:t>
    </dgm:pt>
    <dgm:pt modelId="{523789AD-978E-456A-9193-B5448AC1282D}" type="pres">
      <dgm:prSet presAssocID="{710927EC-4280-446A-93CE-1974C8B1104D}" presName="parentLin" presStyleCnt="0"/>
      <dgm:spPr/>
    </dgm:pt>
    <dgm:pt modelId="{AD2BD81A-ADE0-4B73-AD80-B62F0E27596D}" type="pres">
      <dgm:prSet presAssocID="{710927EC-4280-446A-93CE-1974C8B1104D}" presName="parentLeftMargin" presStyleLbl="node1" presStyleIdx="0" presStyleCnt="2"/>
      <dgm:spPr/>
      <dgm:t>
        <a:bodyPr/>
        <a:lstStyle/>
        <a:p>
          <a:endParaRPr lang="zh-TW" altLang="en-US"/>
        </a:p>
      </dgm:t>
    </dgm:pt>
    <dgm:pt modelId="{5AF65E19-86E2-47E3-BFFB-792ADAF701BE}" type="pres">
      <dgm:prSet presAssocID="{710927EC-4280-446A-93CE-1974C8B1104D}" presName="parentText" presStyleLbl="node1" presStyleIdx="0" presStyleCnt="2">
        <dgm:presLayoutVars>
          <dgm:chMax val="0"/>
          <dgm:bulletEnabled val="1"/>
        </dgm:presLayoutVars>
      </dgm:prSet>
      <dgm:spPr/>
      <dgm:t>
        <a:bodyPr/>
        <a:lstStyle/>
        <a:p>
          <a:endParaRPr lang="zh-TW" altLang="en-US"/>
        </a:p>
      </dgm:t>
    </dgm:pt>
    <dgm:pt modelId="{46BBFCEF-5288-477C-AE3A-5C75D8BC30A8}" type="pres">
      <dgm:prSet presAssocID="{710927EC-4280-446A-93CE-1974C8B1104D}" presName="negativeSpace" presStyleCnt="0"/>
      <dgm:spPr/>
    </dgm:pt>
    <dgm:pt modelId="{4EE98FF0-5342-484A-83AF-539D3F783F09}" type="pres">
      <dgm:prSet presAssocID="{710927EC-4280-446A-93CE-1974C8B1104D}" presName="childText" presStyleLbl="conFgAcc1" presStyleIdx="0" presStyleCnt="2">
        <dgm:presLayoutVars>
          <dgm:bulletEnabled val="1"/>
        </dgm:presLayoutVars>
      </dgm:prSet>
      <dgm:spPr/>
      <dgm:t>
        <a:bodyPr/>
        <a:lstStyle/>
        <a:p>
          <a:endParaRPr lang="zh-TW" altLang="en-US"/>
        </a:p>
      </dgm:t>
    </dgm:pt>
    <dgm:pt modelId="{4D5E7D79-1347-41BB-8DCC-8FDBFB9EFF21}" type="pres">
      <dgm:prSet presAssocID="{19B5586F-6236-44AC-8C0F-CB8B0A5F7039}" presName="spaceBetweenRectangles" presStyleCnt="0"/>
      <dgm:spPr/>
    </dgm:pt>
    <dgm:pt modelId="{66C646B5-1F65-4F41-96E9-94AE55B7D434}" type="pres">
      <dgm:prSet presAssocID="{626E0B84-CA41-4D03-8E54-F6792B9A03D4}" presName="parentLin" presStyleCnt="0"/>
      <dgm:spPr/>
    </dgm:pt>
    <dgm:pt modelId="{9F622FCB-26E6-4DA7-8424-485312527279}" type="pres">
      <dgm:prSet presAssocID="{626E0B84-CA41-4D03-8E54-F6792B9A03D4}" presName="parentLeftMargin" presStyleLbl="node1" presStyleIdx="0" presStyleCnt="2"/>
      <dgm:spPr/>
      <dgm:t>
        <a:bodyPr/>
        <a:lstStyle/>
        <a:p>
          <a:endParaRPr lang="zh-TW" altLang="en-US"/>
        </a:p>
      </dgm:t>
    </dgm:pt>
    <dgm:pt modelId="{1A28A8F7-D019-403A-B40F-8DECE06EDF6D}" type="pres">
      <dgm:prSet presAssocID="{626E0B84-CA41-4D03-8E54-F6792B9A03D4}" presName="parentText" presStyleLbl="node1" presStyleIdx="1" presStyleCnt="2">
        <dgm:presLayoutVars>
          <dgm:chMax val="0"/>
          <dgm:bulletEnabled val="1"/>
        </dgm:presLayoutVars>
      </dgm:prSet>
      <dgm:spPr/>
      <dgm:t>
        <a:bodyPr/>
        <a:lstStyle/>
        <a:p>
          <a:endParaRPr lang="zh-TW" altLang="en-US"/>
        </a:p>
      </dgm:t>
    </dgm:pt>
    <dgm:pt modelId="{2CBAF592-B3E1-4098-8DF7-2A5CC0D0DCCD}" type="pres">
      <dgm:prSet presAssocID="{626E0B84-CA41-4D03-8E54-F6792B9A03D4}" presName="negativeSpace" presStyleCnt="0"/>
      <dgm:spPr/>
    </dgm:pt>
    <dgm:pt modelId="{FC4AF71D-D6AE-485F-BBD7-9F948484FF08}" type="pres">
      <dgm:prSet presAssocID="{626E0B84-CA41-4D03-8E54-F6792B9A03D4}" presName="childText" presStyleLbl="conFgAcc1" presStyleIdx="1" presStyleCnt="2">
        <dgm:presLayoutVars>
          <dgm:bulletEnabled val="1"/>
        </dgm:presLayoutVars>
      </dgm:prSet>
      <dgm:spPr/>
      <dgm:t>
        <a:bodyPr/>
        <a:lstStyle/>
        <a:p>
          <a:endParaRPr lang="zh-TW" altLang="en-US"/>
        </a:p>
      </dgm:t>
    </dgm:pt>
  </dgm:ptLst>
  <dgm:cxnLst>
    <dgm:cxn modelId="{47AB572A-496D-431D-BB4E-0E3B91F0FB1C}" type="presOf" srcId="{7C40F435-02C8-44EA-8D6B-84F5E46B05C1}" destId="{BF5E3ECD-C00D-4692-8AA2-CAF4ACFE18DB}" srcOrd="0" destOrd="0" presId="urn:microsoft.com/office/officeart/2005/8/layout/list1"/>
    <dgm:cxn modelId="{4757D062-A000-49ED-A192-13E332A2DB41}" type="presOf" srcId="{626E0B84-CA41-4D03-8E54-F6792B9A03D4}" destId="{9F622FCB-26E6-4DA7-8424-485312527279}" srcOrd="0" destOrd="0" presId="urn:microsoft.com/office/officeart/2005/8/layout/list1"/>
    <dgm:cxn modelId="{D7922508-DD85-4D1A-8045-D94FFDA0C8FC}" type="presOf" srcId="{710927EC-4280-446A-93CE-1974C8B1104D}" destId="{AD2BD81A-ADE0-4B73-AD80-B62F0E27596D}" srcOrd="0" destOrd="0" presId="urn:microsoft.com/office/officeart/2005/8/layout/list1"/>
    <dgm:cxn modelId="{4164E438-CE67-4847-B43C-1A2B6F779C00}" srcId="{626E0B84-CA41-4D03-8E54-F6792B9A03D4}" destId="{38F2B182-BEE3-40C3-B59B-184174ACAC97}" srcOrd="0" destOrd="0" parTransId="{D31F3A0F-117E-407C-B132-D98533666BF0}" sibTransId="{8221018F-BCA1-4EB3-ADE2-439659BEF8FC}"/>
    <dgm:cxn modelId="{AD1E05DD-9C6C-477B-BE21-EAB737EF86D5}" type="presOf" srcId="{6623D755-29F2-45EC-8468-7FE958CD7162}" destId="{4EE98FF0-5342-484A-83AF-539D3F783F09}" srcOrd="0" destOrd="0" presId="urn:microsoft.com/office/officeart/2005/8/layout/list1"/>
    <dgm:cxn modelId="{54746F3E-5716-4087-84CA-1A113695340B}" srcId="{514E118B-DE75-46F5-B1C4-B03FBFE2F516}" destId="{638651FF-A2E8-48F6-9DA8-D49F0B47332D}" srcOrd="0" destOrd="0" parTransId="{6E1C8CBE-5243-4FD3-9586-D94FA6D8761B}" sibTransId="{23563311-3DF3-407D-8FD3-CA29B2C306AD}"/>
    <dgm:cxn modelId="{DC55490F-3287-41B3-AC44-3693E214B8F2}" type="presOf" srcId="{514E118B-DE75-46F5-B1C4-B03FBFE2F516}" destId="{FC4AF71D-D6AE-485F-BBD7-9F948484FF08}" srcOrd="0" destOrd="1" presId="urn:microsoft.com/office/officeart/2005/8/layout/list1"/>
    <dgm:cxn modelId="{C7ABCBD2-992E-4F99-A889-D85F950A02D4}" type="presOf" srcId="{38F2B182-BEE3-40C3-B59B-184174ACAC97}" destId="{FC4AF71D-D6AE-485F-BBD7-9F948484FF08}" srcOrd="0" destOrd="0" presId="urn:microsoft.com/office/officeart/2005/8/layout/list1"/>
    <dgm:cxn modelId="{EBA92F7B-B2CC-4C10-86CF-84F0DAA9B1EB}" srcId="{626E0B84-CA41-4D03-8E54-F6792B9A03D4}" destId="{514E118B-DE75-46F5-B1C4-B03FBFE2F516}" srcOrd="1" destOrd="0" parTransId="{BCA62774-C470-488C-AA39-44BCE67BF8C6}" sibTransId="{90314007-373E-4B34-A72D-B00B59417E9D}"/>
    <dgm:cxn modelId="{809BF595-A58D-41DA-80E3-D478D54202DA}" srcId="{710927EC-4280-446A-93CE-1974C8B1104D}" destId="{6623D755-29F2-45EC-8468-7FE958CD7162}" srcOrd="0" destOrd="0" parTransId="{C1317AE4-0CF3-4E3E-8CA0-2EB73E256F0A}" sibTransId="{ACC3095C-EC5B-4B4C-95D6-8F3E8868B986}"/>
    <dgm:cxn modelId="{0159753C-0E4D-47EC-A667-683D2B64D187}" type="presOf" srcId="{638651FF-A2E8-48F6-9DA8-D49F0B47332D}" destId="{FC4AF71D-D6AE-485F-BBD7-9F948484FF08}" srcOrd="0" destOrd="2" presId="urn:microsoft.com/office/officeart/2005/8/layout/list1"/>
    <dgm:cxn modelId="{A19D6394-1481-4824-B5EC-058999893EBE}" type="presOf" srcId="{710927EC-4280-446A-93CE-1974C8B1104D}" destId="{5AF65E19-86E2-47E3-BFFB-792ADAF701BE}" srcOrd="1" destOrd="0" presId="urn:microsoft.com/office/officeart/2005/8/layout/list1"/>
    <dgm:cxn modelId="{67078A45-C198-4069-B417-E5824145E5AF}" srcId="{7C40F435-02C8-44EA-8D6B-84F5E46B05C1}" destId="{710927EC-4280-446A-93CE-1974C8B1104D}" srcOrd="0" destOrd="0" parTransId="{83EEB4A6-B0D2-44B0-BB3F-4AE9CE58B5EF}" sibTransId="{19B5586F-6236-44AC-8C0F-CB8B0A5F7039}"/>
    <dgm:cxn modelId="{57DECC15-35AC-4019-AC62-C3A1BCA92261}" srcId="{7C40F435-02C8-44EA-8D6B-84F5E46B05C1}" destId="{626E0B84-CA41-4D03-8E54-F6792B9A03D4}" srcOrd="1" destOrd="0" parTransId="{455E70ED-9C9E-4B50-9100-2FCA43EED011}" sibTransId="{53EB4571-C59F-4644-AEA2-81B4030888DB}"/>
    <dgm:cxn modelId="{87AD6F29-9AE8-4928-96D4-BC89E1D12E41}" type="presOf" srcId="{626E0B84-CA41-4D03-8E54-F6792B9A03D4}" destId="{1A28A8F7-D019-403A-B40F-8DECE06EDF6D}" srcOrd="1" destOrd="0" presId="urn:microsoft.com/office/officeart/2005/8/layout/list1"/>
    <dgm:cxn modelId="{A137D336-4D99-48E3-9501-30A04F620E5D}" type="presOf" srcId="{CB7C3D9D-C888-46F3-A439-0573BCC9449C}" destId="{FC4AF71D-D6AE-485F-BBD7-9F948484FF08}" srcOrd="0" destOrd="3" presId="urn:microsoft.com/office/officeart/2005/8/layout/list1"/>
    <dgm:cxn modelId="{031E71F0-C348-4761-83AA-0582BA362050}" srcId="{514E118B-DE75-46F5-B1C4-B03FBFE2F516}" destId="{CB7C3D9D-C888-46F3-A439-0573BCC9449C}" srcOrd="1" destOrd="0" parTransId="{BEA9BBF7-B80C-4368-A809-7FA29AEA59B7}" sibTransId="{F161CF70-89F5-4484-A15D-D1A1F9ABD85D}"/>
    <dgm:cxn modelId="{EF92BC07-6A4E-496C-BE57-834AD2976D96}" type="presParOf" srcId="{BF5E3ECD-C00D-4692-8AA2-CAF4ACFE18DB}" destId="{523789AD-978E-456A-9193-B5448AC1282D}" srcOrd="0" destOrd="0" presId="urn:microsoft.com/office/officeart/2005/8/layout/list1"/>
    <dgm:cxn modelId="{29498826-243A-48FF-92EA-93FFB6AC5149}" type="presParOf" srcId="{523789AD-978E-456A-9193-B5448AC1282D}" destId="{AD2BD81A-ADE0-4B73-AD80-B62F0E27596D}" srcOrd="0" destOrd="0" presId="urn:microsoft.com/office/officeart/2005/8/layout/list1"/>
    <dgm:cxn modelId="{7B197DC2-7F5C-44BA-90BD-9F7DEE108C46}" type="presParOf" srcId="{523789AD-978E-456A-9193-B5448AC1282D}" destId="{5AF65E19-86E2-47E3-BFFB-792ADAF701BE}" srcOrd="1" destOrd="0" presId="urn:microsoft.com/office/officeart/2005/8/layout/list1"/>
    <dgm:cxn modelId="{6DE7BF32-FD85-4911-9BEB-06CA666C59D8}" type="presParOf" srcId="{BF5E3ECD-C00D-4692-8AA2-CAF4ACFE18DB}" destId="{46BBFCEF-5288-477C-AE3A-5C75D8BC30A8}" srcOrd="1" destOrd="0" presId="urn:microsoft.com/office/officeart/2005/8/layout/list1"/>
    <dgm:cxn modelId="{6B39AC94-DA09-44D3-92DA-44861D4BB036}" type="presParOf" srcId="{BF5E3ECD-C00D-4692-8AA2-CAF4ACFE18DB}" destId="{4EE98FF0-5342-484A-83AF-539D3F783F09}" srcOrd="2" destOrd="0" presId="urn:microsoft.com/office/officeart/2005/8/layout/list1"/>
    <dgm:cxn modelId="{F3488B68-3E18-4644-AC76-619F458D0A3F}" type="presParOf" srcId="{BF5E3ECD-C00D-4692-8AA2-CAF4ACFE18DB}" destId="{4D5E7D79-1347-41BB-8DCC-8FDBFB9EFF21}" srcOrd="3" destOrd="0" presId="urn:microsoft.com/office/officeart/2005/8/layout/list1"/>
    <dgm:cxn modelId="{0354C1F3-027B-4E0E-831B-D2FB4DF2909C}" type="presParOf" srcId="{BF5E3ECD-C00D-4692-8AA2-CAF4ACFE18DB}" destId="{66C646B5-1F65-4F41-96E9-94AE55B7D434}" srcOrd="4" destOrd="0" presId="urn:microsoft.com/office/officeart/2005/8/layout/list1"/>
    <dgm:cxn modelId="{A188B162-E34D-43D8-81C3-5A3211930CBA}" type="presParOf" srcId="{66C646B5-1F65-4F41-96E9-94AE55B7D434}" destId="{9F622FCB-26E6-4DA7-8424-485312527279}" srcOrd="0" destOrd="0" presId="urn:microsoft.com/office/officeart/2005/8/layout/list1"/>
    <dgm:cxn modelId="{DC7C6E82-6AD7-46F3-8938-6333A3E2043B}" type="presParOf" srcId="{66C646B5-1F65-4F41-96E9-94AE55B7D434}" destId="{1A28A8F7-D019-403A-B40F-8DECE06EDF6D}" srcOrd="1" destOrd="0" presId="urn:microsoft.com/office/officeart/2005/8/layout/list1"/>
    <dgm:cxn modelId="{1AD0838B-002B-45CD-9576-EF8C087BAFD2}" type="presParOf" srcId="{BF5E3ECD-C00D-4692-8AA2-CAF4ACFE18DB}" destId="{2CBAF592-B3E1-4098-8DF7-2A5CC0D0DCCD}" srcOrd="5" destOrd="0" presId="urn:microsoft.com/office/officeart/2005/8/layout/list1"/>
    <dgm:cxn modelId="{B8282B2E-2FAF-46FE-861A-AC31CCC45F5E}" type="presParOf" srcId="{BF5E3ECD-C00D-4692-8AA2-CAF4ACFE18DB}" destId="{FC4AF71D-D6AE-485F-BBD7-9F948484FF08}"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B3A2643C-98B3-421D-994F-BFE459A81FE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9731597D-DE3A-4C30-850C-58126AD7484A}">
      <dgm:prSet phldrT="[文字]" custT="1"/>
      <dgm:spPr/>
      <dgm:t>
        <a:bodyPr/>
        <a:lstStyle/>
        <a:p>
          <a:r>
            <a:rPr lang="zh-TW" altLang="en-US" sz="2400" dirty="0" smtClean="0"/>
            <a:t>貸款額度</a:t>
          </a:r>
          <a:endParaRPr lang="zh-TW" altLang="en-US" sz="2400" dirty="0"/>
        </a:p>
      </dgm:t>
    </dgm:pt>
    <dgm:pt modelId="{1823C64A-C400-45FB-BB83-DAA32800B4E6}" type="parTrans" cxnId="{5BE1C042-2777-4CA1-BBA9-30ED1C09AA16}">
      <dgm:prSet/>
      <dgm:spPr/>
      <dgm:t>
        <a:bodyPr/>
        <a:lstStyle/>
        <a:p>
          <a:endParaRPr lang="zh-TW" altLang="en-US"/>
        </a:p>
      </dgm:t>
    </dgm:pt>
    <dgm:pt modelId="{B0790D7F-763A-4854-96B4-9018B57A3843}" type="sibTrans" cxnId="{5BE1C042-2777-4CA1-BBA9-30ED1C09AA16}">
      <dgm:prSet/>
      <dgm:spPr/>
      <dgm:t>
        <a:bodyPr/>
        <a:lstStyle/>
        <a:p>
          <a:endParaRPr lang="zh-TW" altLang="en-US"/>
        </a:p>
      </dgm:t>
    </dgm:pt>
    <dgm:pt modelId="{C814D817-9408-43B9-8A77-2A0707E423C6}">
      <dgm:prSet custT="1"/>
      <dgm:spPr/>
      <dgm:t>
        <a:bodyPr/>
        <a:lstStyle/>
        <a:p>
          <a:r>
            <a:rPr lang="zh-TW" altLang="en-US" sz="2000" dirty="0" smtClean="0">
              <a:latin typeface="+mn-ea"/>
              <a:ea typeface="+mn-ea"/>
            </a:rPr>
            <a:t>貸款額度如下，並應扣除政府補助金額：</a:t>
          </a:r>
          <a:endParaRPr lang="zh-TW" altLang="en-US" sz="2000" dirty="0">
            <a:latin typeface="+mn-ea"/>
            <a:ea typeface="+mn-ea"/>
          </a:endParaRPr>
        </a:p>
      </dgm:t>
    </dgm:pt>
    <dgm:pt modelId="{119B9BCC-24A3-4FCD-99D5-516E4531B525}" type="parTrans" cxnId="{6EC90F2C-DB48-4065-A1C9-E410A27FBB9E}">
      <dgm:prSet/>
      <dgm:spPr/>
      <dgm:t>
        <a:bodyPr/>
        <a:lstStyle/>
        <a:p>
          <a:endParaRPr lang="zh-TW" altLang="en-US"/>
        </a:p>
      </dgm:t>
    </dgm:pt>
    <dgm:pt modelId="{0EE59902-4EB3-49D3-B08C-64108BB5B7C2}" type="sibTrans" cxnId="{6EC90F2C-DB48-4065-A1C9-E410A27FBB9E}">
      <dgm:prSet/>
      <dgm:spPr/>
      <dgm:t>
        <a:bodyPr/>
        <a:lstStyle/>
        <a:p>
          <a:endParaRPr lang="zh-TW" altLang="en-US"/>
        </a:p>
      </dgm:t>
    </dgm:pt>
    <dgm:pt modelId="{799F55F8-B823-469C-A5B9-EC0D3F188040}">
      <dgm:prSet custT="1"/>
      <dgm:spPr/>
      <dgm:t>
        <a:bodyPr/>
        <a:lstStyle/>
        <a:p>
          <a:r>
            <a:rPr lang="zh-TW" altLang="en-US" sz="2000" dirty="0" smtClean="0">
              <a:latin typeface="+mn-ea"/>
              <a:ea typeface="+mn-ea"/>
            </a:rPr>
            <a:t>租金貸款類：以承租金額貸放。</a:t>
          </a:r>
          <a:endParaRPr lang="zh-TW" altLang="en-US" sz="2000" dirty="0">
            <a:latin typeface="+mn-ea"/>
            <a:ea typeface="+mn-ea"/>
          </a:endParaRPr>
        </a:p>
      </dgm:t>
    </dgm:pt>
    <dgm:pt modelId="{20DFA81B-6DDD-4B25-958E-D789EF259AAF}" type="parTrans" cxnId="{83956F9E-A744-4AD3-8179-2C91825C835C}">
      <dgm:prSet/>
      <dgm:spPr/>
      <dgm:t>
        <a:bodyPr/>
        <a:lstStyle/>
        <a:p>
          <a:endParaRPr lang="zh-TW" altLang="en-US"/>
        </a:p>
      </dgm:t>
    </dgm:pt>
    <dgm:pt modelId="{AFEFF95F-5ED0-4F4E-96B4-510C9656474B}" type="sibTrans" cxnId="{83956F9E-A744-4AD3-8179-2C91825C835C}">
      <dgm:prSet/>
      <dgm:spPr/>
      <dgm:t>
        <a:bodyPr/>
        <a:lstStyle/>
        <a:p>
          <a:endParaRPr lang="zh-TW" altLang="en-US"/>
        </a:p>
      </dgm:t>
    </dgm:pt>
    <dgm:pt modelId="{5DD38A41-EBE0-4236-B863-39E26954F27B}">
      <dgm:prSet custT="1"/>
      <dgm:spPr/>
      <dgm:t>
        <a:bodyPr/>
        <a:lstStyle/>
        <a:p>
          <a:r>
            <a:rPr lang="zh-TW" altLang="en-US" sz="2000" dirty="0" smtClean="0">
              <a:latin typeface="+mn-ea"/>
              <a:ea typeface="+mn-ea"/>
            </a:rPr>
            <a:t>經營貸款類：</a:t>
          </a:r>
          <a:endParaRPr lang="zh-TW" altLang="en-US" sz="2000" dirty="0">
            <a:latin typeface="+mn-ea"/>
            <a:ea typeface="+mn-ea"/>
          </a:endParaRPr>
        </a:p>
      </dgm:t>
    </dgm:pt>
    <dgm:pt modelId="{627C5DB2-61C7-4F17-B4BC-814EEA448E18}" type="parTrans" cxnId="{EDA9BA7F-267A-480B-94D8-0C7366DF427E}">
      <dgm:prSet/>
      <dgm:spPr/>
      <dgm:t>
        <a:bodyPr/>
        <a:lstStyle/>
        <a:p>
          <a:endParaRPr lang="zh-TW" altLang="en-US"/>
        </a:p>
      </dgm:t>
    </dgm:pt>
    <dgm:pt modelId="{A06A3DBE-2211-4ED4-B501-08B48A74901D}" type="sibTrans" cxnId="{EDA9BA7F-267A-480B-94D8-0C7366DF427E}">
      <dgm:prSet/>
      <dgm:spPr/>
      <dgm:t>
        <a:bodyPr/>
        <a:lstStyle/>
        <a:p>
          <a:endParaRPr lang="zh-TW" altLang="en-US"/>
        </a:p>
      </dgm:t>
    </dgm:pt>
    <dgm:pt modelId="{B29FCD01-6272-46E3-B31D-2153EA44F59C}">
      <dgm:prSet custT="1"/>
      <dgm:spPr/>
      <dgm:t>
        <a:bodyPr/>
        <a:lstStyle/>
        <a:p>
          <a:r>
            <a:rPr lang="zh-TW" sz="2000" dirty="0" smtClean="0">
              <a:latin typeface="+mn-ea"/>
              <a:ea typeface="+mn-ea"/>
            </a:rPr>
            <a:t>專業農民：</a:t>
          </a:r>
          <a:r>
            <a:rPr lang="zh-TW" altLang="en-US" sz="2000" dirty="0" smtClean="0">
              <a:latin typeface="+mn-ea"/>
              <a:ea typeface="+mn-ea"/>
            </a:rPr>
            <a:t>最高</a:t>
          </a:r>
          <a:r>
            <a:rPr lang="en-US" altLang="zh-TW" sz="2000" dirty="0" smtClean="0">
              <a:latin typeface="+mn-ea"/>
              <a:ea typeface="+mn-ea"/>
            </a:rPr>
            <a:t>1,000</a:t>
          </a:r>
          <a:r>
            <a:rPr lang="zh-TW" sz="2000" dirty="0" smtClean="0">
              <a:latin typeface="+mn-ea"/>
              <a:ea typeface="+mn-ea"/>
            </a:rPr>
            <a:t>萬元，其中週轉金</a:t>
          </a:r>
          <a:r>
            <a:rPr lang="zh-TW" altLang="en-US" sz="2000" dirty="0" smtClean="0">
              <a:latin typeface="+mn-ea"/>
              <a:ea typeface="+mn-ea"/>
            </a:rPr>
            <a:t>最高</a:t>
          </a:r>
          <a:r>
            <a:rPr lang="en-US" altLang="zh-TW" sz="2000" dirty="0" smtClean="0">
              <a:solidFill>
                <a:schemeClr val="tx1"/>
              </a:solidFill>
              <a:latin typeface="+mn-ea"/>
              <a:ea typeface="+mn-ea"/>
            </a:rPr>
            <a:t>600</a:t>
          </a:r>
          <a:r>
            <a:rPr lang="zh-TW" altLang="en-US" sz="2000" dirty="0" smtClean="0">
              <a:latin typeface="+mn-ea"/>
              <a:ea typeface="+mn-ea"/>
            </a:rPr>
            <a:t>萬元；資本支出以其實際投資金額</a:t>
          </a:r>
          <a:r>
            <a:rPr lang="en-US" altLang="zh-TW" sz="2000" dirty="0" smtClean="0">
              <a:latin typeface="+mn-ea"/>
              <a:ea typeface="+mn-ea"/>
            </a:rPr>
            <a:t>90</a:t>
          </a:r>
          <a:r>
            <a:rPr lang="zh-TW" altLang="zh-TW" sz="2000" dirty="0" smtClean="0">
              <a:latin typeface="+mn-ea"/>
              <a:ea typeface="+mn-ea"/>
            </a:rPr>
            <a:t>％</a:t>
          </a:r>
          <a:r>
            <a:rPr lang="zh-TW" altLang="en-US" sz="2000" dirty="0" smtClean="0">
              <a:latin typeface="+mn-ea"/>
              <a:ea typeface="+mn-ea"/>
            </a:rPr>
            <a:t>為限。</a:t>
          </a:r>
          <a:endParaRPr lang="zh-TW" altLang="en-US" sz="2000" dirty="0">
            <a:latin typeface="+mn-ea"/>
            <a:ea typeface="+mn-ea"/>
          </a:endParaRPr>
        </a:p>
      </dgm:t>
    </dgm:pt>
    <dgm:pt modelId="{5B440CAB-E8D0-4657-A3B5-D8BB28F12955}" type="parTrans" cxnId="{068A16BD-C8D9-460D-9E9F-41348995FB97}">
      <dgm:prSet/>
      <dgm:spPr/>
      <dgm:t>
        <a:bodyPr/>
        <a:lstStyle/>
        <a:p>
          <a:endParaRPr lang="zh-TW" altLang="en-US"/>
        </a:p>
      </dgm:t>
    </dgm:pt>
    <dgm:pt modelId="{97C1163B-F098-40AA-B0D7-284A4D5F1164}" type="sibTrans" cxnId="{068A16BD-C8D9-460D-9E9F-41348995FB97}">
      <dgm:prSet/>
      <dgm:spPr/>
      <dgm:t>
        <a:bodyPr/>
        <a:lstStyle/>
        <a:p>
          <a:endParaRPr lang="zh-TW" altLang="en-US"/>
        </a:p>
      </dgm:t>
    </dgm:pt>
    <dgm:pt modelId="{EB8D5989-058E-40E9-B0A9-A0060258CF7E}">
      <dgm:prSet custT="1"/>
      <dgm:spPr/>
      <dgm:t>
        <a:bodyPr/>
        <a:lstStyle/>
        <a:p>
          <a:r>
            <a:rPr lang="zh-TW" altLang="en-US" sz="2000" dirty="0" smtClean="0">
              <a:latin typeface="+mn-ea"/>
              <a:ea typeface="+mn-ea"/>
            </a:rPr>
            <a:t>農業產銷班、農業合作社、農會及農業企業機構：</a:t>
          </a:r>
          <a:endParaRPr lang="zh-TW" altLang="en-US" sz="2000" dirty="0">
            <a:latin typeface="+mn-ea"/>
            <a:ea typeface="+mn-ea"/>
          </a:endParaRPr>
        </a:p>
      </dgm:t>
    </dgm:pt>
    <dgm:pt modelId="{0BEDCAFF-7A9D-48FE-9B64-217D5FFAA16E}" type="parTrans" cxnId="{90553C80-3B47-4CAF-85E0-3E4C6E3EB4E7}">
      <dgm:prSet/>
      <dgm:spPr/>
      <dgm:t>
        <a:bodyPr/>
        <a:lstStyle/>
        <a:p>
          <a:endParaRPr lang="zh-TW" altLang="en-US"/>
        </a:p>
      </dgm:t>
    </dgm:pt>
    <dgm:pt modelId="{36F1F9F7-06E8-49E1-B92E-02D19FEF7B09}" type="sibTrans" cxnId="{90553C80-3B47-4CAF-85E0-3E4C6E3EB4E7}">
      <dgm:prSet/>
      <dgm:spPr/>
      <dgm:t>
        <a:bodyPr/>
        <a:lstStyle/>
        <a:p>
          <a:endParaRPr lang="zh-TW" altLang="en-US"/>
        </a:p>
      </dgm:t>
    </dgm:pt>
    <dgm:pt modelId="{7D6218FA-027F-4184-BD30-AC48A815750B}">
      <dgm:prSet custT="1"/>
      <dgm:spPr/>
      <dgm:t>
        <a:bodyPr/>
        <a:lstStyle/>
        <a:p>
          <a:r>
            <a:rPr lang="zh-TW" sz="2000" dirty="0" smtClean="0">
              <a:latin typeface="+mn-ea"/>
              <a:ea typeface="+mn-ea"/>
            </a:rPr>
            <a:t>借款戶單一貸款案件</a:t>
          </a:r>
          <a:r>
            <a:rPr lang="zh-TW" altLang="en-US" sz="2000" dirty="0" smtClean="0">
              <a:latin typeface="+mn-ea"/>
              <a:ea typeface="+mn-ea"/>
            </a:rPr>
            <a:t>最高</a:t>
          </a:r>
          <a:r>
            <a:rPr lang="en-US" altLang="zh-TW" sz="2000" dirty="0" smtClean="0">
              <a:latin typeface="+mn-ea"/>
              <a:ea typeface="+mn-ea"/>
            </a:rPr>
            <a:t>5,000</a:t>
          </a:r>
          <a:r>
            <a:rPr lang="zh-TW" sz="2000" dirty="0" smtClean="0">
              <a:latin typeface="+mn-ea"/>
              <a:ea typeface="+mn-ea"/>
            </a:rPr>
            <a:t>萬元，其中週轉金</a:t>
          </a:r>
          <a:r>
            <a:rPr lang="zh-TW" altLang="en-US" sz="2000" dirty="0" smtClean="0">
              <a:latin typeface="+mn-ea"/>
              <a:ea typeface="+mn-ea"/>
            </a:rPr>
            <a:t>最高</a:t>
          </a:r>
          <a:r>
            <a:rPr lang="en-US" altLang="zh-TW" sz="2000" dirty="0" smtClean="0">
              <a:solidFill>
                <a:schemeClr val="tx1"/>
              </a:solidFill>
              <a:latin typeface="+mn-ea"/>
              <a:ea typeface="+mn-ea"/>
            </a:rPr>
            <a:t>1</a:t>
          </a:r>
          <a:r>
            <a:rPr lang="zh-TW" altLang="en-US" sz="2000" dirty="0" smtClean="0">
              <a:solidFill>
                <a:schemeClr val="tx1"/>
              </a:solidFill>
              <a:latin typeface="+mn-ea"/>
              <a:ea typeface="+mn-ea"/>
            </a:rPr>
            <a:t> </a:t>
          </a:r>
          <a:r>
            <a:rPr lang="en-US" altLang="zh-TW" sz="2000" dirty="0" smtClean="0">
              <a:solidFill>
                <a:schemeClr val="tx1"/>
              </a:solidFill>
              <a:latin typeface="+mn-ea"/>
              <a:ea typeface="+mn-ea"/>
            </a:rPr>
            <a:t>,500</a:t>
          </a:r>
          <a:r>
            <a:rPr lang="zh-TW" altLang="en-US" sz="2000" dirty="0" smtClean="0">
              <a:latin typeface="+mn-ea"/>
              <a:ea typeface="+mn-ea"/>
            </a:rPr>
            <a:t>萬元；資本支出以其實際投資金額</a:t>
          </a:r>
          <a:r>
            <a:rPr lang="en-US" altLang="zh-TW" sz="2000" dirty="0" smtClean="0">
              <a:latin typeface="+mn-ea"/>
              <a:ea typeface="+mn-ea"/>
            </a:rPr>
            <a:t>90</a:t>
          </a:r>
          <a:r>
            <a:rPr lang="zh-TW" altLang="zh-TW" sz="2000" dirty="0" smtClean="0">
              <a:latin typeface="+mn-ea"/>
              <a:ea typeface="+mn-ea"/>
            </a:rPr>
            <a:t>％</a:t>
          </a:r>
          <a:r>
            <a:rPr lang="zh-TW" altLang="en-US" sz="2000" dirty="0" smtClean="0">
              <a:latin typeface="+mn-ea"/>
              <a:ea typeface="+mn-ea"/>
            </a:rPr>
            <a:t>為限。</a:t>
          </a:r>
          <a:endParaRPr lang="zh-TW" altLang="en-US" sz="2000" dirty="0">
            <a:latin typeface="+mn-ea"/>
            <a:ea typeface="+mn-ea"/>
          </a:endParaRPr>
        </a:p>
      </dgm:t>
    </dgm:pt>
    <dgm:pt modelId="{D1E10503-F223-4CD0-AA51-9B6C623FEF23}" type="parTrans" cxnId="{9959C60A-E18B-4E63-AB79-4EA5B6C7AA5C}">
      <dgm:prSet/>
      <dgm:spPr/>
      <dgm:t>
        <a:bodyPr/>
        <a:lstStyle/>
        <a:p>
          <a:endParaRPr lang="zh-TW" altLang="en-US"/>
        </a:p>
      </dgm:t>
    </dgm:pt>
    <dgm:pt modelId="{21AB4EBA-C0DC-45FC-97DE-1EAA1B427D88}" type="sibTrans" cxnId="{9959C60A-E18B-4E63-AB79-4EA5B6C7AA5C}">
      <dgm:prSet/>
      <dgm:spPr/>
      <dgm:t>
        <a:bodyPr/>
        <a:lstStyle/>
        <a:p>
          <a:endParaRPr lang="zh-TW" altLang="en-US"/>
        </a:p>
      </dgm:t>
    </dgm:pt>
    <dgm:pt modelId="{4101C5E3-A5B3-462A-A7AA-6AC82E7D6383}">
      <dgm:prSet custT="1"/>
      <dgm:spPr/>
      <dgm:t>
        <a:bodyPr/>
        <a:lstStyle/>
        <a:p>
          <a:r>
            <a:rPr lang="zh-TW" sz="2000" dirty="0" smtClean="0">
              <a:latin typeface="+mn-ea"/>
              <a:ea typeface="+mn-ea"/>
            </a:rPr>
            <a:t>貸款餘額最高以</a:t>
          </a:r>
          <a:r>
            <a:rPr lang="en-US" altLang="zh-TW" sz="2000" dirty="0" smtClean="0">
              <a:latin typeface="+mn-ea"/>
              <a:ea typeface="+mn-ea"/>
            </a:rPr>
            <a:t>8,000</a:t>
          </a:r>
          <a:r>
            <a:rPr lang="zh-TW" sz="2000" dirty="0" smtClean="0">
              <a:latin typeface="+mn-ea"/>
              <a:ea typeface="+mn-ea"/>
            </a:rPr>
            <a:t>萬元為限。但情形特殊，報經農委會專案同</a:t>
          </a:r>
          <a:r>
            <a:rPr lang="zh-TW" altLang="en-US" sz="2000" dirty="0" smtClean="0">
              <a:latin typeface="+mn-ea"/>
              <a:ea typeface="+mn-ea"/>
            </a:rPr>
            <a:t>意者，不在此限。</a:t>
          </a:r>
          <a:endParaRPr lang="zh-TW" altLang="en-US" sz="2000" dirty="0">
            <a:latin typeface="+mn-ea"/>
            <a:ea typeface="+mn-ea"/>
          </a:endParaRPr>
        </a:p>
      </dgm:t>
    </dgm:pt>
    <dgm:pt modelId="{A3D745DD-AD22-487A-B0E3-AC62C7999E24}" type="parTrans" cxnId="{D62A733D-46FA-4A6C-B07C-7C11E41C8D89}">
      <dgm:prSet/>
      <dgm:spPr/>
      <dgm:t>
        <a:bodyPr/>
        <a:lstStyle/>
        <a:p>
          <a:endParaRPr lang="zh-TW" altLang="en-US"/>
        </a:p>
      </dgm:t>
    </dgm:pt>
    <dgm:pt modelId="{907C800A-5A56-452B-B038-A2684E4F60E6}" type="sibTrans" cxnId="{D62A733D-46FA-4A6C-B07C-7C11E41C8D89}">
      <dgm:prSet/>
      <dgm:spPr/>
      <dgm:t>
        <a:bodyPr/>
        <a:lstStyle/>
        <a:p>
          <a:endParaRPr lang="zh-TW" altLang="en-US"/>
        </a:p>
      </dgm:t>
    </dgm:pt>
    <dgm:pt modelId="{0205D6E1-90F0-4942-9901-7643F2AB1D3D}" type="pres">
      <dgm:prSet presAssocID="{B3A2643C-98B3-421D-994F-BFE459A81FE0}" presName="linear" presStyleCnt="0">
        <dgm:presLayoutVars>
          <dgm:dir/>
          <dgm:animLvl val="lvl"/>
          <dgm:resizeHandles val="exact"/>
        </dgm:presLayoutVars>
      </dgm:prSet>
      <dgm:spPr/>
      <dgm:t>
        <a:bodyPr/>
        <a:lstStyle/>
        <a:p>
          <a:endParaRPr lang="zh-TW" altLang="en-US"/>
        </a:p>
      </dgm:t>
    </dgm:pt>
    <dgm:pt modelId="{A1A6E7A4-B4FD-4430-BBB0-B1E51AD4422C}" type="pres">
      <dgm:prSet presAssocID="{9731597D-DE3A-4C30-850C-58126AD7484A}" presName="parentLin" presStyleCnt="0"/>
      <dgm:spPr/>
    </dgm:pt>
    <dgm:pt modelId="{F5507822-A284-4A0F-9019-78AD5B892EBE}" type="pres">
      <dgm:prSet presAssocID="{9731597D-DE3A-4C30-850C-58126AD7484A}" presName="parentLeftMargin" presStyleLbl="node1" presStyleIdx="0" presStyleCnt="1"/>
      <dgm:spPr/>
      <dgm:t>
        <a:bodyPr/>
        <a:lstStyle/>
        <a:p>
          <a:endParaRPr lang="zh-TW" altLang="en-US"/>
        </a:p>
      </dgm:t>
    </dgm:pt>
    <dgm:pt modelId="{590A1FD1-3617-4F29-96AB-9360D64C49F8}" type="pres">
      <dgm:prSet presAssocID="{9731597D-DE3A-4C30-850C-58126AD7484A}" presName="parentText" presStyleLbl="node1" presStyleIdx="0" presStyleCnt="1" custScaleX="75388" custScaleY="111171" custLinFactNeighborY="-26806">
        <dgm:presLayoutVars>
          <dgm:chMax val="0"/>
          <dgm:bulletEnabled val="1"/>
        </dgm:presLayoutVars>
      </dgm:prSet>
      <dgm:spPr/>
      <dgm:t>
        <a:bodyPr/>
        <a:lstStyle/>
        <a:p>
          <a:endParaRPr lang="zh-TW" altLang="en-US"/>
        </a:p>
      </dgm:t>
    </dgm:pt>
    <dgm:pt modelId="{33C83B70-B32F-4516-B248-9249492F3495}" type="pres">
      <dgm:prSet presAssocID="{9731597D-DE3A-4C30-850C-58126AD7484A}" presName="negativeSpace" presStyleCnt="0"/>
      <dgm:spPr/>
    </dgm:pt>
    <dgm:pt modelId="{04B764C8-BCA3-44DC-8EE6-78716AAD9BCD}" type="pres">
      <dgm:prSet presAssocID="{9731597D-DE3A-4C30-850C-58126AD7484A}" presName="childText" presStyleLbl="conFgAcc1" presStyleIdx="0" presStyleCnt="1" custLinFactNeighborY="14499">
        <dgm:presLayoutVars>
          <dgm:bulletEnabled val="1"/>
        </dgm:presLayoutVars>
      </dgm:prSet>
      <dgm:spPr/>
      <dgm:t>
        <a:bodyPr/>
        <a:lstStyle/>
        <a:p>
          <a:endParaRPr lang="zh-TW" altLang="en-US"/>
        </a:p>
      </dgm:t>
    </dgm:pt>
  </dgm:ptLst>
  <dgm:cxnLst>
    <dgm:cxn modelId="{EDA9BA7F-267A-480B-94D8-0C7366DF427E}" srcId="{C814D817-9408-43B9-8A77-2A0707E423C6}" destId="{5DD38A41-EBE0-4236-B863-39E26954F27B}" srcOrd="1" destOrd="0" parTransId="{627C5DB2-61C7-4F17-B4BC-814EEA448E18}" sibTransId="{A06A3DBE-2211-4ED4-B501-08B48A74901D}"/>
    <dgm:cxn modelId="{068A16BD-C8D9-460D-9E9F-41348995FB97}" srcId="{5DD38A41-EBE0-4236-B863-39E26954F27B}" destId="{B29FCD01-6272-46E3-B31D-2153EA44F59C}" srcOrd="0" destOrd="0" parTransId="{5B440CAB-E8D0-4657-A3B5-D8BB28F12955}" sibTransId="{97C1163B-F098-40AA-B0D7-284A4D5F1164}"/>
    <dgm:cxn modelId="{C9E18F69-EA5C-4E96-8CCF-FB074BF6443A}" type="presOf" srcId="{C814D817-9408-43B9-8A77-2A0707E423C6}" destId="{04B764C8-BCA3-44DC-8EE6-78716AAD9BCD}" srcOrd="0" destOrd="0" presId="urn:microsoft.com/office/officeart/2005/8/layout/list1"/>
    <dgm:cxn modelId="{4710A770-7F4F-47A6-A593-0BF8522B1F13}" type="presOf" srcId="{B3A2643C-98B3-421D-994F-BFE459A81FE0}" destId="{0205D6E1-90F0-4942-9901-7643F2AB1D3D}" srcOrd="0" destOrd="0" presId="urn:microsoft.com/office/officeart/2005/8/layout/list1"/>
    <dgm:cxn modelId="{D62A733D-46FA-4A6C-B07C-7C11E41C8D89}" srcId="{EB8D5989-058E-40E9-B0A9-A0060258CF7E}" destId="{4101C5E3-A5B3-462A-A7AA-6AC82E7D6383}" srcOrd="1" destOrd="0" parTransId="{A3D745DD-AD22-487A-B0E3-AC62C7999E24}" sibTransId="{907C800A-5A56-452B-B038-A2684E4F60E6}"/>
    <dgm:cxn modelId="{D77F2172-9EC7-4A52-90E9-20FA84F5A431}" type="presOf" srcId="{4101C5E3-A5B3-462A-A7AA-6AC82E7D6383}" destId="{04B764C8-BCA3-44DC-8EE6-78716AAD9BCD}" srcOrd="0" destOrd="6" presId="urn:microsoft.com/office/officeart/2005/8/layout/list1"/>
    <dgm:cxn modelId="{4A943F09-F162-4C90-A194-2757398D64F0}" type="presOf" srcId="{5DD38A41-EBE0-4236-B863-39E26954F27B}" destId="{04B764C8-BCA3-44DC-8EE6-78716AAD9BCD}" srcOrd="0" destOrd="2" presId="urn:microsoft.com/office/officeart/2005/8/layout/list1"/>
    <dgm:cxn modelId="{83956F9E-A744-4AD3-8179-2C91825C835C}" srcId="{C814D817-9408-43B9-8A77-2A0707E423C6}" destId="{799F55F8-B823-469C-A5B9-EC0D3F188040}" srcOrd="0" destOrd="0" parTransId="{20DFA81B-6DDD-4B25-958E-D789EF259AAF}" sibTransId="{AFEFF95F-5ED0-4F4E-96B4-510C9656474B}"/>
    <dgm:cxn modelId="{9ED08A53-D8B9-4FA7-AF58-B648219C3604}" type="presOf" srcId="{B29FCD01-6272-46E3-B31D-2153EA44F59C}" destId="{04B764C8-BCA3-44DC-8EE6-78716AAD9BCD}" srcOrd="0" destOrd="3" presId="urn:microsoft.com/office/officeart/2005/8/layout/list1"/>
    <dgm:cxn modelId="{6437DE3E-7CC0-4D8F-8DC0-124DE7D7F604}" type="presOf" srcId="{799F55F8-B823-469C-A5B9-EC0D3F188040}" destId="{04B764C8-BCA3-44DC-8EE6-78716AAD9BCD}" srcOrd="0" destOrd="1" presId="urn:microsoft.com/office/officeart/2005/8/layout/list1"/>
    <dgm:cxn modelId="{06F2FE9B-1075-4CC0-8FE2-4931E718C8B0}" type="presOf" srcId="{7D6218FA-027F-4184-BD30-AC48A815750B}" destId="{04B764C8-BCA3-44DC-8EE6-78716AAD9BCD}" srcOrd="0" destOrd="5" presId="urn:microsoft.com/office/officeart/2005/8/layout/list1"/>
    <dgm:cxn modelId="{6EC90F2C-DB48-4065-A1C9-E410A27FBB9E}" srcId="{9731597D-DE3A-4C30-850C-58126AD7484A}" destId="{C814D817-9408-43B9-8A77-2A0707E423C6}" srcOrd="0" destOrd="0" parTransId="{119B9BCC-24A3-4FCD-99D5-516E4531B525}" sibTransId="{0EE59902-4EB3-49D3-B08C-64108BB5B7C2}"/>
    <dgm:cxn modelId="{B56B6A23-25B8-403E-9F40-568F84570643}" type="presOf" srcId="{9731597D-DE3A-4C30-850C-58126AD7484A}" destId="{590A1FD1-3617-4F29-96AB-9360D64C49F8}" srcOrd="1" destOrd="0" presId="urn:microsoft.com/office/officeart/2005/8/layout/list1"/>
    <dgm:cxn modelId="{90553C80-3B47-4CAF-85E0-3E4C6E3EB4E7}" srcId="{5DD38A41-EBE0-4236-B863-39E26954F27B}" destId="{EB8D5989-058E-40E9-B0A9-A0060258CF7E}" srcOrd="1" destOrd="0" parTransId="{0BEDCAFF-7A9D-48FE-9B64-217D5FFAA16E}" sibTransId="{36F1F9F7-06E8-49E1-B92E-02D19FEF7B09}"/>
    <dgm:cxn modelId="{9959C60A-E18B-4E63-AB79-4EA5B6C7AA5C}" srcId="{EB8D5989-058E-40E9-B0A9-A0060258CF7E}" destId="{7D6218FA-027F-4184-BD30-AC48A815750B}" srcOrd="0" destOrd="0" parTransId="{D1E10503-F223-4CD0-AA51-9B6C623FEF23}" sibTransId="{21AB4EBA-C0DC-45FC-97DE-1EAA1B427D88}"/>
    <dgm:cxn modelId="{5BE1C042-2777-4CA1-BBA9-30ED1C09AA16}" srcId="{B3A2643C-98B3-421D-994F-BFE459A81FE0}" destId="{9731597D-DE3A-4C30-850C-58126AD7484A}" srcOrd="0" destOrd="0" parTransId="{1823C64A-C400-45FB-BB83-DAA32800B4E6}" sibTransId="{B0790D7F-763A-4854-96B4-9018B57A3843}"/>
    <dgm:cxn modelId="{37D7B090-9B0E-40D4-9676-F35B46EB1E91}" type="presOf" srcId="{9731597D-DE3A-4C30-850C-58126AD7484A}" destId="{F5507822-A284-4A0F-9019-78AD5B892EBE}" srcOrd="0" destOrd="0" presId="urn:microsoft.com/office/officeart/2005/8/layout/list1"/>
    <dgm:cxn modelId="{29EAD5C3-0176-4B90-A6F3-903785BAA0A9}" type="presOf" srcId="{EB8D5989-058E-40E9-B0A9-A0060258CF7E}" destId="{04B764C8-BCA3-44DC-8EE6-78716AAD9BCD}" srcOrd="0" destOrd="4" presId="urn:microsoft.com/office/officeart/2005/8/layout/list1"/>
    <dgm:cxn modelId="{D102C1A1-AD87-4000-A4C0-C06E3122CF42}" type="presParOf" srcId="{0205D6E1-90F0-4942-9901-7643F2AB1D3D}" destId="{A1A6E7A4-B4FD-4430-BBB0-B1E51AD4422C}" srcOrd="0" destOrd="0" presId="urn:microsoft.com/office/officeart/2005/8/layout/list1"/>
    <dgm:cxn modelId="{78D82ED1-5463-46F6-B50D-04BCC5B60DFE}" type="presParOf" srcId="{A1A6E7A4-B4FD-4430-BBB0-B1E51AD4422C}" destId="{F5507822-A284-4A0F-9019-78AD5B892EBE}" srcOrd="0" destOrd="0" presId="urn:microsoft.com/office/officeart/2005/8/layout/list1"/>
    <dgm:cxn modelId="{5C2EDAC8-9B9A-45B8-8551-D263B7CC2F95}" type="presParOf" srcId="{A1A6E7A4-B4FD-4430-BBB0-B1E51AD4422C}" destId="{590A1FD1-3617-4F29-96AB-9360D64C49F8}" srcOrd="1" destOrd="0" presId="urn:microsoft.com/office/officeart/2005/8/layout/list1"/>
    <dgm:cxn modelId="{B6D2E212-1F17-49BC-A596-9DF3615CFD9A}" type="presParOf" srcId="{0205D6E1-90F0-4942-9901-7643F2AB1D3D}" destId="{33C83B70-B32F-4516-B248-9249492F3495}" srcOrd="1" destOrd="0" presId="urn:microsoft.com/office/officeart/2005/8/layout/list1"/>
    <dgm:cxn modelId="{E159C787-AD9D-461D-A5FC-385A2840599C}" type="presParOf" srcId="{0205D6E1-90F0-4942-9901-7643F2AB1D3D}" destId="{04B764C8-BCA3-44DC-8EE6-78716AAD9BCD}"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4E4847B1-3674-4A81-A2D8-CE16A1B961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932ACA07-59CB-4748-B003-E1F34F3AF983}">
      <dgm:prSet phldrT="[文字]" custT="1"/>
      <dgm:spPr/>
      <dgm:t>
        <a:bodyPr/>
        <a:lstStyle/>
        <a:p>
          <a:r>
            <a:rPr lang="zh-TW" altLang="en-US" sz="2400" dirty="0" smtClean="0"/>
            <a:t>不予利息差額補貼</a:t>
          </a:r>
          <a:endParaRPr lang="zh-TW" altLang="en-US" sz="2400" dirty="0"/>
        </a:p>
      </dgm:t>
    </dgm:pt>
    <dgm:pt modelId="{EC3A9F20-B65B-49E4-AB0F-19E5CD7DF53B}" type="parTrans" cxnId="{552DE779-34E9-454A-8049-E34D305A0FB7}">
      <dgm:prSet/>
      <dgm:spPr/>
      <dgm:t>
        <a:bodyPr/>
        <a:lstStyle/>
        <a:p>
          <a:endParaRPr lang="zh-TW" altLang="en-US"/>
        </a:p>
      </dgm:t>
    </dgm:pt>
    <dgm:pt modelId="{F8C179F2-23C1-4050-9D12-AA0E065FD1A1}" type="sibTrans" cxnId="{552DE779-34E9-454A-8049-E34D305A0FB7}">
      <dgm:prSet/>
      <dgm:spPr/>
      <dgm:t>
        <a:bodyPr/>
        <a:lstStyle/>
        <a:p>
          <a:endParaRPr lang="zh-TW" altLang="en-US"/>
        </a:p>
      </dgm:t>
    </dgm:pt>
    <dgm:pt modelId="{38F5C7CB-95D1-485C-9288-951A164B702F}">
      <dgm:prSet custT="1"/>
      <dgm:spPr/>
      <dgm:t>
        <a:bodyPr/>
        <a:lstStyle/>
        <a:p>
          <a:r>
            <a:rPr lang="zh-TW" altLang="en-US" sz="2400" dirty="0" smtClean="0">
              <a:latin typeface="+mn-ea"/>
              <a:ea typeface="+mn-ea"/>
            </a:rPr>
            <a:t>貸款存續期間其租約經終止或期滿未續約者，不予利息差額補貼。</a:t>
          </a:r>
          <a:endParaRPr lang="zh-TW" altLang="en-US" sz="2400" dirty="0">
            <a:latin typeface="+mn-ea"/>
            <a:ea typeface="+mn-ea"/>
          </a:endParaRPr>
        </a:p>
      </dgm:t>
    </dgm:pt>
    <dgm:pt modelId="{D0024466-72CB-42C9-9B32-B044DC812119}" type="parTrans" cxnId="{DEA91377-990C-46D7-8810-9BE9D6A1F713}">
      <dgm:prSet/>
      <dgm:spPr/>
      <dgm:t>
        <a:bodyPr/>
        <a:lstStyle/>
        <a:p>
          <a:endParaRPr lang="zh-TW" altLang="en-US"/>
        </a:p>
      </dgm:t>
    </dgm:pt>
    <dgm:pt modelId="{48DCA6B6-6037-46A1-8209-BC792D4953EA}" type="sibTrans" cxnId="{DEA91377-990C-46D7-8810-9BE9D6A1F713}">
      <dgm:prSet/>
      <dgm:spPr/>
      <dgm:t>
        <a:bodyPr/>
        <a:lstStyle/>
        <a:p>
          <a:endParaRPr lang="zh-TW" altLang="en-US"/>
        </a:p>
      </dgm:t>
    </dgm:pt>
    <dgm:pt modelId="{E8860733-127D-4412-A47A-9BF7D9D046D6}">
      <dgm:prSet custT="1"/>
      <dgm:spPr/>
      <dgm:t>
        <a:bodyPr/>
        <a:lstStyle/>
        <a:p>
          <a:r>
            <a:rPr lang="zh-TW" sz="2400" dirty="0" smtClean="0">
              <a:latin typeface="+mn-ea"/>
              <a:ea typeface="+mn-ea"/>
            </a:rPr>
            <a:t>貸款對象為農業企業機構者，貸款存續期間具有農民健康保險條例第</a:t>
          </a:r>
          <a:r>
            <a:rPr lang="en-US" altLang="zh-TW" sz="2400" dirty="0" smtClean="0">
              <a:latin typeface="+mn-ea"/>
              <a:ea typeface="+mn-ea"/>
            </a:rPr>
            <a:t>5</a:t>
          </a:r>
          <a:r>
            <a:rPr lang="zh-TW" sz="2400" dirty="0" smtClean="0">
              <a:latin typeface="+mn-ea"/>
              <a:ea typeface="+mn-ea"/>
            </a:rPr>
            <a:t>條所定被保險人資格之股東人數低於</a:t>
          </a:r>
          <a:r>
            <a:rPr lang="en-US" altLang="zh-TW" sz="2400" dirty="0" smtClean="0">
              <a:latin typeface="+mn-ea"/>
              <a:ea typeface="+mn-ea"/>
            </a:rPr>
            <a:t>80</a:t>
          </a:r>
          <a:r>
            <a:rPr lang="zh-TW" altLang="zh-TW" sz="2400" dirty="0" smtClean="0">
              <a:latin typeface="+mn-ea"/>
              <a:ea typeface="+mn-ea"/>
            </a:rPr>
            <a:t>％</a:t>
          </a:r>
          <a:r>
            <a:rPr lang="zh-TW" sz="2400" dirty="0" smtClean="0">
              <a:latin typeface="+mn-ea"/>
              <a:ea typeface="+mn-ea"/>
            </a:rPr>
            <a:t>或所投資金額總和占公司實收資本額</a:t>
          </a:r>
          <a:r>
            <a:rPr lang="en-US" altLang="zh-TW" sz="2400" dirty="0" smtClean="0">
              <a:latin typeface="+mn-ea"/>
              <a:ea typeface="+mn-ea"/>
            </a:rPr>
            <a:t>80</a:t>
          </a:r>
          <a:r>
            <a:rPr lang="zh-TW" altLang="zh-TW" sz="2400" dirty="0" smtClean="0">
              <a:latin typeface="+mn-ea"/>
              <a:ea typeface="+mn-ea"/>
            </a:rPr>
            <a:t>％</a:t>
          </a:r>
          <a:r>
            <a:rPr lang="zh-TW" sz="2400" dirty="0" smtClean="0">
              <a:latin typeface="+mn-ea"/>
              <a:ea typeface="+mn-ea"/>
            </a:rPr>
            <a:t>以下時，該筆貸款視為貸款經辦機構之ㄧ般放款，不予利息差額補貼。</a:t>
          </a:r>
          <a:endParaRPr lang="zh-TW" altLang="en-US" sz="2400" dirty="0">
            <a:latin typeface="+mn-ea"/>
            <a:ea typeface="+mn-ea"/>
          </a:endParaRPr>
        </a:p>
      </dgm:t>
    </dgm:pt>
    <dgm:pt modelId="{C866D443-4CC6-4312-A6F9-674F961B251A}" type="parTrans" cxnId="{D751149D-EB8C-4C4C-B9C2-9A78ED738BE8}">
      <dgm:prSet/>
      <dgm:spPr/>
      <dgm:t>
        <a:bodyPr/>
        <a:lstStyle/>
        <a:p>
          <a:endParaRPr lang="zh-TW" altLang="en-US"/>
        </a:p>
      </dgm:t>
    </dgm:pt>
    <dgm:pt modelId="{E4D460B7-32E8-4A7A-95B8-3E190212D0FA}" type="sibTrans" cxnId="{D751149D-EB8C-4C4C-B9C2-9A78ED738BE8}">
      <dgm:prSet/>
      <dgm:spPr/>
      <dgm:t>
        <a:bodyPr/>
        <a:lstStyle/>
        <a:p>
          <a:endParaRPr lang="zh-TW" altLang="en-US"/>
        </a:p>
      </dgm:t>
    </dgm:pt>
    <dgm:pt modelId="{94777D4A-D39D-4FB9-9482-DD248397C490}" type="pres">
      <dgm:prSet presAssocID="{4E4847B1-3674-4A81-A2D8-CE16A1B9617F}" presName="linear" presStyleCnt="0">
        <dgm:presLayoutVars>
          <dgm:dir/>
          <dgm:animLvl val="lvl"/>
          <dgm:resizeHandles val="exact"/>
        </dgm:presLayoutVars>
      </dgm:prSet>
      <dgm:spPr/>
      <dgm:t>
        <a:bodyPr/>
        <a:lstStyle/>
        <a:p>
          <a:endParaRPr lang="zh-TW" altLang="en-US"/>
        </a:p>
      </dgm:t>
    </dgm:pt>
    <dgm:pt modelId="{DFC76034-1B28-48FD-92A4-BA0702FFC5C9}" type="pres">
      <dgm:prSet presAssocID="{932ACA07-59CB-4748-B003-E1F34F3AF983}" presName="parentLin" presStyleCnt="0"/>
      <dgm:spPr/>
    </dgm:pt>
    <dgm:pt modelId="{5C42D04F-C952-4328-A92D-22ABFF9F0170}" type="pres">
      <dgm:prSet presAssocID="{932ACA07-59CB-4748-B003-E1F34F3AF983}" presName="parentLeftMargin" presStyleLbl="node1" presStyleIdx="0" presStyleCnt="1"/>
      <dgm:spPr/>
      <dgm:t>
        <a:bodyPr/>
        <a:lstStyle/>
        <a:p>
          <a:endParaRPr lang="zh-TW" altLang="en-US"/>
        </a:p>
      </dgm:t>
    </dgm:pt>
    <dgm:pt modelId="{FD061835-93A8-4370-8554-21A303F190FC}" type="pres">
      <dgm:prSet presAssocID="{932ACA07-59CB-4748-B003-E1F34F3AF983}" presName="parentText" presStyleLbl="node1" presStyleIdx="0" presStyleCnt="1" custScaleY="27024" custLinFactNeighborY="-391">
        <dgm:presLayoutVars>
          <dgm:chMax val="0"/>
          <dgm:bulletEnabled val="1"/>
        </dgm:presLayoutVars>
      </dgm:prSet>
      <dgm:spPr/>
      <dgm:t>
        <a:bodyPr/>
        <a:lstStyle/>
        <a:p>
          <a:endParaRPr lang="zh-TW" altLang="en-US"/>
        </a:p>
      </dgm:t>
    </dgm:pt>
    <dgm:pt modelId="{03BECE0E-3837-4A1C-90BB-58B30C76A904}" type="pres">
      <dgm:prSet presAssocID="{932ACA07-59CB-4748-B003-E1F34F3AF983}" presName="negativeSpace" presStyleCnt="0"/>
      <dgm:spPr/>
    </dgm:pt>
    <dgm:pt modelId="{00BD829D-B445-4097-872A-DA3788D44C79}" type="pres">
      <dgm:prSet presAssocID="{932ACA07-59CB-4748-B003-E1F34F3AF983}" presName="childText" presStyleLbl="conFgAcc1" presStyleIdx="0" presStyleCnt="1" custScaleY="74664" custLinFactNeighborY="68038">
        <dgm:presLayoutVars>
          <dgm:bulletEnabled val="1"/>
        </dgm:presLayoutVars>
      </dgm:prSet>
      <dgm:spPr/>
      <dgm:t>
        <a:bodyPr/>
        <a:lstStyle/>
        <a:p>
          <a:endParaRPr lang="zh-TW" altLang="en-US"/>
        </a:p>
      </dgm:t>
    </dgm:pt>
  </dgm:ptLst>
  <dgm:cxnLst>
    <dgm:cxn modelId="{9C1A7E79-B58D-4316-9652-19EDD3ED762F}" type="presOf" srcId="{38F5C7CB-95D1-485C-9288-951A164B702F}" destId="{00BD829D-B445-4097-872A-DA3788D44C79}" srcOrd="0" destOrd="0" presId="urn:microsoft.com/office/officeart/2005/8/layout/list1"/>
    <dgm:cxn modelId="{D0014B12-8F52-488B-8834-D652F7CAA1EC}" type="presOf" srcId="{932ACA07-59CB-4748-B003-E1F34F3AF983}" destId="{5C42D04F-C952-4328-A92D-22ABFF9F0170}" srcOrd="0" destOrd="0" presId="urn:microsoft.com/office/officeart/2005/8/layout/list1"/>
    <dgm:cxn modelId="{33C49F5A-824E-46CB-9E0F-5C52E253B59C}" type="presOf" srcId="{E8860733-127D-4412-A47A-9BF7D9D046D6}" destId="{00BD829D-B445-4097-872A-DA3788D44C79}" srcOrd="0" destOrd="1" presId="urn:microsoft.com/office/officeart/2005/8/layout/list1"/>
    <dgm:cxn modelId="{DEA91377-990C-46D7-8810-9BE9D6A1F713}" srcId="{932ACA07-59CB-4748-B003-E1F34F3AF983}" destId="{38F5C7CB-95D1-485C-9288-951A164B702F}" srcOrd="0" destOrd="0" parTransId="{D0024466-72CB-42C9-9B32-B044DC812119}" sibTransId="{48DCA6B6-6037-46A1-8209-BC792D4953EA}"/>
    <dgm:cxn modelId="{51BB66B6-D7AE-4E37-9170-DCC7A6B95227}" type="presOf" srcId="{932ACA07-59CB-4748-B003-E1F34F3AF983}" destId="{FD061835-93A8-4370-8554-21A303F190FC}" srcOrd="1" destOrd="0" presId="urn:microsoft.com/office/officeart/2005/8/layout/list1"/>
    <dgm:cxn modelId="{D751149D-EB8C-4C4C-B9C2-9A78ED738BE8}" srcId="{932ACA07-59CB-4748-B003-E1F34F3AF983}" destId="{E8860733-127D-4412-A47A-9BF7D9D046D6}" srcOrd="1" destOrd="0" parTransId="{C866D443-4CC6-4312-A6F9-674F961B251A}" sibTransId="{E4D460B7-32E8-4A7A-95B8-3E190212D0FA}"/>
    <dgm:cxn modelId="{552DE779-34E9-454A-8049-E34D305A0FB7}" srcId="{4E4847B1-3674-4A81-A2D8-CE16A1B9617F}" destId="{932ACA07-59CB-4748-B003-E1F34F3AF983}" srcOrd="0" destOrd="0" parTransId="{EC3A9F20-B65B-49E4-AB0F-19E5CD7DF53B}" sibTransId="{F8C179F2-23C1-4050-9D12-AA0E065FD1A1}"/>
    <dgm:cxn modelId="{C90B9A39-B330-4EC0-A15E-F2E4B1F3D273}" type="presOf" srcId="{4E4847B1-3674-4A81-A2D8-CE16A1B9617F}" destId="{94777D4A-D39D-4FB9-9482-DD248397C490}" srcOrd="0" destOrd="0" presId="urn:microsoft.com/office/officeart/2005/8/layout/list1"/>
    <dgm:cxn modelId="{0230B1AB-F0B9-4D9F-BC8A-4543B3F453F7}" type="presParOf" srcId="{94777D4A-D39D-4FB9-9482-DD248397C490}" destId="{DFC76034-1B28-48FD-92A4-BA0702FFC5C9}" srcOrd="0" destOrd="0" presId="urn:microsoft.com/office/officeart/2005/8/layout/list1"/>
    <dgm:cxn modelId="{701BF0F0-5203-42F7-A6C1-03FC72ADE204}" type="presParOf" srcId="{DFC76034-1B28-48FD-92A4-BA0702FFC5C9}" destId="{5C42D04F-C952-4328-A92D-22ABFF9F0170}" srcOrd="0" destOrd="0" presId="urn:microsoft.com/office/officeart/2005/8/layout/list1"/>
    <dgm:cxn modelId="{3A4EC8A3-FBDE-4D7A-90CC-5D01F6337373}" type="presParOf" srcId="{DFC76034-1B28-48FD-92A4-BA0702FFC5C9}" destId="{FD061835-93A8-4370-8554-21A303F190FC}" srcOrd="1" destOrd="0" presId="urn:microsoft.com/office/officeart/2005/8/layout/list1"/>
    <dgm:cxn modelId="{47B6EBF9-D4A2-4347-ADA2-0EC37289A4F9}" type="presParOf" srcId="{94777D4A-D39D-4FB9-9482-DD248397C490}" destId="{03BECE0E-3837-4A1C-90BB-58B30C76A904}" srcOrd="1" destOrd="0" presId="urn:microsoft.com/office/officeart/2005/8/layout/list1"/>
    <dgm:cxn modelId="{9AC20932-7E5E-4E44-B741-4BF07BD63916}" type="presParOf" srcId="{94777D4A-D39D-4FB9-9482-DD248397C490}" destId="{00BD829D-B445-4097-872A-DA3788D44C79}"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7EA8CCB2-371B-4F73-BA99-8A39B76A56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9807EFEA-4635-4DBD-BF79-00142DBCB640}">
      <dgm:prSet phldrT="[文字]" custT="1"/>
      <dgm:spPr/>
      <dgm:t>
        <a:bodyPr/>
        <a:lstStyle/>
        <a:p>
          <a:r>
            <a:rPr lang="zh-TW" altLang="en-US" sz="2400" dirty="0" smtClean="0"/>
            <a:t>辦理程序</a:t>
          </a:r>
          <a:endParaRPr lang="zh-TW" altLang="en-US" sz="2400" dirty="0"/>
        </a:p>
      </dgm:t>
    </dgm:pt>
    <dgm:pt modelId="{481F5AF3-DD65-43BB-B2E2-F344CA2715E2}" type="parTrans" cxnId="{C8842679-6C78-495A-84FB-38E4C1F6CE78}">
      <dgm:prSet/>
      <dgm:spPr/>
      <dgm:t>
        <a:bodyPr/>
        <a:lstStyle/>
        <a:p>
          <a:endParaRPr lang="zh-TW" altLang="en-US"/>
        </a:p>
      </dgm:t>
    </dgm:pt>
    <dgm:pt modelId="{D3325F48-3028-482A-AD76-A1C1A698B199}" type="sibTrans" cxnId="{C8842679-6C78-495A-84FB-38E4C1F6CE78}">
      <dgm:prSet/>
      <dgm:spPr/>
      <dgm:t>
        <a:bodyPr/>
        <a:lstStyle/>
        <a:p>
          <a:endParaRPr lang="zh-TW" altLang="en-US"/>
        </a:p>
      </dgm:t>
    </dgm:pt>
    <dgm:pt modelId="{4641ACAA-EAB5-4882-A224-9226E3E10C9F}">
      <dgm:prSet custT="1"/>
      <dgm:spPr/>
      <dgm:t>
        <a:bodyPr/>
        <a:lstStyle/>
        <a:p>
          <a:r>
            <a:rPr lang="zh-TW" sz="2800" dirty="0" smtClean="0">
              <a:latin typeface="+mn-ea"/>
              <a:ea typeface="+mn-ea"/>
            </a:rPr>
            <a:t>借款人應檢具經農委會、直轄市或縣</a:t>
          </a:r>
          <a:r>
            <a:rPr lang="en-US" sz="2800" dirty="0" smtClean="0">
              <a:latin typeface="+mn-ea"/>
              <a:ea typeface="+mn-ea"/>
            </a:rPr>
            <a:t>(</a:t>
          </a:r>
          <a:r>
            <a:rPr lang="zh-TW" sz="2800" dirty="0" smtClean="0">
              <a:latin typeface="+mn-ea"/>
              <a:ea typeface="+mn-ea"/>
            </a:rPr>
            <a:t>市</a:t>
          </a:r>
          <a:r>
            <a:rPr lang="en-US" sz="2800" dirty="0" smtClean="0">
              <a:latin typeface="+mn-ea"/>
              <a:ea typeface="+mn-ea"/>
            </a:rPr>
            <a:t>)</a:t>
          </a:r>
          <a:r>
            <a:rPr lang="zh-TW" sz="2800" dirty="0" smtClean="0">
              <a:latin typeface="+mn-ea"/>
              <a:ea typeface="+mn-ea"/>
            </a:rPr>
            <a:t>政府核定之經營計畫書、貸款申請書及相關文件，向貸款經辦機構提出申請。</a:t>
          </a:r>
          <a:endParaRPr lang="zh-TW" altLang="en-US" sz="2800" dirty="0">
            <a:latin typeface="+mn-ea"/>
            <a:ea typeface="+mn-ea"/>
          </a:endParaRPr>
        </a:p>
      </dgm:t>
    </dgm:pt>
    <dgm:pt modelId="{17F63270-5547-45A8-9A66-5EBBF0D183A5}" type="parTrans" cxnId="{609994D8-3F8D-4FC9-9352-00163F60DE0C}">
      <dgm:prSet/>
      <dgm:spPr/>
    </dgm:pt>
    <dgm:pt modelId="{A0048DC0-C4D9-48B4-BA90-E1E69F7BFC11}" type="sibTrans" cxnId="{609994D8-3F8D-4FC9-9352-00163F60DE0C}">
      <dgm:prSet/>
      <dgm:spPr/>
    </dgm:pt>
    <dgm:pt modelId="{9F0DBF11-637A-403D-9078-F04467B422F4}">
      <dgm:prSet custT="1"/>
      <dgm:spPr/>
      <dgm:t>
        <a:bodyPr/>
        <a:lstStyle/>
        <a:p>
          <a:r>
            <a:rPr lang="zh-TW" sz="2800" dirty="0" smtClean="0">
              <a:latin typeface="+mn-ea"/>
              <a:ea typeface="+mn-ea"/>
            </a:rPr>
            <a:t>貸款金額為資本支出超過</a:t>
          </a:r>
          <a:r>
            <a:rPr lang="en-US" altLang="zh-TW" sz="2800" dirty="0" smtClean="0">
              <a:latin typeface="+mn-ea"/>
              <a:ea typeface="+mn-ea"/>
            </a:rPr>
            <a:t>3,000</a:t>
          </a:r>
          <a:r>
            <a:rPr lang="zh-TW" sz="2800" dirty="0" smtClean="0">
              <a:latin typeface="+mn-ea"/>
              <a:ea typeface="+mn-ea"/>
            </a:rPr>
            <a:t>萬元或週轉金（含租金貸款）超過</a:t>
          </a:r>
          <a:r>
            <a:rPr lang="en-US" altLang="zh-TW" sz="2800" dirty="0" smtClean="0">
              <a:latin typeface="+mn-ea"/>
              <a:ea typeface="+mn-ea"/>
            </a:rPr>
            <a:t>2,000</a:t>
          </a:r>
          <a:r>
            <a:rPr lang="zh-TW" sz="2800" dirty="0" smtClean="0">
              <a:latin typeface="+mn-ea"/>
              <a:ea typeface="+mn-ea"/>
            </a:rPr>
            <a:t>萬元者，貸款經辦機構應函請直轄市或縣</a:t>
          </a:r>
          <a:r>
            <a:rPr lang="en-US" sz="2800" dirty="0" smtClean="0">
              <a:latin typeface="+mn-ea"/>
              <a:ea typeface="+mn-ea"/>
            </a:rPr>
            <a:t>(</a:t>
          </a:r>
          <a:r>
            <a:rPr lang="zh-TW" sz="2800" dirty="0" smtClean="0">
              <a:latin typeface="+mn-ea"/>
              <a:ea typeface="+mn-ea"/>
            </a:rPr>
            <a:t>市</a:t>
          </a:r>
          <a:r>
            <a:rPr lang="en-US" sz="2800" dirty="0" smtClean="0">
              <a:latin typeface="+mn-ea"/>
              <a:ea typeface="+mn-ea"/>
            </a:rPr>
            <a:t>)</a:t>
          </a:r>
          <a:r>
            <a:rPr lang="zh-TW" sz="2800" dirty="0" smtClean="0">
              <a:latin typeface="+mn-ea"/>
              <a:ea typeface="+mn-ea"/>
            </a:rPr>
            <a:t>政府轉請農委會審查。</a:t>
          </a:r>
          <a:endParaRPr lang="zh-TW" sz="2800" dirty="0">
            <a:latin typeface="+mn-ea"/>
            <a:ea typeface="+mn-ea"/>
          </a:endParaRPr>
        </a:p>
      </dgm:t>
    </dgm:pt>
    <dgm:pt modelId="{81326546-92B6-483C-95DA-7B9779FD6D6B}" type="parTrans" cxnId="{30EC5809-B572-4D77-8CD4-5984B1A84BEF}">
      <dgm:prSet/>
      <dgm:spPr/>
      <dgm:t>
        <a:bodyPr/>
        <a:lstStyle/>
        <a:p>
          <a:endParaRPr lang="zh-TW" altLang="en-US"/>
        </a:p>
      </dgm:t>
    </dgm:pt>
    <dgm:pt modelId="{205A61ED-A0F0-4222-9FEE-E0B34CFCFAC6}" type="sibTrans" cxnId="{30EC5809-B572-4D77-8CD4-5984B1A84BEF}">
      <dgm:prSet/>
      <dgm:spPr/>
      <dgm:t>
        <a:bodyPr/>
        <a:lstStyle/>
        <a:p>
          <a:endParaRPr lang="zh-TW" altLang="en-US"/>
        </a:p>
      </dgm:t>
    </dgm:pt>
    <dgm:pt modelId="{354EF688-15DD-45BF-8143-4784EDF224A0}" type="pres">
      <dgm:prSet presAssocID="{7EA8CCB2-371B-4F73-BA99-8A39B76A56E8}" presName="linear" presStyleCnt="0">
        <dgm:presLayoutVars>
          <dgm:dir/>
          <dgm:animLvl val="lvl"/>
          <dgm:resizeHandles val="exact"/>
        </dgm:presLayoutVars>
      </dgm:prSet>
      <dgm:spPr/>
      <dgm:t>
        <a:bodyPr/>
        <a:lstStyle/>
        <a:p>
          <a:endParaRPr lang="zh-TW" altLang="en-US"/>
        </a:p>
      </dgm:t>
    </dgm:pt>
    <dgm:pt modelId="{04A7EE9F-9F3C-47BE-B97F-44267319FB6C}" type="pres">
      <dgm:prSet presAssocID="{9807EFEA-4635-4DBD-BF79-00142DBCB640}" presName="parentLin" presStyleCnt="0"/>
      <dgm:spPr/>
    </dgm:pt>
    <dgm:pt modelId="{8DF82830-0846-4FBD-B80C-4244DB91D31A}" type="pres">
      <dgm:prSet presAssocID="{9807EFEA-4635-4DBD-BF79-00142DBCB640}" presName="parentLeftMargin" presStyleLbl="node1" presStyleIdx="0" presStyleCnt="1"/>
      <dgm:spPr/>
      <dgm:t>
        <a:bodyPr/>
        <a:lstStyle/>
        <a:p>
          <a:endParaRPr lang="zh-TW" altLang="en-US"/>
        </a:p>
      </dgm:t>
    </dgm:pt>
    <dgm:pt modelId="{BE40D185-9C1F-4A41-A206-0476D2701767}" type="pres">
      <dgm:prSet presAssocID="{9807EFEA-4635-4DBD-BF79-00142DBCB640}" presName="parentText" presStyleLbl="node1" presStyleIdx="0" presStyleCnt="1" custScaleY="42548" custLinFactNeighborY="-17469">
        <dgm:presLayoutVars>
          <dgm:chMax val="0"/>
          <dgm:bulletEnabled val="1"/>
        </dgm:presLayoutVars>
      </dgm:prSet>
      <dgm:spPr/>
      <dgm:t>
        <a:bodyPr/>
        <a:lstStyle/>
        <a:p>
          <a:endParaRPr lang="zh-TW" altLang="en-US"/>
        </a:p>
      </dgm:t>
    </dgm:pt>
    <dgm:pt modelId="{1B18CDA9-69AA-47D5-A30E-E5AC1FC4D41F}" type="pres">
      <dgm:prSet presAssocID="{9807EFEA-4635-4DBD-BF79-00142DBCB640}" presName="negativeSpace" presStyleCnt="0"/>
      <dgm:spPr/>
    </dgm:pt>
    <dgm:pt modelId="{EA855BEA-B5E1-4D12-877C-4F7ADB4D0E48}" type="pres">
      <dgm:prSet presAssocID="{9807EFEA-4635-4DBD-BF79-00142DBCB640}" presName="childText" presStyleLbl="conFgAcc1" presStyleIdx="0" presStyleCnt="1" custScaleY="91727">
        <dgm:presLayoutVars>
          <dgm:bulletEnabled val="1"/>
        </dgm:presLayoutVars>
      </dgm:prSet>
      <dgm:spPr/>
      <dgm:t>
        <a:bodyPr/>
        <a:lstStyle/>
        <a:p>
          <a:endParaRPr lang="zh-TW" altLang="en-US"/>
        </a:p>
      </dgm:t>
    </dgm:pt>
  </dgm:ptLst>
  <dgm:cxnLst>
    <dgm:cxn modelId="{81229279-7D5E-412A-98A6-650C3A3C4C04}" type="presOf" srcId="{4641ACAA-EAB5-4882-A224-9226E3E10C9F}" destId="{EA855BEA-B5E1-4D12-877C-4F7ADB4D0E48}" srcOrd="0" destOrd="0" presId="urn:microsoft.com/office/officeart/2005/8/layout/list1"/>
    <dgm:cxn modelId="{F48D1E3C-509A-4608-8347-B475ECE2FC22}" type="presOf" srcId="{9807EFEA-4635-4DBD-BF79-00142DBCB640}" destId="{BE40D185-9C1F-4A41-A206-0476D2701767}" srcOrd="1" destOrd="0" presId="urn:microsoft.com/office/officeart/2005/8/layout/list1"/>
    <dgm:cxn modelId="{609994D8-3F8D-4FC9-9352-00163F60DE0C}" srcId="{9807EFEA-4635-4DBD-BF79-00142DBCB640}" destId="{4641ACAA-EAB5-4882-A224-9226E3E10C9F}" srcOrd="0" destOrd="0" parTransId="{17F63270-5547-45A8-9A66-5EBBF0D183A5}" sibTransId="{A0048DC0-C4D9-48B4-BA90-E1E69F7BFC11}"/>
    <dgm:cxn modelId="{BA78A275-3DBE-436B-B53A-F763A62246F8}" type="presOf" srcId="{9F0DBF11-637A-403D-9078-F04467B422F4}" destId="{EA855BEA-B5E1-4D12-877C-4F7ADB4D0E48}" srcOrd="0" destOrd="1" presId="urn:microsoft.com/office/officeart/2005/8/layout/list1"/>
    <dgm:cxn modelId="{30EC5809-B572-4D77-8CD4-5984B1A84BEF}" srcId="{9807EFEA-4635-4DBD-BF79-00142DBCB640}" destId="{9F0DBF11-637A-403D-9078-F04467B422F4}" srcOrd="1" destOrd="0" parTransId="{81326546-92B6-483C-95DA-7B9779FD6D6B}" sibTransId="{205A61ED-A0F0-4222-9FEE-E0B34CFCFAC6}"/>
    <dgm:cxn modelId="{C8842679-6C78-495A-84FB-38E4C1F6CE78}" srcId="{7EA8CCB2-371B-4F73-BA99-8A39B76A56E8}" destId="{9807EFEA-4635-4DBD-BF79-00142DBCB640}" srcOrd="0" destOrd="0" parTransId="{481F5AF3-DD65-43BB-B2E2-F344CA2715E2}" sibTransId="{D3325F48-3028-482A-AD76-A1C1A698B199}"/>
    <dgm:cxn modelId="{4583A612-653C-4C49-9523-E13FB6E9FE1C}" type="presOf" srcId="{9807EFEA-4635-4DBD-BF79-00142DBCB640}" destId="{8DF82830-0846-4FBD-B80C-4244DB91D31A}" srcOrd="0" destOrd="0" presId="urn:microsoft.com/office/officeart/2005/8/layout/list1"/>
    <dgm:cxn modelId="{893F6886-2B76-4821-88D6-8F5E10BBB063}" type="presOf" srcId="{7EA8CCB2-371B-4F73-BA99-8A39B76A56E8}" destId="{354EF688-15DD-45BF-8143-4784EDF224A0}" srcOrd="0" destOrd="0" presId="urn:microsoft.com/office/officeart/2005/8/layout/list1"/>
    <dgm:cxn modelId="{11DD9AB9-44CE-4B69-9264-80CA5F479254}" type="presParOf" srcId="{354EF688-15DD-45BF-8143-4784EDF224A0}" destId="{04A7EE9F-9F3C-47BE-B97F-44267319FB6C}" srcOrd="0" destOrd="0" presId="urn:microsoft.com/office/officeart/2005/8/layout/list1"/>
    <dgm:cxn modelId="{DCC7A740-0CBF-4D50-B77D-5274437510CC}" type="presParOf" srcId="{04A7EE9F-9F3C-47BE-B97F-44267319FB6C}" destId="{8DF82830-0846-4FBD-B80C-4244DB91D31A}" srcOrd="0" destOrd="0" presId="urn:microsoft.com/office/officeart/2005/8/layout/list1"/>
    <dgm:cxn modelId="{83979294-2143-4E57-9F69-B6BA5B2DF0E6}" type="presParOf" srcId="{04A7EE9F-9F3C-47BE-B97F-44267319FB6C}" destId="{BE40D185-9C1F-4A41-A206-0476D2701767}" srcOrd="1" destOrd="0" presId="urn:microsoft.com/office/officeart/2005/8/layout/list1"/>
    <dgm:cxn modelId="{A564C46B-8B1B-481F-B2EF-D998D5606860}" type="presParOf" srcId="{354EF688-15DD-45BF-8143-4784EDF224A0}" destId="{1B18CDA9-69AA-47D5-A30E-E5AC1FC4D41F}" srcOrd="1" destOrd="0" presId="urn:microsoft.com/office/officeart/2005/8/layout/list1"/>
    <dgm:cxn modelId="{513A97E3-74F8-445D-B71D-C595F9F60FB1}" type="presParOf" srcId="{354EF688-15DD-45BF-8143-4784EDF224A0}" destId="{EA855BEA-B5E1-4D12-877C-4F7ADB4D0E48}"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661C6B37-1E89-49E3-918E-FAAD0EF7244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zh-TW" altLang="en-US"/>
        </a:p>
      </dgm:t>
    </dgm:pt>
    <dgm:pt modelId="{8EC3FEED-E011-4901-AE01-161CEB524255}">
      <dgm:prSet custT="1"/>
      <dgm:spPr/>
      <dgm:t>
        <a:bodyPr/>
        <a:lstStyle/>
        <a:p>
          <a:pPr algn="ctr" rtl="0"/>
          <a:r>
            <a:rPr kumimoji="1" lang="zh-TW" altLang="en-US" sz="1800" b="1" i="0" baseline="0" dirty="0" smtClean="0"/>
            <a:t>「小地主大佃農」經營規模類別表</a:t>
          </a:r>
          <a:endParaRPr kumimoji="1" lang="zh-TW" altLang="en-US" sz="1800" b="1" i="0" baseline="0" dirty="0"/>
        </a:p>
      </dgm:t>
    </dgm:pt>
    <dgm:pt modelId="{4EC9D2AB-03DB-45F0-B4B9-B244F083E69E}" type="parTrans" cxnId="{02C4EDB2-894E-4070-8605-6FB89DC5AEBF}">
      <dgm:prSet/>
      <dgm:spPr/>
      <dgm:t>
        <a:bodyPr/>
        <a:lstStyle/>
        <a:p>
          <a:endParaRPr lang="zh-TW" altLang="en-US"/>
        </a:p>
      </dgm:t>
    </dgm:pt>
    <dgm:pt modelId="{908D2ED1-DF1A-4186-85BF-933AFCAB98AF}" type="sibTrans" cxnId="{02C4EDB2-894E-4070-8605-6FB89DC5AEBF}">
      <dgm:prSet/>
      <dgm:spPr/>
      <dgm:t>
        <a:bodyPr/>
        <a:lstStyle/>
        <a:p>
          <a:endParaRPr lang="zh-TW" altLang="en-US"/>
        </a:p>
      </dgm:t>
    </dgm:pt>
    <dgm:pt modelId="{C20C60AB-EB27-4D9B-B2B8-EA13D93CAA84}">
      <dgm:prSet custT="1"/>
      <dgm:spPr/>
      <dgm:t>
        <a:bodyPr/>
        <a:lstStyle/>
        <a:p>
          <a:pPr algn="r" rtl="0"/>
          <a:r>
            <a:rPr kumimoji="1" lang="zh-TW" altLang="en-US" sz="1400" b="1" i="0" baseline="0" dirty="0" smtClean="0"/>
            <a:t>單位：公頃</a:t>
          </a:r>
          <a:endParaRPr kumimoji="1" lang="zh-TW" altLang="en-US" sz="1400" b="1" i="0" baseline="0" dirty="0"/>
        </a:p>
      </dgm:t>
    </dgm:pt>
    <dgm:pt modelId="{FFB90991-04AC-4084-87A3-15803C94D70B}" type="parTrans" cxnId="{D243247F-5973-403F-9D14-D91F398313A2}">
      <dgm:prSet/>
      <dgm:spPr/>
      <dgm:t>
        <a:bodyPr/>
        <a:lstStyle/>
        <a:p>
          <a:endParaRPr lang="zh-TW" altLang="en-US"/>
        </a:p>
      </dgm:t>
    </dgm:pt>
    <dgm:pt modelId="{B20B0C4F-EAB6-4F28-8952-8EDA99E6CF15}" type="sibTrans" cxnId="{D243247F-5973-403F-9D14-D91F398313A2}">
      <dgm:prSet/>
      <dgm:spPr/>
      <dgm:t>
        <a:bodyPr/>
        <a:lstStyle/>
        <a:p>
          <a:endParaRPr lang="zh-TW" altLang="en-US"/>
        </a:p>
      </dgm:t>
    </dgm:pt>
    <dgm:pt modelId="{ABD0008F-6EF0-4B2A-AB05-EAFC043360A9}" type="pres">
      <dgm:prSet presAssocID="{661C6B37-1E89-49E3-918E-FAAD0EF72443}" presName="linear" presStyleCnt="0">
        <dgm:presLayoutVars>
          <dgm:animLvl val="lvl"/>
          <dgm:resizeHandles val="exact"/>
        </dgm:presLayoutVars>
      </dgm:prSet>
      <dgm:spPr/>
      <dgm:t>
        <a:bodyPr/>
        <a:lstStyle/>
        <a:p>
          <a:endParaRPr lang="zh-TW" altLang="en-US"/>
        </a:p>
      </dgm:t>
    </dgm:pt>
    <dgm:pt modelId="{846C412C-8E97-411F-B33E-A671D6A2AAB0}" type="pres">
      <dgm:prSet presAssocID="{8EC3FEED-E011-4901-AE01-161CEB524255}" presName="parentText" presStyleLbl="node1" presStyleIdx="0" presStyleCnt="2" custLinFactY="6109" custLinFactNeighborX="-848" custLinFactNeighborY="100000">
        <dgm:presLayoutVars>
          <dgm:chMax val="0"/>
          <dgm:bulletEnabled val="1"/>
        </dgm:presLayoutVars>
      </dgm:prSet>
      <dgm:spPr/>
      <dgm:t>
        <a:bodyPr/>
        <a:lstStyle/>
        <a:p>
          <a:endParaRPr lang="zh-TW" altLang="en-US"/>
        </a:p>
      </dgm:t>
    </dgm:pt>
    <dgm:pt modelId="{F8AA4CC3-3BD8-4B8C-86AE-DACB5CAA22E3}" type="pres">
      <dgm:prSet presAssocID="{908D2ED1-DF1A-4186-85BF-933AFCAB98AF}" presName="spacer" presStyleCnt="0"/>
      <dgm:spPr/>
    </dgm:pt>
    <dgm:pt modelId="{6C4F5948-CDF9-415C-B945-370CC8FEA381}" type="pres">
      <dgm:prSet presAssocID="{C20C60AB-EB27-4D9B-B2B8-EA13D93CAA84}" presName="parentText" presStyleLbl="node1" presStyleIdx="1" presStyleCnt="2" custLinFactNeighborX="0" custLinFactNeighborY="76368">
        <dgm:presLayoutVars>
          <dgm:chMax val="0"/>
          <dgm:bulletEnabled val="1"/>
        </dgm:presLayoutVars>
      </dgm:prSet>
      <dgm:spPr/>
      <dgm:t>
        <a:bodyPr/>
        <a:lstStyle/>
        <a:p>
          <a:endParaRPr lang="zh-TW" altLang="en-US"/>
        </a:p>
      </dgm:t>
    </dgm:pt>
  </dgm:ptLst>
  <dgm:cxnLst>
    <dgm:cxn modelId="{02C4EDB2-894E-4070-8605-6FB89DC5AEBF}" srcId="{661C6B37-1E89-49E3-918E-FAAD0EF72443}" destId="{8EC3FEED-E011-4901-AE01-161CEB524255}" srcOrd="0" destOrd="0" parTransId="{4EC9D2AB-03DB-45F0-B4B9-B244F083E69E}" sibTransId="{908D2ED1-DF1A-4186-85BF-933AFCAB98AF}"/>
    <dgm:cxn modelId="{3311C57B-CFE9-47AD-8BDE-1194E565099A}" type="presOf" srcId="{8EC3FEED-E011-4901-AE01-161CEB524255}" destId="{846C412C-8E97-411F-B33E-A671D6A2AAB0}" srcOrd="0" destOrd="0" presId="urn:microsoft.com/office/officeart/2005/8/layout/vList2"/>
    <dgm:cxn modelId="{C4562E34-E70A-47F7-919D-2F6022CEFCC7}" type="presOf" srcId="{661C6B37-1E89-49E3-918E-FAAD0EF72443}" destId="{ABD0008F-6EF0-4B2A-AB05-EAFC043360A9}" srcOrd="0" destOrd="0" presId="urn:microsoft.com/office/officeart/2005/8/layout/vList2"/>
    <dgm:cxn modelId="{E0FDC9C7-5039-4F48-B276-78C671E9454D}" type="presOf" srcId="{C20C60AB-EB27-4D9B-B2B8-EA13D93CAA84}" destId="{6C4F5948-CDF9-415C-B945-370CC8FEA381}" srcOrd="0" destOrd="0" presId="urn:microsoft.com/office/officeart/2005/8/layout/vList2"/>
    <dgm:cxn modelId="{D243247F-5973-403F-9D14-D91F398313A2}" srcId="{661C6B37-1E89-49E3-918E-FAAD0EF72443}" destId="{C20C60AB-EB27-4D9B-B2B8-EA13D93CAA84}" srcOrd="1" destOrd="0" parTransId="{FFB90991-04AC-4084-87A3-15803C94D70B}" sibTransId="{B20B0C4F-EAB6-4F28-8952-8EDA99E6CF15}"/>
    <dgm:cxn modelId="{722F2F71-57BC-42B6-84E8-CA3BE33A4276}" type="presParOf" srcId="{ABD0008F-6EF0-4B2A-AB05-EAFC043360A9}" destId="{846C412C-8E97-411F-B33E-A671D6A2AAB0}" srcOrd="0" destOrd="0" presId="urn:microsoft.com/office/officeart/2005/8/layout/vList2"/>
    <dgm:cxn modelId="{5864863A-DA35-4D60-BFD4-3862F641E990}" type="presParOf" srcId="{ABD0008F-6EF0-4B2A-AB05-EAFC043360A9}" destId="{F8AA4CC3-3BD8-4B8C-86AE-DACB5CAA22E3}" srcOrd="1" destOrd="0" presId="urn:microsoft.com/office/officeart/2005/8/layout/vList2"/>
    <dgm:cxn modelId="{5A040E98-4DA4-4D1B-B71A-0929331E5632}" type="presParOf" srcId="{ABD0008F-6EF0-4B2A-AB05-EAFC043360A9}" destId="{6C4F5948-CDF9-415C-B945-370CC8FEA381}" srcOrd="2"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3869F2F8-17D1-408F-BB42-5CF1C8BC7CC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zh-TW" altLang="en-US"/>
        </a:p>
      </dgm:t>
    </dgm:pt>
    <dgm:pt modelId="{468A279F-A1F6-42CF-96B9-46AEA0E72FAF}">
      <dgm:prSet custT="1"/>
      <dgm:spPr/>
      <dgm:t>
        <a:bodyPr/>
        <a:lstStyle/>
        <a:p>
          <a:pPr rtl="0"/>
          <a:r>
            <a:rPr kumimoji="1" lang="zh-TW" altLang="en-US" sz="1800" b="1" i="0" baseline="0" dirty="0" smtClean="0"/>
            <a:t>「小地主大佃農」政策之大佃農身分條件</a:t>
          </a:r>
          <a:endParaRPr kumimoji="1" lang="zh-TW" altLang="en-US" sz="1800" b="1" i="0" baseline="0" dirty="0"/>
        </a:p>
      </dgm:t>
    </dgm:pt>
    <dgm:pt modelId="{1F0A7DBE-FB3A-4C15-B32E-0C861F251751}" type="parTrans" cxnId="{46622669-A270-4E04-AB55-E86148C908F1}">
      <dgm:prSet/>
      <dgm:spPr/>
      <dgm:t>
        <a:bodyPr/>
        <a:lstStyle/>
        <a:p>
          <a:endParaRPr lang="zh-TW" altLang="en-US"/>
        </a:p>
      </dgm:t>
    </dgm:pt>
    <dgm:pt modelId="{1EC931DF-3E4B-4253-8474-3FE3BB91BE67}" type="sibTrans" cxnId="{46622669-A270-4E04-AB55-E86148C908F1}">
      <dgm:prSet/>
      <dgm:spPr/>
      <dgm:t>
        <a:bodyPr/>
        <a:lstStyle/>
        <a:p>
          <a:endParaRPr lang="zh-TW" altLang="en-US"/>
        </a:p>
      </dgm:t>
    </dgm:pt>
    <dgm:pt modelId="{B8F73410-E072-4941-9891-3C694E062D73}" type="pres">
      <dgm:prSet presAssocID="{3869F2F8-17D1-408F-BB42-5CF1C8BC7CCC}" presName="linear" presStyleCnt="0">
        <dgm:presLayoutVars>
          <dgm:animLvl val="lvl"/>
          <dgm:resizeHandles val="exact"/>
        </dgm:presLayoutVars>
      </dgm:prSet>
      <dgm:spPr/>
      <dgm:t>
        <a:bodyPr/>
        <a:lstStyle/>
        <a:p>
          <a:endParaRPr lang="zh-TW" altLang="en-US"/>
        </a:p>
      </dgm:t>
    </dgm:pt>
    <dgm:pt modelId="{7541BBB0-1B98-41EB-9EF3-D0871D26B6B0}" type="pres">
      <dgm:prSet presAssocID="{468A279F-A1F6-42CF-96B9-46AEA0E72FAF}" presName="parentText" presStyleLbl="node1" presStyleIdx="0" presStyleCnt="1">
        <dgm:presLayoutVars>
          <dgm:chMax val="0"/>
          <dgm:bulletEnabled val="1"/>
        </dgm:presLayoutVars>
      </dgm:prSet>
      <dgm:spPr/>
      <dgm:t>
        <a:bodyPr/>
        <a:lstStyle/>
        <a:p>
          <a:endParaRPr lang="zh-TW" altLang="en-US"/>
        </a:p>
      </dgm:t>
    </dgm:pt>
  </dgm:ptLst>
  <dgm:cxnLst>
    <dgm:cxn modelId="{9009ED97-5F3A-402F-9CC8-ED0E1ABB7DF6}" type="presOf" srcId="{468A279F-A1F6-42CF-96B9-46AEA0E72FAF}" destId="{7541BBB0-1B98-41EB-9EF3-D0871D26B6B0}" srcOrd="0" destOrd="0" presId="urn:microsoft.com/office/officeart/2005/8/layout/vList2"/>
    <dgm:cxn modelId="{7A0FFEF7-C281-465A-87AF-FC34A33F353B}" type="presOf" srcId="{3869F2F8-17D1-408F-BB42-5CF1C8BC7CCC}" destId="{B8F73410-E072-4941-9891-3C694E062D73}" srcOrd="0" destOrd="0" presId="urn:microsoft.com/office/officeart/2005/8/layout/vList2"/>
    <dgm:cxn modelId="{46622669-A270-4E04-AB55-E86148C908F1}" srcId="{3869F2F8-17D1-408F-BB42-5CF1C8BC7CCC}" destId="{468A279F-A1F6-42CF-96B9-46AEA0E72FAF}" srcOrd="0" destOrd="0" parTransId="{1F0A7DBE-FB3A-4C15-B32E-0C861F251751}" sibTransId="{1EC931DF-3E4B-4253-8474-3FE3BB91BE67}"/>
    <dgm:cxn modelId="{41A733B1-BDE2-4763-8D8A-CB20ED8E51BE}" type="presParOf" srcId="{B8F73410-E072-4941-9891-3C694E062D73}" destId="{7541BBB0-1B98-41EB-9EF3-D0871D26B6B0}" srcOrd="0"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8452F495-6511-4B56-9E3D-F0C45CFCE22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5B9ACFF-AC2E-4BC4-82B1-A8C0E890201F}">
      <dgm:prSet custT="1"/>
      <dgm:spPr/>
      <dgm:t>
        <a:bodyPr/>
        <a:lstStyle/>
        <a:p>
          <a:r>
            <a:rPr lang="zh-TW" altLang="en-US" sz="2400" dirty="0" smtClean="0"/>
            <a:t>貸款對象</a:t>
          </a:r>
          <a:endParaRPr lang="zh-TW" altLang="en-US" sz="2400" dirty="0"/>
        </a:p>
      </dgm:t>
    </dgm:pt>
    <dgm:pt modelId="{2D868EDA-17FF-4F92-BFCB-F2EF2D77E842}" type="parTrans" cxnId="{E00FFF83-386F-4F1E-A017-6243E6DC8E30}">
      <dgm:prSet/>
      <dgm:spPr/>
      <dgm:t>
        <a:bodyPr/>
        <a:lstStyle/>
        <a:p>
          <a:endParaRPr lang="zh-TW" altLang="en-US"/>
        </a:p>
      </dgm:t>
    </dgm:pt>
    <dgm:pt modelId="{68C63F28-8C55-42FE-897D-A03B1C552D0B}" type="sibTrans" cxnId="{E00FFF83-386F-4F1E-A017-6243E6DC8E30}">
      <dgm:prSet/>
      <dgm:spPr/>
      <dgm:t>
        <a:bodyPr/>
        <a:lstStyle/>
        <a:p>
          <a:endParaRPr lang="zh-TW" altLang="en-US"/>
        </a:p>
      </dgm:t>
    </dgm:pt>
    <dgm:pt modelId="{C19ECC83-0AB8-4895-84B2-6FA1038C4EAF}">
      <dgm:prSet custT="1"/>
      <dgm:spPr/>
      <dgm:t>
        <a:bodyPr/>
        <a:lstStyle/>
        <a:p>
          <a:r>
            <a:rPr lang="zh-TW" sz="2800" dirty="0" smtClean="0">
              <a:latin typeface="+mn-ea"/>
              <a:ea typeface="+mn-ea"/>
            </a:rPr>
            <a:t>購置使用淨潔能源設備者：從事農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業生產或代耕之農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民、農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民</a:t>
          </a:r>
          <a:r>
            <a:rPr lang="en-US" sz="2800" dirty="0" smtClean="0">
              <a:latin typeface="+mn-ea"/>
              <a:ea typeface="+mn-ea"/>
            </a:rPr>
            <a:t>  </a:t>
          </a:r>
          <a:r>
            <a:rPr lang="zh-TW" sz="2800" dirty="0" smtClean="0">
              <a:latin typeface="+mn-ea"/>
              <a:ea typeface="+mn-ea"/>
            </a:rPr>
            <a:t>團體及農企業。</a:t>
          </a:r>
          <a:endParaRPr lang="zh-TW" altLang="en-US" sz="2800" dirty="0">
            <a:latin typeface="+mn-ea"/>
            <a:ea typeface="+mn-ea"/>
          </a:endParaRPr>
        </a:p>
      </dgm:t>
    </dgm:pt>
    <dgm:pt modelId="{69B9C49E-7A38-4C22-A106-59B595F07912}" type="parTrans" cxnId="{1C771DEC-C7BC-49D9-A227-74F8C17DC4C2}">
      <dgm:prSet/>
      <dgm:spPr/>
      <dgm:t>
        <a:bodyPr/>
        <a:lstStyle/>
        <a:p>
          <a:endParaRPr lang="zh-TW" altLang="en-US"/>
        </a:p>
      </dgm:t>
    </dgm:pt>
    <dgm:pt modelId="{6B3B9B44-A652-4843-8BB7-038ABD2947DC}" type="sibTrans" cxnId="{1C771DEC-C7BC-49D9-A227-74F8C17DC4C2}">
      <dgm:prSet/>
      <dgm:spPr/>
      <dgm:t>
        <a:bodyPr/>
        <a:lstStyle/>
        <a:p>
          <a:endParaRPr lang="zh-TW" altLang="en-US"/>
        </a:p>
      </dgm:t>
    </dgm:pt>
    <dgm:pt modelId="{14BC60E7-F821-4436-A4BA-B8AB50F26444}">
      <dgm:prSet custT="1"/>
      <dgm:spPr/>
      <dgm:t>
        <a:bodyPr/>
        <a:lstStyle/>
        <a:p>
          <a:r>
            <a:rPr lang="zh-TW" altLang="en-US" sz="2800" dirty="0" smtClean="0">
              <a:latin typeface="+mn-ea"/>
              <a:ea typeface="+mn-ea"/>
            </a:rPr>
            <a:t>所稱農企業，指符合中小企業認定標準之事業。</a:t>
          </a:r>
          <a:endParaRPr lang="zh-TW" altLang="en-US" sz="2800" dirty="0">
            <a:latin typeface="+mn-ea"/>
            <a:ea typeface="+mn-ea"/>
          </a:endParaRPr>
        </a:p>
      </dgm:t>
    </dgm:pt>
    <dgm:pt modelId="{55343212-1A69-4681-818E-20F022C64032}" type="parTrans" cxnId="{71CF728B-F740-416D-9D7E-B25F3AD3B676}">
      <dgm:prSet/>
      <dgm:spPr/>
      <dgm:t>
        <a:bodyPr/>
        <a:lstStyle/>
        <a:p>
          <a:endParaRPr lang="zh-TW" altLang="en-US"/>
        </a:p>
      </dgm:t>
    </dgm:pt>
    <dgm:pt modelId="{915F9AC7-C66F-4751-AC34-CE2483C59603}" type="sibTrans" cxnId="{71CF728B-F740-416D-9D7E-B25F3AD3B676}">
      <dgm:prSet/>
      <dgm:spPr/>
      <dgm:t>
        <a:bodyPr/>
        <a:lstStyle/>
        <a:p>
          <a:endParaRPr lang="zh-TW" altLang="en-US"/>
        </a:p>
      </dgm:t>
    </dgm:pt>
    <dgm:pt modelId="{7C81FDCE-7872-45B8-8138-C7A00C2929AA}">
      <dgm:prSet custT="1"/>
      <dgm:spPr/>
      <dgm:t>
        <a:bodyPr/>
        <a:lstStyle/>
        <a:p>
          <a:r>
            <a:rPr lang="zh-TW" sz="2800" dirty="0" smtClean="0">
              <a:latin typeface="+mn-ea"/>
              <a:ea typeface="+mn-ea"/>
            </a:rPr>
            <a:t>設置綠能設施並出售電力者：從事生產綠能之農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民及農</a:t>
          </a:r>
          <a:r>
            <a:rPr lang="en-US" sz="2800" dirty="0" smtClean="0">
              <a:latin typeface="+mn-ea"/>
              <a:ea typeface="+mn-ea"/>
            </a:rPr>
            <a:t>(</a:t>
          </a:r>
          <a:r>
            <a:rPr lang="zh-TW" sz="2800" dirty="0" smtClean="0">
              <a:latin typeface="+mn-ea"/>
              <a:ea typeface="+mn-ea"/>
            </a:rPr>
            <a:t>漁</a:t>
          </a:r>
          <a:r>
            <a:rPr lang="en-US" sz="2800" dirty="0" smtClean="0">
              <a:latin typeface="+mn-ea"/>
              <a:ea typeface="+mn-ea"/>
            </a:rPr>
            <a:t>)</a:t>
          </a:r>
          <a:r>
            <a:rPr lang="zh-TW" sz="2800" dirty="0" smtClean="0">
              <a:latin typeface="+mn-ea"/>
              <a:ea typeface="+mn-ea"/>
            </a:rPr>
            <a:t>民團體。</a:t>
          </a:r>
          <a:endParaRPr lang="zh-TW" altLang="en-US" sz="2800" dirty="0">
            <a:latin typeface="+mn-ea"/>
            <a:ea typeface="+mn-ea"/>
          </a:endParaRPr>
        </a:p>
      </dgm:t>
    </dgm:pt>
    <dgm:pt modelId="{CD5E4E1B-D260-429F-AD58-DF19BFA241A7}" type="parTrans" cxnId="{ACA431CB-9A22-40ED-A0F7-7029DF71C292}">
      <dgm:prSet/>
      <dgm:spPr/>
      <dgm:t>
        <a:bodyPr/>
        <a:lstStyle/>
        <a:p>
          <a:endParaRPr lang="zh-TW" altLang="en-US"/>
        </a:p>
      </dgm:t>
    </dgm:pt>
    <dgm:pt modelId="{C090337A-5ABF-4C21-B701-04406336295A}" type="sibTrans" cxnId="{ACA431CB-9A22-40ED-A0F7-7029DF71C292}">
      <dgm:prSet/>
      <dgm:spPr/>
      <dgm:t>
        <a:bodyPr/>
        <a:lstStyle/>
        <a:p>
          <a:endParaRPr lang="zh-TW" altLang="en-US"/>
        </a:p>
      </dgm:t>
    </dgm:pt>
    <dgm:pt modelId="{99489FA2-EE4C-4225-ACCB-D1705201A4E6}" type="pres">
      <dgm:prSet presAssocID="{8452F495-6511-4B56-9E3D-F0C45CFCE228}" presName="linear" presStyleCnt="0">
        <dgm:presLayoutVars>
          <dgm:dir/>
          <dgm:animLvl val="lvl"/>
          <dgm:resizeHandles val="exact"/>
        </dgm:presLayoutVars>
      </dgm:prSet>
      <dgm:spPr/>
      <dgm:t>
        <a:bodyPr/>
        <a:lstStyle/>
        <a:p>
          <a:endParaRPr lang="zh-TW" altLang="en-US"/>
        </a:p>
      </dgm:t>
    </dgm:pt>
    <dgm:pt modelId="{0F63421B-8A62-4084-8D78-0AB1F203DC59}" type="pres">
      <dgm:prSet presAssocID="{45B9ACFF-AC2E-4BC4-82B1-A8C0E890201F}" presName="parentLin" presStyleCnt="0"/>
      <dgm:spPr/>
    </dgm:pt>
    <dgm:pt modelId="{D33FFC84-4151-472D-A31E-6A70C9D9A014}" type="pres">
      <dgm:prSet presAssocID="{45B9ACFF-AC2E-4BC4-82B1-A8C0E890201F}" presName="parentLeftMargin" presStyleLbl="node1" presStyleIdx="0" presStyleCnt="1"/>
      <dgm:spPr/>
      <dgm:t>
        <a:bodyPr/>
        <a:lstStyle/>
        <a:p>
          <a:endParaRPr lang="zh-TW" altLang="en-US"/>
        </a:p>
      </dgm:t>
    </dgm:pt>
    <dgm:pt modelId="{922DB6A2-FF42-4995-B8A3-739BF181AE61}" type="pres">
      <dgm:prSet presAssocID="{45B9ACFF-AC2E-4BC4-82B1-A8C0E890201F}" presName="parentText" presStyleLbl="node1" presStyleIdx="0" presStyleCnt="1" custScaleX="92244" custScaleY="38729" custLinFactNeighborX="7607" custLinFactNeighborY="-29440">
        <dgm:presLayoutVars>
          <dgm:chMax val="0"/>
          <dgm:bulletEnabled val="1"/>
        </dgm:presLayoutVars>
      </dgm:prSet>
      <dgm:spPr/>
      <dgm:t>
        <a:bodyPr/>
        <a:lstStyle/>
        <a:p>
          <a:endParaRPr lang="zh-TW" altLang="en-US"/>
        </a:p>
      </dgm:t>
    </dgm:pt>
    <dgm:pt modelId="{F0C42A23-2EFF-4601-BDE3-53C05EE003FE}" type="pres">
      <dgm:prSet presAssocID="{45B9ACFF-AC2E-4BC4-82B1-A8C0E890201F}" presName="negativeSpace" presStyleCnt="0"/>
      <dgm:spPr/>
    </dgm:pt>
    <dgm:pt modelId="{C6681431-F9B8-4D9C-B3C2-D7C9D3A66C97}" type="pres">
      <dgm:prSet presAssocID="{45B9ACFF-AC2E-4BC4-82B1-A8C0E890201F}" presName="childText" presStyleLbl="conFgAcc1" presStyleIdx="0" presStyleCnt="1" custScaleY="89733" custLinFactNeighborY="-21093">
        <dgm:presLayoutVars>
          <dgm:bulletEnabled val="1"/>
        </dgm:presLayoutVars>
      </dgm:prSet>
      <dgm:spPr/>
      <dgm:t>
        <a:bodyPr/>
        <a:lstStyle/>
        <a:p>
          <a:endParaRPr lang="zh-TW" altLang="en-US"/>
        </a:p>
      </dgm:t>
    </dgm:pt>
  </dgm:ptLst>
  <dgm:cxnLst>
    <dgm:cxn modelId="{075F0B4A-157F-4C80-A3E7-E914101ABF69}" type="presOf" srcId="{8452F495-6511-4B56-9E3D-F0C45CFCE228}" destId="{99489FA2-EE4C-4225-ACCB-D1705201A4E6}" srcOrd="0" destOrd="0" presId="urn:microsoft.com/office/officeart/2005/8/layout/list1"/>
    <dgm:cxn modelId="{ACA431CB-9A22-40ED-A0F7-7029DF71C292}" srcId="{45B9ACFF-AC2E-4BC4-82B1-A8C0E890201F}" destId="{7C81FDCE-7872-45B8-8138-C7A00C2929AA}" srcOrd="1" destOrd="0" parTransId="{CD5E4E1B-D260-429F-AD58-DF19BFA241A7}" sibTransId="{C090337A-5ABF-4C21-B701-04406336295A}"/>
    <dgm:cxn modelId="{9493D229-54DD-48C6-8473-F0A3592BE48F}" type="presOf" srcId="{45B9ACFF-AC2E-4BC4-82B1-A8C0E890201F}" destId="{D33FFC84-4151-472D-A31E-6A70C9D9A014}" srcOrd="0" destOrd="0" presId="urn:microsoft.com/office/officeart/2005/8/layout/list1"/>
    <dgm:cxn modelId="{1C771DEC-C7BC-49D9-A227-74F8C17DC4C2}" srcId="{45B9ACFF-AC2E-4BC4-82B1-A8C0E890201F}" destId="{C19ECC83-0AB8-4895-84B2-6FA1038C4EAF}" srcOrd="0" destOrd="0" parTransId="{69B9C49E-7A38-4C22-A106-59B595F07912}" sibTransId="{6B3B9B44-A652-4843-8BB7-038ABD2947DC}"/>
    <dgm:cxn modelId="{6B2685C8-50AF-421D-B0D1-FAA950F79707}" type="presOf" srcId="{14BC60E7-F821-4436-A4BA-B8AB50F26444}" destId="{C6681431-F9B8-4D9C-B3C2-D7C9D3A66C97}" srcOrd="0" destOrd="2" presId="urn:microsoft.com/office/officeart/2005/8/layout/list1"/>
    <dgm:cxn modelId="{71CF728B-F740-416D-9D7E-B25F3AD3B676}" srcId="{45B9ACFF-AC2E-4BC4-82B1-A8C0E890201F}" destId="{14BC60E7-F821-4436-A4BA-B8AB50F26444}" srcOrd="2" destOrd="0" parTransId="{55343212-1A69-4681-818E-20F022C64032}" sibTransId="{915F9AC7-C66F-4751-AC34-CE2483C59603}"/>
    <dgm:cxn modelId="{7D72EBF3-6C80-46F8-8719-7F4A7350D867}" type="presOf" srcId="{45B9ACFF-AC2E-4BC4-82B1-A8C0E890201F}" destId="{922DB6A2-FF42-4995-B8A3-739BF181AE61}" srcOrd="1" destOrd="0" presId="urn:microsoft.com/office/officeart/2005/8/layout/list1"/>
    <dgm:cxn modelId="{E00FFF83-386F-4F1E-A017-6243E6DC8E30}" srcId="{8452F495-6511-4B56-9E3D-F0C45CFCE228}" destId="{45B9ACFF-AC2E-4BC4-82B1-A8C0E890201F}" srcOrd="0" destOrd="0" parTransId="{2D868EDA-17FF-4F92-BFCB-F2EF2D77E842}" sibTransId="{68C63F28-8C55-42FE-897D-A03B1C552D0B}"/>
    <dgm:cxn modelId="{D202C798-93C5-427A-AC6D-5292A0D9C11A}" type="presOf" srcId="{7C81FDCE-7872-45B8-8138-C7A00C2929AA}" destId="{C6681431-F9B8-4D9C-B3C2-D7C9D3A66C97}" srcOrd="0" destOrd="1" presId="urn:microsoft.com/office/officeart/2005/8/layout/list1"/>
    <dgm:cxn modelId="{474B73A7-D377-4122-8655-4019A0610B5C}" type="presOf" srcId="{C19ECC83-0AB8-4895-84B2-6FA1038C4EAF}" destId="{C6681431-F9B8-4D9C-B3C2-D7C9D3A66C97}" srcOrd="0" destOrd="0" presId="urn:microsoft.com/office/officeart/2005/8/layout/list1"/>
    <dgm:cxn modelId="{822F0FB9-0712-412E-BBC9-ABAF35984AA8}" type="presParOf" srcId="{99489FA2-EE4C-4225-ACCB-D1705201A4E6}" destId="{0F63421B-8A62-4084-8D78-0AB1F203DC59}" srcOrd="0" destOrd="0" presId="urn:microsoft.com/office/officeart/2005/8/layout/list1"/>
    <dgm:cxn modelId="{DFB5E069-F593-4B32-9827-668B0FF3FB50}" type="presParOf" srcId="{0F63421B-8A62-4084-8D78-0AB1F203DC59}" destId="{D33FFC84-4151-472D-A31E-6A70C9D9A014}" srcOrd="0" destOrd="0" presId="urn:microsoft.com/office/officeart/2005/8/layout/list1"/>
    <dgm:cxn modelId="{A0114C7E-73EA-4523-8081-F14B3CBD9AFB}" type="presParOf" srcId="{0F63421B-8A62-4084-8D78-0AB1F203DC59}" destId="{922DB6A2-FF42-4995-B8A3-739BF181AE61}" srcOrd="1" destOrd="0" presId="urn:microsoft.com/office/officeart/2005/8/layout/list1"/>
    <dgm:cxn modelId="{2C482D0C-7E83-49AA-A524-6E5B978AC325}" type="presParOf" srcId="{99489FA2-EE4C-4225-ACCB-D1705201A4E6}" destId="{F0C42A23-2EFF-4601-BDE3-53C05EE003FE}" srcOrd="1" destOrd="0" presId="urn:microsoft.com/office/officeart/2005/8/layout/list1"/>
    <dgm:cxn modelId="{00BEF646-13C6-4794-B1D4-44153A4754C6}" type="presParOf" srcId="{99489FA2-EE4C-4225-ACCB-D1705201A4E6}" destId="{C6681431-F9B8-4D9C-B3C2-D7C9D3A66C97}"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11261544-E01F-4939-B20A-695844BB81F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BFAC082-03E6-4713-9E73-D4B1B845944E}">
      <dgm:prSet custT="1"/>
      <dgm:spPr/>
      <dgm:t>
        <a:bodyPr/>
        <a:lstStyle/>
        <a:p>
          <a:r>
            <a:rPr lang="zh-TW" altLang="en-US" sz="2400" dirty="0" smtClean="0"/>
            <a:t>貸款用途</a:t>
          </a:r>
          <a:endParaRPr lang="zh-TW" altLang="en-US" sz="2400" dirty="0"/>
        </a:p>
      </dgm:t>
    </dgm:pt>
    <dgm:pt modelId="{27677C2F-AEB2-47B2-AB7F-372EBD412E64}" type="parTrans" cxnId="{AE1C6B0C-1305-4AD6-A656-03D6B5273000}">
      <dgm:prSet/>
      <dgm:spPr/>
      <dgm:t>
        <a:bodyPr/>
        <a:lstStyle/>
        <a:p>
          <a:endParaRPr lang="zh-TW" altLang="en-US"/>
        </a:p>
      </dgm:t>
    </dgm:pt>
    <dgm:pt modelId="{444F522C-8F3B-488D-A014-3A658752447B}" type="sibTrans" cxnId="{AE1C6B0C-1305-4AD6-A656-03D6B5273000}">
      <dgm:prSet/>
      <dgm:spPr/>
      <dgm:t>
        <a:bodyPr/>
        <a:lstStyle/>
        <a:p>
          <a:endParaRPr lang="zh-TW" altLang="en-US"/>
        </a:p>
      </dgm:t>
    </dgm:pt>
    <dgm:pt modelId="{81F21CAF-9BAB-4B0C-8131-E96F291EF285}">
      <dgm:prSet/>
      <dgm:spPr/>
      <dgm:t>
        <a:bodyPr/>
        <a:lstStyle/>
        <a:p>
          <a:r>
            <a:rPr lang="zh-TW" dirty="0" smtClean="0"/>
            <a:t>購置使用淨潔能源設備者：購置使用太陽能、生質與廢棄物能源、地熱、海洋能、風力、水力發電之農業生產相關機械設備。</a:t>
          </a:r>
          <a:endParaRPr lang="zh-TW" altLang="en-US" dirty="0"/>
        </a:p>
      </dgm:t>
    </dgm:pt>
    <dgm:pt modelId="{7DA94317-AAA5-4A74-AB6E-2DCCF9D3C72F}" type="parTrans" cxnId="{C9E2A2E8-1CB8-4B1E-AB68-106F87BAAE73}">
      <dgm:prSet/>
      <dgm:spPr/>
    </dgm:pt>
    <dgm:pt modelId="{1A189C79-550E-4CE2-A34F-00A8970403F8}" type="sibTrans" cxnId="{C9E2A2E8-1CB8-4B1E-AB68-106F87BAAE73}">
      <dgm:prSet/>
      <dgm:spPr/>
    </dgm:pt>
    <dgm:pt modelId="{3654888A-E073-4E74-B613-10241259137D}">
      <dgm:prSet/>
      <dgm:spPr/>
      <dgm:t>
        <a:bodyPr/>
        <a:lstStyle/>
        <a:p>
          <a:r>
            <a:rPr lang="zh-TW" dirty="0" smtClean="0"/>
            <a:t>減緩</a:t>
          </a:r>
          <a:r>
            <a:rPr lang="zh-TW" b="1" u="sng" dirty="0" smtClean="0">
              <a:solidFill>
                <a:schemeClr val="tx1"/>
              </a:solidFill>
            </a:rPr>
            <a:t>嚴重地層下陷地區</a:t>
          </a:r>
          <a:r>
            <a:rPr lang="zh-TW" dirty="0" smtClean="0"/>
            <a:t>之農業用地地層持續下陷。</a:t>
          </a:r>
          <a:endParaRPr lang="zh-TW" dirty="0"/>
        </a:p>
      </dgm:t>
    </dgm:pt>
    <dgm:pt modelId="{0EED9466-1DC4-46DC-8C26-EFE6C5795843}" type="parTrans" cxnId="{C8CE5D98-24B6-4C06-997A-2FB689780451}">
      <dgm:prSet/>
      <dgm:spPr/>
      <dgm:t>
        <a:bodyPr/>
        <a:lstStyle/>
        <a:p>
          <a:endParaRPr lang="zh-TW" altLang="en-US"/>
        </a:p>
      </dgm:t>
    </dgm:pt>
    <dgm:pt modelId="{B66FADBC-1C23-4B7D-9C7A-4F730C02EEDA}" type="sibTrans" cxnId="{C8CE5D98-24B6-4C06-997A-2FB689780451}">
      <dgm:prSet/>
      <dgm:spPr/>
      <dgm:t>
        <a:bodyPr/>
        <a:lstStyle/>
        <a:p>
          <a:endParaRPr lang="zh-TW" altLang="en-US"/>
        </a:p>
      </dgm:t>
    </dgm:pt>
    <dgm:pt modelId="{AC5EF3BB-2F37-42AE-8026-9058ECC53AE9}">
      <dgm:prSet/>
      <dgm:spPr/>
      <dgm:t>
        <a:bodyPr/>
        <a:lstStyle/>
        <a:p>
          <a:r>
            <a:rPr lang="zh-TW" dirty="0" smtClean="0"/>
            <a:t>防止</a:t>
          </a:r>
          <a:r>
            <a:rPr lang="zh-TW" b="1" u="sng" dirty="0" smtClean="0">
              <a:solidFill>
                <a:schemeClr val="tx1"/>
              </a:solidFill>
            </a:rPr>
            <a:t>受污染農業地區</a:t>
          </a:r>
          <a:r>
            <a:rPr lang="zh-TW" dirty="0" smtClean="0"/>
            <a:t>栽植特定農作物。</a:t>
          </a:r>
          <a:endParaRPr lang="zh-TW" dirty="0"/>
        </a:p>
      </dgm:t>
    </dgm:pt>
    <dgm:pt modelId="{9D7D0076-C4C3-49B8-9778-D93EEC323C54}" type="parTrans" cxnId="{B404DB24-5A90-47A2-9695-7DC105FC88A9}">
      <dgm:prSet/>
      <dgm:spPr/>
      <dgm:t>
        <a:bodyPr/>
        <a:lstStyle/>
        <a:p>
          <a:endParaRPr lang="zh-TW" altLang="en-US"/>
        </a:p>
      </dgm:t>
    </dgm:pt>
    <dgm:pt modelId="{ED5083FC-FE3B-4547-8728-825503E8306C}" type="sibTrans" cxnId="{B404DB24-5A90-47A2-9695-7DC105FC88A9}">
      <dgm:prSet/>
      <dgm:spPr/>
      <dgm:t>
        <a:bodyPr/>
        <a:lstStyle/>
        <a:p>
          <a:endParaRPr lang="zh-TW" altLang="en-US"/>
        </a:p>
      </dgm:t>
    </dgm:pt>
    <dgm:pt modelId="{C2348A24-B740-4BB2-9D9B-4D9AAF43429A}">
      <dgm:prSet/>
      <dgm:spPr/>
      <dgm:t>
        <a:bodyPr/>
        <a:lstStyle/>
        <a:p>
          <a:r>
            <a:rPr lang="zh-TW" dirty="0" smtClean="0"/>
            <a:t>設置綠能設施並出售電力者，應符合申請農業用地作農業設施容許使用審查辦法第</a:t>
          </a:r>
          <a:r>
            <a:rPr lang="en-US" altLang="zh-TW" dirty="0" smtClean="0"/>
            <a:t>8</a:t>
          </a:r>
          <a:r>
            <a:rPr lang="zh-TW" dirty="0" smtClean="0"/>
            <a:t>章規定。</a:t>
          </a:r>
          <a:endParaRPr lang="zh-TW" dirty="0"/>
        </a:p>
      </dgm:t>
    </dgm:pt>
    <dgm:pt modelId="{790B39BB-23A0-4ADB-BECD-9221E7EC39B6}" type="parTrans" cxnId="{41F9D84B-96E1-4A4C-A830-4AAA8AE514B9}">
      <dgm:prSet/>
      <dgm:spPr/>
      <dgm:t>
        <a:bodyPr/>
        <a:lstStyle/>
        <a:p>
          <a:endParaRPr lang="zh-TW" altLang="en-US"/>
        </a:p>
      </dgm:t>
    </dgm:pt>
    <dgm:pt modelId="{FAD75027-E81E-4F5D-98FA-588AACAA5DC0}" type="sibTrans" cxnId="{41F9D84B-96E1-4A4C-A830-4AAA8AE514B9}">
      <dgm:prSet/>
      <dgm:spPr/>
      <dgm:t>
        <a:bodyPr/>
        <a:lstStyle/>
        <a:p>
          <a:endParaRPr lang="zh-TW" altLang="en-US"/>
        </a:p>
      </dgm:t>
    </dgm:pt>
    <dgm:pt modelId="{EA8C743D-7204-4C5B-BD13-4AF803E152FA}">
      <dgm:prSet/>
      <dgm:spPr/>
      <dgm:t>
        <a:bodyPr/>
        <a:lstStyle/>
        <a:p>
          <a:r>
            <a:rPr lang="en-US" dirty="0" smtClean="0"/>
            <a:t> </a:t>
          </a:r>
          <a:r>
            <a:rPr lang="zh-TW" dirty="0" smtClean="0"/>
            <a:t>設置綠能設施並出售電力者：於農業用地上設置太陽能、風力設施，應具備</a:t>
          </a:r>
          <a:r>
            <a:rPr lang="en-US" dirty="0" smtClean="0"/>
            <a:t> </a:t>
          </a:r>
          <a:r>
            <a:rPr lang="zh-TW" dirty="0" smtClean="0"/>
            <a:t>下列條件之一：</a:t>
          </a:r>
          <a:endParaRPr lang="zh-TW" altLang="en-US" dirty="0"/>
        </a:p>
      </dgm:t>
    </dgm:pt>
    <dgm:pt modelId="{CE772163-48B3-40CF-812E-67E510B1B071}" type="parTrans" cxnId="{6A0DA209-3B78-487A-B8B7-F1370BED5F7E}">
      <dgm:prSet/>
      <dgm:spPr/>
    </dgm:pt>
    <dgm:pt modelId="{37439BAA-FFD5-4736-9BCD-B0315BC4BE3A}" type="sibTrans" cxnId="{6A0DA209-3B78-487A-B8B7-F1370BED5F7E}">
      <dgm:prSet/>
      <dgm:spPr/>
    </dgm:pt>
    <dgm:pt modelId="{A5DBAE00-602E-4305-9373-DC00FCD8BE5F}">
      <dgm:prSet/>
      <dgm:spPr/>
      <dgm:t>
        <a:bodyPr/>
        <a:lstStyle/>
        <a:p>
          <a:r>
            <a:rPr lang="zh-TW" dirty="0" smtClean="0"/>
            <a:t>結合農業經營。</a:t>
          </a:r>
          <a:endParaRPr lang="zh-TW" altLang="en-US" dirty="0"/>
        </a:p>
      </dgm:t>
    </dgm:pt>
    <dgm:pt modelId="{67CCC0F8-C5ED-4C16-AB9E-12398C11B8E9}" type="parTrans" cxnId="{576B46C7-8E08-4A24-9E77-8C4AC6611980}">
      <dgm:prSet/>
      <dgm:spPr/>
    </dgm:pt>
    <dgm:pt modelId="{AB0322D6-9691-4400-BFAC-3A0F2DF0EA05}" type="sibTrans" cxnId="{576B46C7-8E08-4A24-9E77-8C4AC6611980}">
      <dgm:prSet/>
      <dgm:spPr/>
    </dgm:pt>
    <dgm:pt modelId="{035B7718-17BF-4769-BF5C-AC441CE79811}" type="pres">
      <dgm:prSet presAssocID="{11261544-E01F-4939-B20A-695844BB81FC}" presName="linear" presStyleCnt="0">
        <dgm:presLayoutVars>
          <dgm:dir/>
          <dgm:animLvl val="lvl"/>
          <dgm:resizeHandles val="exact"/>
        </dgm:presLayoutVars>
      </dgm:prSet>
      <dgm:spPr/>
      <dgm:t>
        <a:bodyPr/>
        <a:lstStyle/>
        <a:p>
          <a:endParaRPr lang="zh-TW" altLang="en-US"/>
        </a:p>
      </dgm:t>
    </dgm:pt>
    <dgm:pt modelId="{08A18CBA-5CDA-4E86-BDE9-462314629A17}" type="pres">
      <dgm:prSet presAssocID="{CBFAC082-03E6-4713-9E73-D4B1B845944E}" presName="parentLin" presStyleCnt="0"/>
      <dgm:spPr/>
    </dgm:pt>
    <dgm:pt modelId="{1B042B12-0D37-4C27-A83A-ABCEC8479B14}" type="pres">
      <dgm:prSet presAssocID="{CBFAC082-03E6-4713-9E73-D4B1B845944E}" presName="parentLeftMargin" presStyleLbl="node1" presStyleIdx="0" presStyleCnt="1"/>
      <dgm:spPr/>
      <dgm:t>
        <a:bodyPr/>
        <a:lstStyle/>
        <a:p>
          <a:endParaRPr lang="zh-TW" altLang="en-US"/>
        </a:p>
      </dgm:t>
    </dgm:pt>
    <dgm:pt modelId="{2BBB3A03-563F-481D-AB5C-6F8F02B4186E}" type="pres">
      <dgm:prSet presAssocID="{CBFAC082-03E6-4713-9E73-D4B1B845944E}" presName="parentText" presStyleLbl="node1" presStyleIdx="0" presStyleCnt="1">
        <dgm:presLayoutVars>
          <dgm:chMax val="0"/>
          <dgm:bulletEnabled val="1"/>
        </dgm:presLayoutVars>
      </dgm:prSet>
      <dgm:spPr/>
      <dgm:t>
        <a:bodyPr/>
        <a:lstStyle/>
        <a:p>
          <a:endParaRPr lang="zh-TW" altLang="en-US"/>
        </a:p>
      </dgm:t>
    </dgm:pt>
    <dgm:pt modelId="{D2A86D7D-4EAF-439C-A776-C5634F21B040}" type="pres">
      <dgm:prSet presAssocID="{CBFAC082-03E6-4713-9E73-D4B1B845944E}" presName="negativeSpace" presStyleCnt="0"/>
      <dgm:spPr/>
    </dgm:pt>
    <dgm:pt modelId="{0A33D663-4FE8-48B5-BB7B-13911E47E556}" type="pres">
      <dgm:prSet presAssocID="{CBFAC082-03E6-4713-9E73-D4B1B845944E}" presName="childText" presStyleLbl="conFgAcc1" presStyleIdx="0" presStyleCnt="1">
        <dgm:presLayoutVars>
          <dgm:bulletEnabled val="1"/>
        </dgm:presLayoutVars>
      </dgm:prSet>
      <dgm:spPr/>
      <dgm:t>
        <a:bodyPr/>
        <a:lstStyle/>
        <a:p>
          <a:endParaRPr lang="zh-TW" altLang="en-US"/>
        </a:p>
      </dgm:t>
    </dgm:pt>
  </dgm:ptLst>
  <dgm:cxnLst>
    <dgm:cxn modelId="{B404DB24-5A90-47A2-9695-7DC105FC88A9}" srcId="{EA8C743D-7204-4C5B-BD13-4AF803E152FA}" destId="{AC5EF3BB-2F37-42AE-8026-9058ECC53AE9}" srcOrd="2" destOrd="0" parTransId="{9D7D0076-C4C3-49B8-9778-D93EEC323C54}" sibTransId="{ED5083FC-FE3B-4547-8728-825503E8306C}"/>
    <dgm:cxn modelId="{6A0DA209-3B78-487A-B8B7-F1370BED5F7E}" srcId="{CBFAC082-03E6-4713-9E73-D4B1B845944E}" destId="{EA8C743D-7204-4C5B-BD13-4AF803E152FA}" srcOrd="1" destOrd="0" parTransId="{CE772163-48B3-40CF-812E-67E510B1B071}" sibTransId="{37439BAA-FFD5-4736-9BCD-B0315BC4BE3A}"/>
    <dgm:cxn modelId="{67E44DB6-1132-450C-8567-01ACBB0519FB}" type="presOf" srcId="{11261544-E01F-4939-B20A-695844BB81FC}" destId="{035B7718-17BF-4769-BF5C-AC441CE79811}" srcOrd="0" destOrd="0" presId="urn:microsoft.com/office/officeart/2005/8/layout/list1"/>
    <dgm:cxn modelId="{C8CE5D98-24B6-4C06-997A-2FB689780451}" srcId="{EA8C743D-7204-4C5B-BD13-4AF803E152FA}" destId="{3654888A-E073-4E74-B613-10241259137D}" srcOrd="1" destOrd="0" parTransId="{0EED9466-1DC4-46DC-8C26-EFE6C5795843}" sibTransId="{B66FADBC-1C23-4B7D-9C7A-4F730C02EEDA}"/>
    <dgm:cxn modelId="{41F9D84B-96E1-4A4C-A830-4AAA8AE514B9}" srcId="{CBFAC082-03E6-4713-9E73-D4B1B845944E}" destId="{C2348A24-B740-4BB2-9D9B-4D9AAF43429A}" srcOrd="2" destOrd="0" parTransId="{790B39BB-23A0-4ADB-BECD-9221E7EC39B6}" sibTransId="{FAD75027-E81E-4F5D-98FA-588AACAA5DC0}"/>
    <dgm:cxn modelId="{F9B6DFAE-4ABB-4092-8428-B4C53774DCD7}" type="presOf" srcId="{A5DBAE00-602E-4305-9373-DC00FCD8BE5F}" destId="{0A33D663-4FE8-48B5-BB7B-13911E47E556}" srcOrd="0" destOrd="2" presId="urn:microsoft.com/office/officeart/2005/8/layout/list1"/>
    <dgm:cxn modelId="{8709CB41-5D71-4190-A144-C82637255433}" type="presOf" srcId="{CBFAC082-03E6-4713-9E73-D4B1B845944E}" destId="{1B042B12-0D37-4C27-A83A-ABCEC8479B14}" srcOrd="0" destOrd="0" presId="urn:microsoft.com/office/officeart/2005/8/layout/list1"/>
    <dgm:cxn modelId="{3F9E36AE-CE4A-40DD-BB0E-F3FB64553A3E}" type="presOf" srcId="{C2348A24-B740-4BB2-9D9B-4D9AAF43429A}" destId="{0A33D663-4FE8-48B5-BB7B-13911E47E556}" srcOrd="0" destOrd="5" presId="urn:microsoft.com/office/officeart/2005/8/layout/list1"/>
    <dgm:cxn modelId="{A5B3729F-0926-491D-8565-3A6059C9D6CC}" type="presOf" srcId="{EA8C743D-7204-4C5B-BD13-4AF803E152FA}" destId="{0A33D663-4FE8-48B5-BB7B-13911E47E556}" srcOrd="0" destOrd="1" presId="urn:microsoft.com/office/officeart/2005/8/layout/list1"/>
    <dgm:cxn modelId="{C9E2A2E8-1CB8-4B1E-AB68-106F87BAAE73}" srcId="{CBFAC082-03E6-4713-9E73-D4B1B845944E}" destId="{81F21CAF-9BAB-4B0C-8131-E96F291EF285}" srcOrd="0" destOrd="0" parTransId="{7DA94317-AAA5-4A74-AB6E-2DCCF9D3C72F}" sibTransId="{1A189C79-550E-4CE2-A34F-00A8970403F8}"/>
    <dgm:cxn modelId="{5DB8FCAF-34F5-4347-91FD-7795B6206578}" type="presOf" srcId="{81F21CAF-9BAB-4B0C-8131-E96F291EF285}" destId="{0A33D663-4FE8-48B5-BB7B-13911E47E556}" srcOrd="0" destOrd="0" presId="urn:microsoft.com/office/officeart/2005/8/layout/list1"/>
    <dgm:cxn modelId="{AE1C6B0C-1305-4AD6-A656-03D6B5273000}" srcId="{11261544-E01F-4939-B20A-695844BB81FC}" destId="{CBFAC082-03E6-4713-9E73-D4B1B845944E}" srcOrd="0" destOrd="0" parTransId="{27677C2F-AEB2-47B2-AB7F-372EBD412E64}" sibTransId="{444F522C-8F3B-488D-A014-3A658752447B}"/>
    <dgm:cxn modelId="{38204BC7-D88F-4C41-9BA8-3D0ED061D5DE}" type="presOf" srcId="{3654888A-E073-4E74-B613-10241259137D}" destId="{0A33D663-4FE8-48B5-BB7B-13911E47E556}" srcOrd="0" destOrd="3" presId="urn:microsoft.com/office/officeart/2005/8/layout/list1"/>
    <dgm:cxn modelId="{576B46C7-8E08-4A24-9E77-8C4AC6611980}" srcId="{EA8C743D-7204-4C5B-BD13-4AF803E152FA}" destId="{A5DBAE00-602E-4305-9373-DC00FCD8BE5F}" srcOrd="0" destOrd="0" parTransId="{67CCC0F8-C5ED-4C16-AB9E-12398C11B8E9}" sibTransId="{AB0322D6-9691-4400-BFAC-3A0F2DF0EA05}"/>
    <dgm:cxn modelId="{53D5770C-98FB-45BE-8956-B6A88C666E20}" type="presOf" srcId="{AC5EF3BB-2F37-42AE-8026-9058ECC53AE9}" destId="{0A33D663-4FE8-48B5-BB7B-13911E47E556}" srcOrd="0" destOrd="4" presId="urn:microsoft.com/office/officeart/2005/8/layout/list1"/>
    <dgm:cxn modelId="{FB1C4985-CFE7-4E14-A6A8-FB89A5B7DC33}" type="presOf" srcId="{CBFAC082-03E6-4713-9E73-D4B1B845944E}" destId="{2BBB3A03-563F-481D-AB5C-6F8F02B4186E}" srcOrd="1" destOrd="0" presId="urn:microsoft.com/office/officeart/2005/8/layout/list1"/>
    <dgm:cxn modelId="{9C5EC4FD-F936-40E1-951B-84B9A869534F}" type="presParOf" srcId="{035B7718-17BF-4769-BF5C-AC441CE79811}" destId="{08A18CBA-5CDA-4E86-BDE9-462314629A17}" srcOrd="0" destOrd="0" presId="urn:microsoft.com/office/officeart/2005/8/layout/list1"/>
    <dgm:cxn modelId="{3697675B-8F35-4AB7-9B44-58E68A967DDA}" type="presParOf" srcId="{08A18CBA-5CDA-4E86-BDE9-462314629A17}" destId="{1B042B12-0D37-4C27-A83A-ABCEC8479B14}" srcOrd="0" destOrd="0" presId="urn:microsoft.com/office/officeart/2005/8/layout/list1"/>
    <dgm:cxn modelId="{3B212701-F778-44E2-81C3-704756D47BC2}" type="presParOf" srcId="{08A18CBA-5CDA-4E86-BDE9-462314629A17}" destId="{2BBB3A03-563F-481D-AB5C-6F8F02B4186E}" srcOrd="1" destOrd="0" presId="urn:microsoft.com/office/officeart/2005/8/layout/list1"/>
    <dgm:cxn modelId="{116BD1A8-7DB9-448D-8B06-A7D0A6ECDAF8}" type="presParOf" srcId="{035B7718-17BF-4769-BF5C-AC441CE79811}" destId="{D2A86D7D-4EAF-439C-A776-C5634F21B040}" srcOrd="1" destOrd="0" presId="urn:microsoft.com/office/officeart/2005/8/layout/list1"/>
    <dgm:cxn modelId="{E857C3AC-E3DA-4143-BA2C-44AA38324264}" type="presParOf" srcId="{035B7718-17BF-4769-BF5C-AC441CE79811}" destId="{0A33D663-4FE8-48B5-BB7B-13911E47E556}"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2E516D9B-2CE0-48A0-862A-00074924194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7C11306A-16CB-4DB3-95E0-32B258B2FD9E}">
      <dgm:prSet custT="1"/>
      <dgm:spPr/>
      <dgm:t>
        <a:bodyPr/>
        <a:lstStyle/>
        <a:p>
          <a:r>
            <a:rPr lang="x-none" sz="2400" dirty="0" smtClean="0"/>
            <a:t>可至環保署土壤及地下水污染整治網(</a:t>
          </a:r>
          <a:r>
            <a:rPr lang="en-US" sz="2400" dirty="0" smtClean="0"/>
            <a:t>http://sgw.epa.gov.tw/public/Default</a:t>
          </a:r>
          <a:r>
            <a:rPr lang="x-none" sz="2400" dirty="0" smtClean="0"/>
            <a:t>.aspx)，查詢國內場址列管情形及污染管制區。</a:t>
          </a:r>
          <a:endParaRPr lang="zh-TW" altLang="en-US" sz="2400" dirty="0" smtClean="0"/>
        </a:p>
      </dgm:t>
    </dgm:pt>
    <dgm:pt modelId="{A31C8AE9-271A-4611-B887-ACF5CF81587A}" type="parTrans" cxnId="{B8A02C9C-68B6-4751-896E-D93212D30026}">
      <dgm:prSet/>
      <dgm:spPr/>
      <dgm:t>
        <a:bodyPr/>
        <a:lstStyle/>
        <a:p>
          <a:endParaRPr lang="zh-TW" altLang="en-US"/>
        </a:p>
      </dgm:t>
    </dgm:pt>
    <dgm:pt modelId="{12F71C87-876E-4FD0-A2AE-90C80BA183C8}" type="sibTrans" cxnId="{B8A02C9C-68B6-4751-896E-D93212D30026}">
      <dgm:prSet/>
      <dgm:spPr/>
      <dgm:t>
        <a:bodyPr/>
        <a:lstStyle/>
        <a:p>
          <a:endParaRPr lang="zh-TW" altLang="en-US"/>
        </a:p>
      </dgm:t>
    </dgm:pt>
    <dgm:pt modelId="{F6BC2A09-768F-47DA-AA71-9AC0ACC68B10}">
      <dgm:prSet phldrT="[文字]" custT="1"/>
      <dgm:spPr/>
      <dgm:t>
        <a:bodyPr/>
        <a:lstStyle/>
        <a:p>
          <a:r>
            <a:rPr lang="zh-TW" altLang="en-US" sz="2400" dirty="0" smtClean="0"/>
            <a:t>受污染農業地區</a:t>
          </a:r>
          <a:endParaRPr lang="zh-TW" altLang="en-US" sz="2400" dirty="0"/>
        </a:p>
      </dgm:t>
    </dgm:pt>
    <dgm:pt modelId="{956D793C-867A-4079-834A-67CBE413AF02}" type="sibTrans" cxnId="{CE775E1D-A1BF-4977-98FE-3E5D8D2643BB}">
      <dgm:prSet/>
      <dgm:spPr/>
      <dgm:t>
        <a:bodyPr/>
        <a:lstStyle/>
        <a:p>
          <a:endParaRPr lang="zh-TW" altLang="en-US"/>
        </a:p>
      </dgm:t>
    </dgm:pt>
    <dgm:pt modelId="{944E90CD-21DF-42D3-9E43-7079EE5F7B4D}" type="parTrans" cxnId="{CE775E1D-A1BF-4977-98FE-3E5D8D2643BB}">
      <dgm:prSet/>
      <dgm:spPr/>
      <dgm:t>
        <a:bodyPr/>
        <a:lstStyle/>
        <a:p>
          <a:endParaRPr lang="zh-TW" altLang="en-US"/>
        </a:p>
      </dgm:t>
    </dgm:pt>
    <dgm:pt modelId="{CCFD5D6D-0CCF-4406-9A65-79901B22210A}">
      <dgm:prSet custT="1"/>
      <dgm:spPr/>
      <dgm:t>
        <a:bodyPr/>
        <a:lstStyle/>
        <a:p>
          <a:pPr indent="-288000"/>
          <a:r>
            <a:rPr lang="zh-TW" sz="2400" dirty="0" smtClean="0">
              <a:solidFill>
                <a:schemeClr val="tx1"/>
              </a:solidFill>
            </a:rPr>
            <a:t>可至經</a:t>
          </a:r>
          <a:r>
            <a:rPr lang="zh-TW" altLang="en-US" sz="2400" dirty="0" smtClean="0">
              <a:solidFill>
                <a:schemeClr val="tx1"/>
              </a:solidFill>
            </a:rPr>
            <a:t>農委會</a:t>
          </a:r>
          <a:r>
            <a:rPr lang="zh-TW" sz="2400" dirty="0" smtClean="0">
              <a:solidFill>
                <a:schemeClr val="tx1"/>
              </a:solidFill>
            </a:rPr>
            <a:t>網站</a:t>
          </a:r>
          <a:r>
            <a:rPr lang="en-US" sz="2000" dirty="0" smtClean="0">
              <a:solidFill>
                <a:schemeClr val="tx1"/>
              </a:solidFill>
            </a:rPr>
            <a:t>(</a:t>
          </a:r>
          <a:r>
            <a:rPr lang="en-US" altLang="zh-TW" sz="2000" dirty="0" smtClean="0">
              <a:solidFill>
                <a:schemeClr val="tx1"/>
              </a:solidFill>
            </a:rPr>
            <a:t>http://www.coa.gov.tw/show_communique.php?cat=show_communique&amp;serial=coa_webuser1_20150814150205</a:t>
          </a:r>
          <a:r>
            <a:rPr lang="en-US" sz="2000" dirty="0" smtClean="0">
              <a:solidFill>
                <a:schemeClr val="tx1"/>
              </a:solidFill>
            </a:rPr>
            <a:t>)</a:t>
          </a:r>
          <a:r>
            <a:rPr lang="zh-TW" sz="2000" dirty="0" smtClean="0">
              <a:solidFill>
                <a:schemeClr val="tx1"/>
              </a:solidFill>
            </a:rPr>
            <a:t>，查詢</a:t>
          </a:r>
          <a:r>
            <a:rPr lang="zh-TW" altLang="en-US" sz="2000" dirty="0" smtClean="0">
              <a:solidFill>
                <a:schemeClr val="tx1"/>
              </a:solidFill>
            </a:rPr>
            <a:t>嚴重地層下陷地區內不利耕作得設置綠能設施之農業用地範圍</a:t>
          </a:r>
          <a:r>
            <a:rPr lang="zh-TW" sz="2000" dirty="0" smtClean="0">
              <a:solidFill>
                <a:schemeClr val="tx1"/>
              </a:solidFill>
            </a:rPr>
            <a:t>。</a:t>
          </a:r>
          <a:endParaRPr lang="zh-TW" altLang="en-US" sz="2000" dirty="0">
            <a:solidFill>
              <a:schemeClr val="tx1"/>
            </a:solidFill>
          </a:endParaRPr>
        </a:p>
      </dgm:t>
    </dgm:pt>
    <dgm:pt modelId="{35F81465-D10E-42DF-9715-F150563C1E33}" type="sibTrans" cxnId="{A41FF183-6A94-4D8A-8360-1D05645D12A2}">
      <dgm:prSet/>
      <dgm:spPr/>
      <dgm:t>
        <a:bodyPr/>
        <a:lstStyle/>
        <a:p>
          <a:endParaRPr lang="zh-TW" altLang="en-US"/>
        </a:p>
      </dgm:t>
    </dgm:pt>
    <dgm:pt modelId="{578FBD0E-44B2-4A40-9F33-A8093687065C}" type="parTrans" cxnId="{A41FF183-6A94-4D8A-8360-1D05645D12A2}">
      <dgm:prSet/>
      <dgm:spPr/>
      <dgm:t>
        <a:bodyPr/>
        <a:lstStyle/>
        <a:p>
          <a:endParaRPr lang="zh-TW" altLang="en-US"/>
        </a:p>
      </dgm:t>
    </dgm:pt>
    <dgm:pt modelId="{57B97669-DED7-485B-B8F3-51BA67F52E9A}">
      <dgm:prSet phldrT="[文字]" custT="1"/>
      <dgm:spPr/>
      <dgm:t>
        <a:bodyPr/>
        <a:lstStyle/>
        <a:p>
          <a:r>
            <a:rPr lang="zh-TW" altLang="en-US" sz="2400" dirty="0" smtClean="0"/>
            <a:t>嚴重地層下陷地</a:t>
          </a:r>
          <a:endParaRPr lang="zh-TW" altLang="en-US" sz="2400" dirty="0"/>
        </a:p>
      </dgm:t>
    </dgm:pt>
    <dgm:pt modelId="{E0392ECA-897C-40D6-BC4D-B319D4DA88D5}" type="sibTrans" cxnId="{E5239BC3-3EA2-4191-BDF5-29D47D4F86B5}">
      <dgm:prSet/>
      <dgm:spPr/>
      <dgm:t>
        <a:bodyPr/>
        <a:lstStyle/>
        <a:p>
          <a:endParaRPr lang="zh-TW" altLang="en-US"/>
        </a:p>
      </dgm:t>
    </dgm:pt>
    <dgm:pt modelId="{21C58BEE-5A47-42F8-A47C-CC9FB7828752}" type="parTrans" cxnId="{E5239BC3-3EA2-4191-BDF5-29D47D4F86B5}">
      <dgm:prSet/>
      <dgm:spPr/>
      <dgm:t>
        <a:bodyPr/>
        <a:lstStyle/>
        <a:p>
          <a:endParaRPr lang="zh-TW" altLang="en-US"/>
        </a:p>
      </dgm:t>
    </dgm:pt>
    <dgm:pt modelId="{DC784299-FD99-4088-BC40-FF865939055A}" type="pres">
      <dgm:prSet presAssocID="{2E516D9B-2CE0-48A0-862A-00074924194B}" presName="linear" presStyleCnt="0">
        <dgm:presLayoutVars>
          <dgm:dir/>
          <dgm:animLvl val="lvl"/>
          <dgm:resizeHandles val="exact"/>
        </dgm:presLayoutVars>
      </dgm:prSet>
      <dgm:spPr/>
      <dgm:t>
        <a:bodyPr/>
        <a:lstStyle/>
        <a:p>
          <a:endParaRPr lang="zh-TW" altLang="en-US"/>
        </a:p>
      </dgm:t>
    </dgm:pt>
    <dgm:pt modelId="{1D94EB8C-8F39-4A2B-85E6-BC17DA494CB8}" type="pres">
      <dgm:prSet presAssocID="{57B97669-DED7-485B-B8F3-51BA67F52E9A}" presName="parentLin" presStyleCnt="0"/>
      <dgm:spPr/>
    </dgm:pt>
    <dgm:pt modelId="{AE9736B2-F81F-40F8-B206-0856BD323D97}" type="pres">
      <dgm:prSet presAssocID="{57B97669-DED7-485B-B8F3-51BA67F52E9A}" presName="parentLeftMargin" presStyleLbl="node1" presStyleIdx="0" presStyleCnt="2"/>
      <dgm:spPr/>
      <dgm:t>
        <a:bodyPr/>
        <a:lstStyle/>
        <a:p>
          <a:endParaRPr lang="zh-TW" altLang="en-US"/>
        </a:p>
      </dgm:t>
    </dgm:pt>
    <dgm:pt modelId="{778F3127-F1B2-4560-9812-1E02203D9C93}" type="pres">
      <dgm:prSet presAssocID="{57B97669-DED7-485B-B8F3-51BA67F52E9A}" presName="parentText" presStyleLbl="node1" presStyleIdx="0" presStyleCnt="2">
        <dgm:presLayoutVars>
          <dgm:chMax val="0"/>
          <dgm:bulletEnabled val="1"/>
        </dgm:presLayoutVars>
      </dgm:prSet>
      <dgm:spPr/>
      <dgm:t>
        <a:bodyPr/>
        <a:lstStyle/>
        <a:p>
          <a:endParaRPr lang="zh-TW" altLang="en-US"/>
        </a:p>
      </dgm:t>
    </dgm:pt>
    <dgm:pt modelId="{77FECC50-5214-4E9A-85AB-9A5E533B0ADA}" type="pres">
      <dgm:prSet presAssocID="{57B97669-DED7-485B-B8F3-51BA67F52E9A}" presName="negativeSpace" presStyleCnt="0"/>
      <dgm:spPr/>
    </dgm:pt>
    <dgm:pt modelId="{6616E36F-469C-476B-AEBF-0EC2002A26AD}" type="pres">
      <dgm:prSet presAssocID="{57B97669-DED7-485B-B8F3-51BA67F52E9A}" presName="childText" presStyleLbl="conFgAcc1" presStyleIdx="0" presStyleCnt="2" custScaleY="209498">
        <dgm:presLayoutVars>
          <dgm:bulletEnabled val="1"/>
        </dgm:presLayoutVars>
      </dgm:prSet>
      <dgm:spPr/>
      <dgm:t>
        <a:bodyPr/>
        <a:lstStyle/>
        <a:p>
          <a:endParaRPr lang="zh-TW" altLang="en-US"/>
        </a:p>
      </dgm:t>
    </dgm:pt>
    <dgm:pt modelId="{B1253C83-5383-41F9-88A0-18A3894F2BC4}" type="pres">
      <dgm:prSet presAssocID="{E0392ECA-897C-40D6-BC4D-B319D4DA88D5}" presName="spaceBetweenRectangles" presStyleCnt="0"/>
      <dgm:spPr/>
    </dgm:pt>
    <dgm:pt modelId="{1FFE87B9-FEBF-45A9-A30C-C0588AFA4B46}" type="pres">
      <dgm:prSet presAssocID="{F6BC2A09-768F-47DA-AA71-9AC0ACC68B10}" presName="parentLin" presStyleCnt="0"/>
      <dgm:spPr/>
    </dgm:pt>
    <dgm:pt modelId="{4996C0C6-FD89-4011-A592-40B4DB42B249}" type="pres">
      <dgm:prSet presAssocID="{F6BC2A09-768F-47DA-AA71-9AC0ACC68B10}" presName="parentLeftMargin" presStyleLbl="node1" presStyleIdx="0" presStyleCnt="2"/>
      <dgm:spPr/>
      <dgm:t>
        <a:bodyPr/>
        <a:lstStyle/>
        <a:p>
          <a:endParaRPr lang="zh-TW" altLang="en-US"/>
        </a:p>
      </dgm:t>
    </dgm:pt>
    <dgm:pt modelId="{740F82DB-B2F3-42AA-9A50-1AF2317990C8}" type="pres">
      <dgm:prSet presAssocID="{F6BC2A09-768F-47DA-AA71-9AC0ACC68B10}" presName="parentText" presStyleLbl="node1" presStyleIdx="1" presStyleCnt="2">
        <dgm:presLayoutVars>
          <dgm:chMax val="0"/>
          <dgm:bulletEnabled val="1"/>
        </dgm:presLayoutVars>
      </dgm:prSet>
      <dgm:spPr/>
      <dgm:t>
        <a:bodyPr/>
        <a:lstStyle/>
        <a:p>
          <a:endParaRPr lang="zh-TW" altLang="en-US"/>
        </a:p>
      </dgm:t>
    </dgm:pt>
    <dgm:pt modelId="{0EABDD77-261D-4800-B0D9-5FD572AD9EF3}" type="pres">
      <dgm:prSet presAssocID="{F6BC2A09-768F-47DA-AA71-9AC0ACC68B10}" presName="negativeSpace" presStyleCnt="0"/>
      <dgm:spPr/>
    </dgm:pt>
    <dgm:pt modelId="{0BA9DFA9-E9E8-4ADC-B609-C20ED46D6653}" type="pres">
      <dgm:prSet presAssocID="{F6BC2A09-768F-47DA-AA71-9AC0ACC68B10}" presName="childText" presStyleLbl="conFgAcc1" presStyleIdx="1" presStyleCnt="2">
        <dgm:presLayoutVars>
          <dgm:bulletEnabled val="1"/>
        </dgm:presLayoutVars>
      </dgm:prSet>
      <dgm:spPr/>
      <dgm:t>
        <a:bodyPr/>
        <a:lstStyle/>
        <a:p>
          <a:endParaRPr lang="zh-TW" altLang="en-US"/>
        </a:p>
      </dgm:t>
    </dgm:pt>
  </dgm:ptLst>
  <dgm:cxnLst>
    <dgm:cxn modelId="{C1F6D145-70F1-40AA-84B2-0AEE9E88B4BC}" type="presOf" srcId="{7C11306A-16CB-4DB3-95E0-32B258B2FD9E}" destId="{0BA9DFA9-E9E8-4ADC-B609-C20ED46D6653}" srcOrd="0" destOrd="0" presId="urn:microsoft.com/office/officeart/2005/8/layout/list1"/>
    <dgm:cxn modelId="{B8A02C9C-68B6-4751-896E-D93212D30026}" srcId="{F6BC2A09-768F-47DA-AA71-9AC0ACC68B10}" destId="{7C11306A-16CB-4DB3-95E0-32B258B2FD9E}" srcOrd="0" destOrd="0" parTransId="{A31C8AE9-271A-4611-B887-ACF5CF81587A}" sibTransId="{12F71C87-876E-4FD0-A2AE-90C80BA183C8}"/>
    <dgm:cxn modelId="{D3E20B0F-B175-4792-B502-8D7B7733F5FD}" type="presOf" srcId="{CCFD5D6D-0CCF-4406-9A65-79901B22210A}" destId="{6616E36F-469C-476B-AEBF-0EC2002A26AD}" srcOrd="0" destOrd="0" presId="urn:microsoft.com/office/officeart/2005/8/layout/list1"/>
    <dgm:cxn modelId="{E5239BC3-3EA2-4191-BDF5-29D47D4F86B5}" srcId="{2E516D9B-2CE0-48A0-862A-00074924194B}" destId="{57B97669-DED7-485B-B8F3-51BA67F52E9A}" srcOrd="0" destOrd="0" parTransId="{21C58BEE-5A47-42F8-A47C-CC9FB7828752}" sibTransId="{E0392ECA-897C-40D6-BC4D-B319D4DA88D5}"/>
    <dgm:cxn modelId="{D78CA6F0-6AC4-48FB-8AA6-FF062BAE38BA}" type="presOf" srcId="{2E516D9B-2CE0-48A0-862A-00074924194B}" destId="{DC784299-FD99-4088-BC40-FF865939055A}" srcOrd="0" destOrd="0" presId="urn:microsoft.com/office/officeart/2005/8/layout/list1"/>
    <dgm:cxn modelId="{8FA20F49-6045-4DAB-8A7D-8B522E1A8A2E}" type="presOf" srcId="{57B97669-DED7-485B-B8F3-51BA67F52E9A}" destId="{778F3127-F1B2-4560-9812-1E02203D9C93}" srcOrd="1" destOrd="0" presId="urn:microsoft.com/office/officeart/2005/8/layout/list1"/>
    <dgm:cxn modelId="{648758E5-2F7A-4C52-B97A-89C9EC371E41}" type="presOf" srcId="{57B97669-DED7-485B-B8F3-51BA67F52E9A}" destId="{AE9736B2-F81F-40F8-B206-0856BD323D97}" srcOrd="0" destOrd="0" presId="urn:microsoft.com/office/officeart/2005/8/layout/list1"/>
    <dgm:cxn modelId="{5FF288B3-260E-4EF8-A198-9FFE4F13938E}" type="presOf" srcId="{F6BC2A09-768F-47DA-AA71-9AC0ACC68B10}" destId="{740F82DB-B2F3-42AA-9A50-1AF2317990C8}" srcOrd="1" destOrd="0" presId="urn:microsoft.com/office/officeart/2005/8/layout/list1"/>
    <dgm:cxn modelId="{A41FF183-6A94-4D8A-8360-1D05645D12A2}" srcId="{57B97669-DED7-485B-B8F3-51BA67F52E9A}" destId="{CCFD5D6D-0CCF-4406-9A65-79901B22210A}" srcOrd="0" destOrd="0" parTransId="{578FBD0E-44B2-4A40-9F33-A8093687065C}" sibTransId="{35F81465-D10E-42DF-9715-F150563C1E33}"/>
    <dgm:cxn modelId="{CE775E1D-A1BF-4977-98FE-3E5D8D2643BB}" srcId="{2E516D9B-2CE0-48A0-862A-00074924194B}" destId="{F6BC2A09-768F-47DA-AA71-9AC0ACC68B10}" srcOrd="1" destOrd="0" parTransId="{944E90CD-21DF-42D3-9E43-7079EE5F7B4D}" sibTransId="{956D793C-867A-4079-834A-67CBE413AF02}"/>
    <dgm:cxn modelId="{7F464E62-78FE-4035-A95A-9D4F8C1F1AB8}" type="presOf" srcId="{F6BC2A09-768F-47DA-AA71-9AC0ACC68B10}" destId="{4996C0C6-FD89-4011-A592-40B4DB42B249}" srcOrd="0" destOrd="0" presId="urn:microsoft.com/office/officeart/2005/8/layout/list1"/>
    <dgm:cxn modelId="{C32E9F1E-9DDF-453D-9E91-F05FA628C9A4}" type="presParOf" srcId="{DC784299-FD99-4088-BC40-FF865939055A}" destId="{1D94EB8C-8F39-4A2B-85E6-BC17DA494CB8}" srcOrd="0" destOrd="0" presId="urn:microsoft.com/office/officeart/2005/8/layout/list1"/>
    <dgm:cxn modelId="{281B559B-46EF-4454-9B34-B89F4DE487E1}" type="presParOf" srcId="{1D94EB8C-8F39-4A2B-85E6-BC17DA494CB8}" destId="{AE9736B2-F81F-40F8-B206-0856BD323D97}" srcOrd="0" destOrd="0" presId="urn:microsoft.com/office/officeart/2005/8/layout/list1"/>
    <dgm:cxn modelId="{7BCDCB87-AEEE-4AE9-9CAB-FCD5827AE222}" type="presParOf" srcId="{1D94EB8C-8F39-4A2B-85E6-BC17DA494CB8}" destId="{778F3127-F1B2-4560-9812-1E02203D9C93}" srcOrd="1" destOrd="0" presId="urn:microsoft.com/office/officeart/2005/8/layout/list1"/>
    <dgm:cxn modelId="{867102E8-8E69-4EB7-B673-5B75F8B6D254}" type="presParOf" srcId="{DC784299-FD99-4088-BC40-FF865939055A}" destId="{77FECC50-5214-4E9A-85AB-9A5E533B0ADA}" srcOrd="1" destOrd="0" presId="urn:microsoft.com/office/officeart/2005/8/layout/list1"/>
    <dgm:cxn modelId="{9EC288B9-D551-405A-A3EC-0505EF6B543C}" type="presParOf" srcId="{DC784299-FD99-4088-BC40-FF865939055A}" destId="{6616E36F-469C-476B-AEBF-0EC2002A26AD}" srcOrd="2" destOrd="0" presId="urn:microsoft.com/office/officeart/2005/8/layout/list1"/>
    <dgm:cxn modelId="{86DF7AB6-545F-4BE3-A04B-4E814E27D2BC}" type="presParOf" srcId="{DC784299-FD99-4088-BC40-FF865939055A}" destId="{B1253C83-5383-41F9-88A0-18A3894F2BC4}" srcOrd="3" destOrd="0" presId="urn:microsoft.com/office/officeart/2005/8/layout/list1"/>
    <dgm:cxn modelId="{D1E5E7C2-3F0D-4D39-A557-B6D449D05F2C}" type="presParOf" srcId="{DC784299-FD99-4088-BC40-FF865939055A}" destId="{1FFE87B9-FEBF-45A9-A30C-C0588AFA4B46}" srcOrd="4" destOrd="0" presId="urn:microsoft.com/office/officeart/2005/8/layout/list1"/>
    <dgm:cxn modelId="{3D70CD54-BFBF-4D90-8042-C37A67D1A186}" type="presParOf" srcId="{1FFE87B9-FEBF-45A9-A30C-C0588AFA4B46}" destId="{4996C0C6-FD89-4011-A592-40B4DB42B249}" srcOrd="0" destOrd="0" presId="urn:microsoft.com/office/officeart/2005/8/layout/list1"/>
    <dgm:cxn modelId="{B60F671E-7D5B-4EE0-96FC-118AC496C975}" type="presParOf" srcId="{1FFE87B9-FEBF-45A9-A30C-C0588AFA4B46}" destId="{740F82DB-B2F3-42AA-9A50-1AF2317990C8}" srcOrd="1" destOrd="0" presId="urn:microsoft.com/office/officeart/2005/8/layout/list1"/>
    <dgm:cxn modelId="{2F538831-83E6-4727-90A9-F1C7FA4C751E}" type="presParOf" srcId="{DC784299-FD99-4088-BC40-FF865939055A}" destId="{0EABDD77-261D-4800-B0D9-5FD572AD9EF3}" srcOrd="5" destOrd="0" presId="urn:microsoft.com/office/officeart/2005/8/layout/list1"/>
    <dgm:cxn modelId="{7123B87D-2310-41A5-B01C-65E9DA94893D}" type="presParOf" srcId="{DC784299-FD99-4088-BC40-FF865939055A}" destId="{0BA9DFA9-E9E8-4ADC-B609-C20ED46D6653}"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C0508BC8-CBC6-44DF-B6E6-4879CC1CF16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7684FBD6-A902-4833-B7F8-CE691009D09B}">
      <dgm:prSet custT="1"/>
      <dgm:spPr/>
      <dgm:t>
        <a:bodyPr/>
        <a:lstStyle/>
        <a:p>
          <a:r>
            <a:rPr lang="zh-TW" altLang="en-US" sz="2400" dirty="0" smtClean="0"/>
            <a:t>貸款額度</a:t>
          </a:r>
          <a:endParaRPr lang="zh-TW" altLang="en-US" sz="2400" dirty="0"/>
        </a:p>
      </dgm:t>
    </dgm:pt>
    <dgm:pt modelId="{0B46F884-D7A8-4893-BDE0-68C2BCB06EAF}" type="parTrans" cxnId="{5161EA38-9055-4F2E-B304-C307003F2995}">
      <dgm:prSet/>
      <dgm:spPr/>
      <dgm:t>
        <a:bodyPr/>
        <a:lstStyle/>
        <a:p>
          <a:endParaRPr lang="zh-TW" altLang="en-US"/>
        </a:p>
      </dgm:t>
    </dgm:pt>
    <dgm:pt modelId="{065F0BE9-2E7D-4B92-8BFD-5E46F6D35437}" type="sibTrans" cxnId="{5161EA38-9055-4F2E-B304-C307003F2995}">
      <dgm:prSet/>
      <dgm:spPr/>
      <dgm:t>
        <a:bodyPr/>
        <a:lstStyle/>
        <a:p>
          <a:endParaRPr lang="zh-TW" altLang="en-US"/>
        </a:p>
      </dgm:t>
    </dgm:pt>
    <dgm:pt modelId="{5BF8D643-65D8-4930-A252-3B194333187B}">
      <dgm:prSet custT="1"/>
      <dgm:spPr/>
      <dgm:t>
        <a:bodyPr/>
        <a:lstStyle/>
        <a:p>
          <a:r>
            <a:rPr lang="zh-TW" sz="2000" dirty="0" smtClean="0"/>
            <a:t>最高</a:t>
          </a:r>
          <a:r>
            <a:rPr lang="en-US" altLang="zh-TW" sz="2000" dirty="0" smtClean="0"/>
            <a:t>3,000</a:t>
          </a:r>
          <a:r>
            <a:rPr lang="zh-TW" sz="2000" dirty="0" smtClean="0"/>
            <a:t>萬元。</a:t>
          </a:r>
          <a:endParaRPr lang="zh-TW" altLang="en-US" sz="2000" dirty="0"/>
        </a:p>
      </dgm:t>
    </dgm:pt>
    <dgm:pt modelId="{4DAE5604-EBFB-425E-9931-1A14BBAF1522}" type="parTrans" cxnId="{96FFCE04-AB74-4AA3-825C-8B493CEF89B8}">
      <dgm:prSet/>
      <dgm:spPr/>
      <dgm:t>
        <a:bodyPr/>
        <a:lstStyle/>
        <a:p>
          <a:endParaRPr lang="zh-TW" altLang="en-US"/>
        </a:p>
      </dgm:t>
    </dgm:pt>
    <dgm:pt modelId="{B2044B85-9D96-41BE-B274-8F530F140F0D}" type="sibTrans" cxnId="{96FFCE04-AB74-4AA3-825C-8B493CEF89B8}">
      <dgm:prSet/>
      <dgm:spPr/>
      <dgm:t>
        <a:bodyPr/>
        <a:lstStyle/>
        <a:p>
          <a:endParaRPr lang="zh-TW" altLang="en-US"/>
        </a:p>
      </dgm:t>
    </dgm:pt>
    <dgm:pt modelId="{39543F55-E9B1-4DC9-BE35-7083852C947B}">
      <dgm:prSet custT="1"/>
      <dgm:spPr/>
      <dgm:t>
        <a:bodyPr/>
        <a:lstStyle/>
        <a:p>
          <a:r>
            <a:rPr lang="zh-TW" sz="2000" dirty="0" smtClean="0">
              <a:latin typeface="+mn-ea"/>
              <a:ea typeface="+mn-ea"/>
            </a:rPr>
            <a:t>購置使用淨潔能源設備者，以其購置實際需要金額</a:t>
          </a:r>
          <a:r>
            <a:rPr lang="en-US" altLang="zh-TW" sz="2000" dirty="0" smtClean="0">
              <a:latin typeface="+mn-ea"/>
              <a:ea typeface="+mn-ea"/>
            </a:rPr>
            <a:t>90</a:t>
          </a:r>
          <a:r>
            <a:rPr lang="zh-TW" altLang="zh-TW" sz="2000" dirty="0" smtClean="0">
              <a:latin typeface="+mn-ea"/>
              <a:ea typeface="+mn-ea"/>
            </a:rPr>
            <a:t>％</a:t>
          </a:r>
          <a:r>
            <a:rPr lang="zh-TW" sz="2000" dirty="0" smtClean="0">
              <a:latin typeface="+mn-ea"/>
              <a:ea typeface="+mn-ea"/>
            </a:rPr>
            <a:t>為限。</a:t>
          </a:r>
          <a:endParaRPr lang="zh-TW" sz="2000" dirty="0">
            <a:latin typeface="+mn-ea"/>
            <a:ea typeface="+mn-ea"/>
          </a:endParaRPr>
        </a:p>
      </dgm:t>
    </dgm:pt>
    <dgm:pt modelId="{77302CBE-0115-4CA6-92B1-A37CF19FF2F9}" type="parTrans" cxnId="{AE5E933C-0834-4D5C-BA36-5E6B7246D3BB}">
      <dgm:prSet/>
      <dgm:spPr/>
      <dgm:t>
        <a:bodyPr/>
        <a:lstStyle/>
        <a:p>
          <a:endParaRPr lang="zh-TW" altLang="en-US"/>
        </a:p>
      </dgm:t>
    </dgm:pt>
    <dgm:pt modelId="{6694EF94-0F02-4DA3-9E32-93835B387429}" type="sibTrans" cxnId="{AE5E933C-0834-4D5C-BA36-5E6B7246D3BB}">
      <dgm:prSet/>
      <dgm:spPr/>
      <dgm:t>
        <a:bodyPr/>
        <a:lstStyle/>
        <a:p>
          <a:endParaRPr lang="zh-TW" altLang="en-US"/>
        </a:p>
      </dgm:t>
    </dgm:pt>
    <dgm:pt modelId="{9114844A-6EA6-4FAB-A49B-F4C2F7C58C50}">
      <dgm:prSet custT="1"/>
      <dgm:spPr/>
      <dgm:t>
        <a:bodyPr/>
        <a:lstStyle/>
        <a:p>
          <a:r>
            <a:rPr lang="zh-TW" sz="2000" dirty="0" smtClean="0">
              <a:latin typeface="+mn-ea"/>
              <a:ea typeface="+mn-ea"/>
            </a:rPr>
            <a:t>設置於屬借款人、其配偶或一親等直系血親所有之農地者，以其購置實際需要金額</a:t>
          </a:r>
          <a:r>
            <a:rPr lang="en-US" altLang="zh-TW" sz="2000" dirty="0" smtClean="0">
              <a:latin typeface="+mn-ea"/>
              <a:ea typeface="+mn-ea"/>
            </a:rPr>
            <a:t>70</a:t>
          </a:r>
          <a:r>
            <a:rPr lang="zh-TW" altLang="zh-TW" sz="2000" dirty="0" smtClean="0">
              <a:latin typeface="+mn-ea"/>
              <a:ea typeface="+mn-ea"/>
            </a:rPr>
            <a:t>％</a:t>
          </a:r>
          <a:r>
            <a:rPr lang="zh-TW" sz="2000" dirty="0" smtClean="0">
              <a:latin typeface="+mn-ea"/>
              <a:ea typeface="+mn-ea"/>
            </a:rPr>
            <a:t>為限。</a:t>
          </a:r>
          <a:endParaRPr lang="zh-TW" sz="2000" dirty="0">
            <a:latin typeface="+mn-ea"/>
            <a:ea typeface="+mn-ea"/>
          </a:endParaRPr>
        </a:p>
      </dgm:t>
    </dgm:pt>
    <dgm:pt modelId="{5E9D54A1-A562-4726-B5AB-B7300891F4D7}" type="parTrans" cxnId="{AACC785D-BE1F-4B4E-AE6F-A8DC9152DC83}">
      <dgm:prSet/>
      <dgm:spPr/>
      <dgm:t>
        <a:bodyPr/>
        <a:lstStyle/>
        <a:p>
          <a:endParaRPr lang="zh-TW" altLang="en-US"/>
        </a:p>
      </dgm:t>
    </dgm:pt>
    <dgm:pt modelId="{9842C0FE-2054-4AD6-AD4F-F15BF0829017}" type="sibTrans" cxnId="{AACC785D-BE1F-4B4E-AE6F-A8DC9152DC83}">
      <dgm:prSet/>
      <dgm:spPr/>
      <dgm:t>
        <a:bodyPr/>
        <a:lstStyle/>
        <a:p>
          <a:endParaRPr lang="zh-TW" altLang="en-US"/>
        </a:p>
      </dgm:t>
    </dgm:pt>
    <dgm:pt modelId="{F345321B-C99A-4B1B-94C3-F27F20ABEDA7}">
      <dgm:prSet custT="1"/>
      <dgm:spPr/>
      <dgm:t>
        <a:bodyPr/>
        <a:lstStyle/>
        <a:p>
          <a:r>
            <a:rPr lang="en-US" sz="2000" dirty="0" smtClean="0">
              <a:latin typeface="+mn-ea"/>
              <a:ea typeface="+mn-ea"/>
            </a:rPr>
            <a:t> </a:t>
          </a:r>
          <a:r>
            <a:rPr lang="zh-TW" sz="2000" dirty="0" smtClean="0">
              <a:latin typeface="+mn-ea"/>
              <a:ea typeface="+mn-ea"/>
            </a:rPr>
            <a:t>本貸款成數如下：</a:t>
          </a:r>
          <a:endParaRPr lang="zh-TW" altLang="en-US" sz="2000" dirty="0">
            <a:latin typeface="+mn-ea"/>
            <a:ea typeface="+mn-ea"/>
          </a:endParaRPr>
        </a:p>
      </dgm:t>
    </dgm:pt>
    <dgm:pt modelId="{A6B17610-B036-4D74-B31C-08DFB6F07D7C}" type="parTrans" cxnId="{4B1700DC-472D-4C5C-9938-0A66851B638F}">
      <dgm:prSet/>
      <dgm:spPr/>
      <dgm:t>
        <a:bodyPr/>
        <a:lstStyle/>
        <a:p>
          <a:endParaRPr lang="zh-TW" altLang="en-US"/>
        </a:p>
      </dgm:t>
    </dgm:pt>
    <dgm:pt modelId="{55DFD085-80F0-4658-907F-BDD6E357242A}" type="sibTrans" cxnId="{4B1700DC-472D-4C5C-9938-0A66851B638F}">
      <dgm:prSet/>
      <dgm:spPr/>
      <dgm:t>
        <a:bodyPr/>
        <a:lstStyle/>
        <a:p>
          <a:endParaRPr lang="zh-TW" altLang="en-US"/>
        </a:p>
      </dgm:t>
    </dgm:pt>
    <dgm:pt modelId="{6A967528-EEBF-41E7-88EB-235FB95B5AFF}">
      <dgm:prSet custT="1"/>
      <dgm:spPr/>
      <dgm:t>
        <a:bodyPr/>
        <a:lstStyle/>
        <a:p>
          <a:r>
            <a:rPr lang="zh-TW" sz="2000" dirty="0" smtClean="0">
              <a:latin typeface="+mn-ea"/>
              <a:ea typeface="+mn-ea"/>
            </a:rPr>
            <a:t>設置綠能設施並出售電力者</a:t>
          </a:r>
          <a:r>
            <a:rPr lang="en-US" sz="2000" dirty="0" smtClean="0">
              <a:latin typeface="+mn-ea"/>
              <a:ea typeface="+mn-ea"/>
            </a:rPr>
            <a:t>:</a:t>
          </a:r>
          <a:endParaRPr lang="zh-TW" sz="2000" dirty="0">
            <a:latin typeface="+mn-ea"/>
            <a:ea typeface="+mn-ea"/>
          </a:endParaRPr>
        </a:p>
      </dgm:t>
    </dgm:pt>
    <dgm:pt modelId="{A52211B1-BA63-44E1-BC4B-C900768BB095}" type="parTrans" cxnId="{2AFCB327-187F-40AF-A0A9-6C82A1910FF7}">
      <dgm:prSet/>
      <dgm:spPr/>
      <dgm:t>
        <a:bodyPr/>
        <a:lstStyle/>
        <a:p>
          <a:endParaRPr lang="zh-TW" altLang="en-US"/>
        </a:p>
      </dgm:t>
    </dgm:pt>
    <dgm:pt modelId="{3330442A-85B2-4C8C-80A9-6ED30A6DE431}" type="sibTrans" cxnId="{2AFCB327-187F-40AF-A0A9-6C82A1910FF7}">
      <dgm:prSet/>
      <dgm:spPr/>
      <dgm:t>
        <a:bodyPr/>
        <a:lstStyle/>
        <a:p>
          <a:endParaRPr lang="zh-TW" altLang="en-US"/>
        </a:p>
      </dgm:t>
    </dgm:pt>
    <dgm:pt modelId="{96BD9FAA-A69D-4F82-933C-AD618DBEFE24}">
      <dgm:prSet custT="1"/>
      <dgm:spPr/>
      <dgm:t>
        <a:bodyPr/>
        <a:lstStyle/>
        <a:p>
          <a:r>
            <a:rPr lang="zh-TW" sz="2000" dirty="0" smtClean="0">
              <a:latin typeface="+mn-ea"/>
              <a:ea typeface="+mn-ea"/>
            </a:rPr>
            <a:t>餘以其購置實際需要金額</a:t>
          </a:r>
          <a:r>
            <a:rPr lang="en-US" altLang="zh-TW" sz="2000" dirty="0" smtClean="0">
              <a:latin typeface="+mn-ea"/>
              <a:ea typeface="+mn-ea"/>
            </a:rPr>
            <a:t>50</a:t>
          </a:r>
          <a:r>
            <a:rPr lang="zh-TW" altLang="zh-TW" sz="2000" dirty="0" smtClean="0">
              <a:latin typeface="+mn-ea"/>
              <a:ea typeface="+mn-ea"/>
            </a:rPr>
            <a:t>％</a:t>
          </a:r>
          <a:r>
            <a:rPr lang="zh-TW" sz="2000" dirty="0" smtClean="0">
              <a:latin typeface="+mn-ea"/>
              <a:ea typeface="+mn-ea"/>
            </a:rPr>
            <a:t>為限。</a:t>
          </a:r>
          <a:endParaRPr lang="zh-TW" sz="2000" dirty="0">
            <a:latin typeface="+mn-ea"/>
            <a:ea typeface="+mn-ea"/>
          </a:endParaRPr>
        </a:p>
      </dgm:t>
    </dgm:pt>
    <dgm:pt modelId="{CB0E1F3C-4346-4176-8FB0-546D44ED1C6D}" type="parTrans" cxnId="{88ED9D05-0F70-48E2-AFB7-B201F5500F4F}">
      <dgm:prSet/>
      <dgm:spPr/>
      <dgm:t>
        <a:bodyPr/>
        <a:lstStyle/>
        <a:p>
          <a:endParaRPr lang="zh-TW" altLang="en-US"/>
        </a:p>
      </dgm:t>
    </dgm:pt>
    <dgm:pt modelId="{6C1211C9-317E-488F-BF6B-55621E46B893}" type="sibTrans" cxnId="{88ED9D05-0F70-48E2-AFB7-B201F5500F4F}">
      <dgm:prSet/>
      <dgm:spPr/>
      <dgm:t>
        <a:bodyPr/>
        <a:lstStyle/>
        <a:p>
          <a:endParaRPr lang="zh-TW" altLang="en-US"/>
        </a:p>
      </dgm:t>
    </dgm:pt>
    <dgm:pt modelId="{BA44258B-F364-4A0D-BFF2-5DCDB847EC2D}" type="pres">
      <dgm:prSet presAssocID="{C0508BC8-CBC6-44DF-B6E6-4879CC1CF169}" presName="linear" presStyleCnt="0">
        <dgm:presLayoutVars>
          <dgm:dir/>
          <dgm:animLvl val="lvl"/>
          <dgm:resizeHandles val="exact"/>
        </dgm:presLayoutVars>
      </dgm:prSet>
      <dgm:spPr/>
      <dgm:t>
        <a:bodyPr/>
        <a:lstStyle/>
        <a:p>
          <a:endParaRPr lang="zh-TW" altLang="en-US"/>
        </a:p>
      </dgm:t>
    </dgm:pt>
    <dgm:pt modelId="{FFF0B478-97B6-4FA4-9398-3271E5673466}" type="pres">
      <dgm:prSet presAssocID="{7684FBD6-A902-4833-B7F8-CE691009D09B}" presName="parentLin" presStyleCnt="0"/>
      <dgm:spPr/>
    </dgm:pt>
    <dgm:pt modelId="{26C46650-B6A9-4E3E-81D9-966FFE171F65}" type="pres">
      <dgm:prSet presAssocID="{7684FBD6-A902-4833-B7F8-CE691009D09B}" presName="parentLeftMargin" presStyleLbl="node1" presStyleIdx="0" presStyleCnt="1"/>
      <dgm:spPr/>
      <dgm:t>
        <a:bodyPr/>
        <a:lstStyle/>
        <a:p>
          <a:endParaRPr lang="zh-TW" altLang="en-US"/>
        </a:p>
      </dgm:t>
    </dgm:pt>
    <dgm:pt modelId="{47DC9790-2E95-49C1-9FF9-A8BE4814F851}" type="pres">
      <dgm:prSet presAssocID="{7684FBD6-A902-4833-B7F8-CE691009D09B}" presName="parentText" presStyleLbl="node1" presStyleIdx="0" presStyleCnt="1" custScaleX="93331" custScaleY="35761" custLinFactNeighborY="-15442">
        <dgm:presLayoutVars>
          <dgm:chMax val="0"/>
          <dgm:bulletEnabled val="1"/>
        </dgm:presLayoutVars>
      </dgm:prSet>
      <dgm:spPr/>
      <dgm:t>
        <a:bodyPr/>
        <a:lstStyle/>
        <a:p>
          <a:endParaRPr lang="zh-TW" altLang="en-US"/>
        </a:p>
      </dgm:t>
    </dgm:pt>
    <dgm:pt modelId="{0A4AABDD-66B3-4E47-99FC-5575F92CB0F7}" type="pres">
      <dgm:prSet presAssocID="{7684FBD6-A902-4833-B7F8-CE691009D09B}" presName="negativeSpace" presStyleCnt="0"/>
      <dgm:spPr/>
    </dgm:pt>
    <dgm:pt modelId="{CFB9516A-8B4D-4A6B-981B-92942E4F9D2A}" type="pres">
      <dgm:prSet presAssocID="{7684FBD6-A902-4833-B7F8-CE691009D09B}" presName="childText" presStyleLbl="conFgAcc1" presStyleIdx="0" presStyleCnt="1" custScaleY="75566" custLinFactNeighborX="-2" custLinFactNeighborY="35707">
        <dgm:presLayoutVars>
          <dgm:bulletEnabled val="1"/>
        </dgm:presLayoutVars>
      </dgm:prSet>
      <dgm:spPr/>
      <dgm:t>
        <a:bodyPr/>
        <a:lstStyle/>
        <a:p>
          <a:endParaRPr lang="zh-TW" altLang="en-US"/>
        </a:p>
      </dgm:t>
    </dgm:pt>
  </dgm:ptLst>
  <dgm:cxnLst>
    <dgm:cxn modelId="{5161EA38-9055-4F2E-B304-C307003F2995}" srcId="{C0508BC8-CBC6-44DF-B6E6-4879CC1CF169}" destId="{7684FBD6-A902-4833-B7F8-CE691009D09B}" srcOrd="0" destOrd="0" parTransId="{0B46F884-D7A8-4893-BDE0-68C2BCB06EAF}" sibTransId="{065F0BE9-2E7D-4B92-8BFD-5E46F6D35437}"/>
    <dgm:cxn modelId="{FB26F004-6671-4137-A41C-76BDA8895E7D}" type="presOf" srcId="{5BF8D643-65D8-4930-A252-3B194333187B}" destId="{CFB9516A-8B4D-4A6B-981B-92942E4F9D2A}" srcOrd="0" destOrd="0" presId="urn:microsoft.com/office/officeart/2005/8/layout/list1"/>
    <dgm:cxn modelId="{AACC785D-BE1F-4B4E-AE6F-A8DC9152DC83}" srcId="{6A967528-EEBF-41E7-88EB-235FB95B5AFF}" destId="{9114844A-6EA6-4FAB-A49B-F4C2F7C58C50}" srcOrd="0" destOrd="0" parTransId="{5E9D54A1-A562-4726-B5AB-B7300891F4D7}" sibTransId="{9842C0FE-2054-4AD6-AD4F-F15BF0829017}"/>
    <dgm:cxn modelId="{88ED9D05-0F70-48E2-AFB7-B201F5500F4F}" srcId="{6A967528-EEBF-41E7-88EB-235FB95B5AFF}" destId="{96BD9FAA-A69D-4F82-933C-AD618DBEFE24}" srcOrd="1" destOrd="0" parTransId="{CB0E1F3C-4346-4176-8FB0-546D44ED1C6D}" sibTransId="{6C1211C9-317E-488F-BF6B-55621E46B893}"/>
    <dgm:cxn modelId="{1BBDF63C-9A50-4B43-A483-57F92AB67CCA}" type="presOf" srcId="{9114844A-6EA6-4FAB-A49B-F4C2F7C58C50}" destId="{CFB9516A-8B4D-4A6B-981B-92942E4F9D2A}" srcOrd="0" destOrd="4" presId="urn:microsoft.com/office/officeart/2005/8/layout/list1"/>
    <dgm:cxn modelId="{502B3DB3-C387-402F-BEDF-224C4CB5F8A4}" type="presOf" srcId="{7684FBD6-A902-4833-B7F8-CE691009D09B}" destId="{26C46650-B6A9-4E3E-81D9-966FFE171F65}" srcOrd="0" destOrd="0" presId="urn:microsoft.com/office/officeart/2005/8/layout/list1"/>
    <dgm:cxn modelId="{C9AD04C0-08A5-4F9E-855B-1063C7E77787}" type="presOf" srcId="{6A967528-EEBF-41E7-88EB-235FB95B5AFF}" destId="{CFB9516A-8B4D-4A6B-981B-92942E4F9D2A}" srcOrd="0" destOrd="3" presId="urn:microsoft.com/office/officeart/2005/8/layout/list1"/>
    <dgm:cxn modelId="{4B1700DC-472D-4C5C-9938-0A66851B638F}" srcId="{7684FBD6-A902-4833-B7F8-CE691009D09B}" destId="{F345321B-C99A-4B1B-94C3-F27F20ABEDA7}" srcOrd="1" destOrd="0" parTransId="{A6B17610-B036-4D74-B31C-08DFB6F07D7C}" sibTransId="{55DFD085-80F0-4658-907F-BDD6E357242A}"/>
    <dgm:cxn modelId="{E4C4A039-579D-463D-A039-C08FC0F7EE9B}" type="presOf" srcId="{7684FBD6-A902-4833-B7F8-CE691009D09B}" destId="{47DC9790-2E95-49C1-9FF9-A8BE4814F851}" srcOrd="1" destOrd="0" presId="urn:microsoft.com/office/officeart/2005/8/layout/list1"/>
    <dgm:cxn modelId="{36F4E378-05DB-46C6-A501-EFA90EF05C8B}" type="presOf" srcId="{39543F55-E9B1-4DC9-BE35-7083852C947B}" destId="{CFB9516A-8B4D-4A6B-981B-92942E4F9D2A}" srcOrd="0" destOrd="2" presId="urn:microsoft.com/office/officeart/2005/8/layout/list1"/>
    <dgm:cxn modelId="{5D92B2BD-7329-4D6B-91B4-755D221BC61E}" type="presOf" srcId="{96BD9FAA-A69D-4F82-933C-AD618DBEFE24}" destId="{CFB9516A-8B4D-4A6B-981B-92942E4F9D2A}" srcOrd="0" destOrd="5" presId="urn:microsoft.com/office/officeart/2005/8/layout/list1"/>
    <dgm:cxn modelId="{9736B35E-AA88-4F8E-BE8F-4B44001A247E}" type="presOf" srcId="{F345321B-C99A-4B1B-94C3-F27F20ABEDA7}" destId="{CFB9516A-8B4D-4A6B-981B-92942E4F9D2A}" srcOrd="0" destOrd="1" presId="urn:microsoft.com/office/officeart/2005/8/layout/list1"/>
    <dgm:cxn modelId="{AE5E933C-0834-4D5C-BA36-5E6B7246D3BB}" srcId="{F345321B-C99A-4B1B-94C3-F27F20ABEDA7}" destId="{39543F55-E9B1-4DC9-BE35-7083852C947B}" srcOrd="0" destOrd="0" parTransId="{77302CBE-0115-4CA6-92B1-A37CF19FF2F9}" sibTransId="{6694EF94-0F02-4DA3-9E32-93835B387429}"/>
    <dgm:cxn modelId="{2943D021-2510-42F2-9D67-78BA06407896}" type="presOf" srcId="{C0508BC8-CBC6-44DF-B6E6-4879CC1CF169}" destId="{BA44258B-F364-4A0D-BFF2-5DCDB847EC2D}" srcOrd="0" destOrd="0" presId="urn:microsoft.com/office/officeart/2005/8/layout/list1"/>
    <dgm:cxn modelId="{96FFCE04-AB74-4AA3-825C-8B493CEF89B8}" srcId="{7684FBD6-A902-4833-B7F8-CE691009D09B}" destId="{5BF8D643-65D8-4930-A252-3B194333187B}" srcOrd="0" destOrd="0" parTransId="{4DAE5604-EBFB-425E-9931-1A14BBAF1522}" sibTransId="{B2044B85-9D96-41BE-B274-8F530F140F0D}"/>
    <dgm:cxn modelId="{2AFCB327-187F-40AF-A0A9-6C82A1910FF7}" srcId="{F345321B-C99A-4B1B-94C3-F27F20ABEDA7}" destId="{6A967528-EEBF-41E7-88EB-235FB95B5AFF}" srcOrd="1" destOrd="0" parTransId="{A52211B1-BA63-44E1-BC4B-C900768BB095}" sibTransId="{3330442A-85B2-4C8C-80A9-6ED30A6DE431}"/>
    <dgm:cxn modelId="{208B9396-78C1-4E4E-AAC7-28BBC6AE5E0B}" type="presParOf" srcId="{BA44258B-F364-4A0D-BFF2-5DCDB847EC2D}" destId="{FFF0B478-97B6-4FA4-9398-3271E5673466}" srcOrd="0" destOrd="0" presId="urn:microsoft.com/office/officeart/2005/8/layout/list1"/>
    <dgm:cxn modelId="{AD1F6187-566A-4D93-B898-AB88B6717E03}" type="presParOf" srcId="{FFF0B478-97B6-4FA4-9398-3271E5673466}" destId="{26C46650-B6A9-4E3E-81D9-966FFE171F65}" srcOrd="0" destOrd="0" presId="urn:microsoft.com/office/officeart/2005/8/layout/list1"/>
    <dgm:cxn modelId="{E78BB8C6-6332-4139-8758-69E281D6B44F}" type="presParOf" srcId="{FFF0B478-97B6-4FA4-9398-3271E5673466}" destId="{47DC9790-2E95-49C1-9FF9-A8BE4814F851}" srcOrd="1" destOrd="0" presId="urn:microsoft.com/office/officeart/2005/8/layout/list1"/>
    <dgm:cxn modelId="{0F98DC0B-2CC8-4612-886F-DA924DA34B03}" type="presParOf" srcId="{BA44258B-F364-4A0D-BFF2-5DCDB847EC2D}" destId="{0A4AABDD-66B3-4E47-99FC-5575F92CB0F7}" srcOrd="1" destOrd="0" presId="urn:microsoft.com/office/officeart/2005/8/layout/list1"/>
    <dgm:cxn modelId="{D7895FAA-D7BC-48C4-8A15-7804EA1B85F6}" type="presParOf" srcId="{BA44258B-F364-4A0D-BFF2-5DCDB847EC2D}" destId="{CFB9516A-8B4D-4A6B-981B-92942E4F9D2A}"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468E6A97-6FB7-4B23-AC90-D9E0057A9C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394311B9-C1C7-4373-968F-87584F131279}">
      <dgm:prSet phldrT="[文字]" custT="1"/>
      <dgm:spPr/>
      <dgm:t>
        <a:bodyPr/>
        <a:lstStyle/>
        <a:p>
          <a:r>
            <a:rPr lang="zh-TW" altLang="en-US" sz="2400" dirty="0" smtClean="0"/>
            <a:t>貸款對象</a:t>
          </a:r>
          <a:endParaRPr lang="zh-TW" altLang="en-US" sz="2400" dirty="0"/>
        </a:p>
      </dgm:t>
    </dgm:pt>
    <dgm:pt modelId="{BEB92C92-4C30-4428-8729-37BE493E2F37}" type="parTrans" cxnId="{35902403-90C6-45C2-BBFF-27DDDFE8972C}">
      <dgm:prSet/>
      <dgm:spPr/>
      <dgm:t>
        <a:bodyPr/>
        <a:lstStyle/>
        <a:p>
          <a:endParaRPr lang="zh-TW" altLang="en-US"/>
        </a:p>
      </dgm:t>
    </dgm:pt>
    <dgm:pt modelId="{5F02197F-52A1-446D-8725-DA76FAE3BEF8}" type="sibTrans" cxnId="{35902403-90C6-45C2-BBFF-27DDDFE8972C}">
      <dgm:prSet/>
      <dgm:spPr/>
      <dgm:t>
        <a:bodyPr/>
        <a:lstStyle/>
        <a:p>
          <a:endParaRPr lang="zh-TW" altLang="en-US"/>
        </a:p>
      </dgm:t>
    </dgm:pt>
    <dgm:pt modelId="{D4EF515F-875A-4E16-ACD6-3937737681D9}">
      <dgm:prSet custT="1"/>
      <dgm:spPr/>
      <dgm:t>
        <a:bodyPr/>
        <a:lstStyle/>
        <a:p>
          <a:pPr>
            <a:lnSpc>
              <a:spcPts val="2000"/>
            </a:lnSpc>
          </a:pPr>
          <a:r>
            <a:rPr lang="zh-TW" sz="2000" dirty="0" smtClean="0">
              <a:latin typeface="+mn-ea"/>
              <a:ea typeface="+mn-ea"/>
            </a:rPr>
            <a:t>年齡</a:t>
          </a:r>
          <a:r>
            <a:rPr lang="en-US" altLang="zh-TW" sz="2000" dirty="0" smtClean="0">
              <a:latin typeface="+mn-ea"/>
              <a:ea typeface="+mn-ea"/>
            </a:rPr>
            <a:t>18</a:t>
          </a:r>
          <a:r>
            <a:rPr lang="zh-TW" sz="2000" dirty="0" smtClean="0">
              <a:latin typeface="+mn-ea"/>
              <a:ea typeface="+mn-ea"/>
            </a:rPr>
            <a:t>歲以上</a:t>
          </a:r>
          <a:r>
            <a:rPr lang="en-US" altLang="zh-TW" sz="2000" dirty="0" smtClean="0">
              <a:latin typeface="+mn-ea"/>
              <a:ea typeface="+mn-ea"/>
            </a:rPr>
            <a:t>45</a:t>
          </a:r>
          <a:r>
            <a:rPr lang="zh-TW" sz="2000" dirty="0" smtClean="0">
              <a:latin typeface="+mn-ea"/>
              <a:ea typeface="+mn-ea"/>
            </a:rPr>
            <a:t>歲以下，並符合下列條件之一者</a:t>
          </a:r>
          <a:r>
            <a:rPr lang="en-US" sz="2000" dirty="0" smtClean="0">
              <a:latin typeface="+mn-ea"/>
              <a:ea typeface="+mn-ea"/>
            </a:rPr>
            <a:t>: </a:t>
          </a:r>
          <a:endParaRPr lang="zh-TW" altLang="en-US" sz="2000" dirty="0">
            <a:latin typeface="+mn-ea"/>
            <a:ea typeface="+mn-ea"/>
          </a:endParaRPr>
        </a:p>
      </dgm:t>
    </dgm:pt>
    <dgm:pt modelId="{0F2B3A2F-1011-49D6-B4BB-2C9621A4A2E4}" type="parTrans" cxnId="{A7F7BFC1-10E2-4DC7-8BA1-56305C91679F}">
      <dgm:prSet/>
      <dgm:spPr/>
      <dgm:t>
        <a:bodyPr/>
        <a:lstStyle/>
        <a:p>
          <a:endParaRPr lang="zh-TW" altLang="en-US"/>
        </a:p>
      </dgm:t>
    </dgm:pt>
    <dgm:pt modelId="{64C1A4A9-2937-439C-AEC4-ABA9AE22A98C}" type="sibTrans" cxnId="{A7F7BFC1-10E2-4DC7-8BA1-56305C91679F}">
      <dgm:prSet/>
      <dgm:spPr/>
      <dgm:t>
        <a:bodyPr/>
        <a:lstStyle/>
        <a:p>
          <a:endParaRPr lang="zh-TW" altLang="en-US"/>
        </a:p>
      </dgm:t>
    </dgm:pt>
    <dgm:pt modelId="{2B0A6287-A30F-42ED-AB49-17678D7E7658}">
      <dgm:prSet custT="1"/>
      <dgm:spPr/>
      <dgm:t>
        <a:bodyPr/>
        <a:lstStyle/>
        <a:p>
          <a:pPr>
            <a:lnSpc>
              <a:spcPts val="2000"/>
            </a:lnSpc>
          </a:pPr>
          <a:r>
            <a:rPr lang="zh-TW" altLang="en-US" sz="2000" dirty="0" smtClean="0">
              <a:latin typeface="+mn-ea"/>
              <a:ea typeface="+mn-ea"/>
            </a:rPr>
            <a:t>農業相關科系畢業。</a:t>
          </a:r>
          <a:endParaRPr lang="zh-TW" altLang="en-US" sz="2000" dirty="0">
            <a:latin typeface="+mn-ea"/>
            <a:ea typeface="+mn-ea"/>
          </a:endParaRPr>
        </a:p>
      </dgm:t>
    </dgm:pt>
    <dgm:pt modelId="{F0DB55D8-90DC-4003-BB2E-9F1E314FBD6C}" type="parTrans" cxnId="{DD98108F-8155-43CA-AF04-D15E8E3D4A92}">
      <dgm:prSet/>
      <dgm:spPr/>
      <dgm:t>
        <a:bodyPr/>
        <a:lstStyle/>
        <a:p>
          <a:endParaRPr lang="zh-TW" altLang="en-US"/>
        </a:p>
      </dgm:t>
    </dgm:pt>
    <dgm:pt modelId="{7F73A868-4409-45D6-AC0C-21586F5744B2}" type="sibTrans" cxnId="{DD98108F-8155-43CA-AF04-D15E8E3D4A92}">
      <dgm:prSet/>
      <dgm:spPr/>
      <dgm:t>
        <a:bodyPr/>
        <a:lstStyle/>
        <a:p>
          <a:endParaRPr lang="zh-TW" altLang="en-US"/>
        </a:p>
      </dgm:t>
    </dgm:pt>
    <dgm:pt modelId="{B8885348-EACB-4922-AF82-81DE7FCE6574}">
      <dgm:prSet custT="1"/>
      <dgm:spPr/>
      <dgm:t>
        <a:bodyPr/>
        <a:lstStyle/>
        <a:p>
          <a:pPr>
            <a:lnSpc>
              <a:spcPts val="2000"/>
            </a:lnSpc>
          </a:pPr>
          <a:r>
            <a:rPr lang="zh-TW" sz="2000" dirty="0" smtClean="0">
              <a:latin typeface="+mn-ea"/>
              <a:ea typeface="+mn-ea"/>
            </a:rPr>
            <a:t>申貸前</a:t>
          </a:r>
          <a:r>
            <a:rPr lang="en-US" altLang="zh-TW" sz="2000" dirty="0" smtClean="0">
              <a:latin typeface="+mn-ea"/>
              <a:ea typeface="+mn-ea"/>
            </a:rPr>
            <a:t>5</a:t>
          </a:r>
          <a:r>
            <a:rPr lang="zh-TW" sz="2000" dirty="0" smtClean="0">
              <a:latin typeface="+mn-ea"/>
              <a:ea typeface="+mn-ea"/>
            </a:rPr>
            <a:t>年內曾參加農委會所屬機關（構）、直轄市、縣（市）政府、農</a:t>
          </a:r>
          <a:r>
            <a:rPr lang="en-US" sz="2000" dirty="0" smtClean="0">
              <a:latin typeface="+mn-ea"/>
              <a:ea typeface="+mn-ea"/>
            </a:rPr>
            <a:t>(</a:t>
          </a:r>
          <a:r>
            <a:rPr lang="zh-TW" sz="2000" dirty="0" smtClean="0">
              <a:latin typeface="+mn-ea"/>
              <a:ea typeface="+mn-ea"/>
            </a:rPr>
            <a:t>漁</a:t>
          </a:r>
          <a:r>
            <a:rPr lang="en-US" sz="2000" dirty="0" smtClean="0">
              <a:latin typeface="+mn-ea"/>
              <a:ea typeface="+mn-ea"/>
            </a:rPr>
            <a:t>)</a:t>
          </a:r>
          <a:r>
            <a:rPr lang="zh-TW" sz="2000" dirty="0" smtClean="0">
              <a:latin typeface="+mn-ea"/>
              <a:ea typeface="+mn-ea"/>
            </a:rPr>
            <a:t>會、農業學校</a:t>
          </a:r>
          <a:r>
            <a:rPr lang="en-US" sz="2000" dirty="0" smtClean="0">
              <a:latin typeface="+mn-ea"/>
              <a:ea typeface="+mn-ea"/>
            </a:rPr>
            <a:t>(</a:t>
          </a:r>
          <a:r>
            <a:rPr lang="zh-TW" sz="2000" dirty="0" smtClean="0">
              <a:latin typeface="+mn-ea"/>
              <a:ea typeface="+mn-ea"/>
            </a:rPr>
            <a:t>院</a:t>
          </a:r>
          <a:r>
            <a:rPr lang="en-US" sz="2000" dirty="0" smtClean="0">
              <a:latin typeface="+mn-ea"/>
              <a:ea typeface="+mn-ea"/>
            </a:rPr>
            <a:t>)</a:t>
          </a:r>
          <a:r>
            <a:rPr lang="zh-TW" sz="2000" dirty="0" smtClean="0">
              <a:latin typeface="+mn-ea"/>
              <a:ea typeface="+mn-ea"/>
            </a:rPr>
            <a:t>舉辦之相關農業訓練滿</a:t>
          </a:r>
          <a:r>
            <a:rPr lang="en-US" altLang="zh-TW" sz="2000" dirty="0" smtClean="0">
              <a:latin typeface="+mn-ea"/>
              <a:ea typeface="+mn-ea"/>
            </a:rPr>
            <a:t>80</a:t>
          </a:r>
          <a:r>
            <a:rPr lang="zh-TW" sz="2000" dirty="0" smtClean="0">
              <a:latin typeface="+mn-ea"/>
              <a:ea typeface="+mn-ea"/>
            </a:rPr>
            <a:t>小時。</a:t>
          </a:r>
          <a:endParaRPr lang="zh-TW" sz="2000" dirty="0">
            <a:latin typeface="+mn-ea"/>
            <a:ea typeface="+mn-ea"/>
          </a:endParaRPr>
        </a:p>
      </dgm:t>
    </dgm:pt>
    <dgm:pt modelId="{B51DF4A3-255E-4FC0-B852-C606D03DFD90}" type="parTrans" cxnId="{5B33B504-E096-437A-8F07-5C996F79A11B}">
      <dgm:prSet/>
      <dgm:spPr/>
      <dgm:t>
        <a:bodyPr/>
        <a:lstStyle/>
        <a:p>
          <a:endParaRPr lang="zh-TW" altLang="en-US"/>
        </a:p>
      </dgm:t>
    </dgm:pt>
    <dgm:pt modelId="{0004CD91-AFFA-489E-A55B-81381534627C}" type="sibTrans" cxnId="{5B33B504-E096-437A-8F07-5C996F79A11B}">
      <dgm:prSet/>
      <dgm:spPr/>
      <dgm:t>
        <a:bodyPr/>
        <a:lstStyle/>
        <a:p>
          <a:endParaRPr lang="zh-TW" altLang="en-US"/>
        </a:p>
      </dgm:t>
    </dgm:pt>
    <dgm:pt modelId="{FE02EAF9-72B9-4009-A6C1-6A827A7BB134}">
      <dgm:prSet custT="1"/>
      <dgm:spPr/>
      <dgm:t>
        <a:bodyPr/>
        <a:lstStyle/>
        <a:p>
          <a:pPr>
            <a:lnSpc>
              <a:spcPts val="2000"/>
            </a:lnSpc>
          </a:pPr>
          <a:r>
            <a:rPr lang="zh-TW" altLang="en-US" sz="2000" dirty="0" smtClean="0">
              <a:latin typeface="+mn-ea"/>
              <a:ea typeface="+mn-ea"/>
            </a:rPr>
            <a:t>依農委會所定青年農民專案輔導相關規定遴選之專案輔導青年農民。</a:t>
          </a:r>
          <a:endParaRPr lang="zh-TW" altLang="en-US" sz="2000" dirty="0">
            <a:latin typeface="+mn-ea"/>
            <a:ea typeface="+mn-ea"/>
          </a:endParaRPr>
        </a:p>
      </dgm:t>
    </dgm:pt>
    <dgm:pt modelId="{26FD19A8-1FD2-4B2C-B3A2-92907E811B52}" type="parTrans" cxnId="{A716C057-3EA3-4300-AC7D-FA8C290DDA46}">
      <dgm:prSet/>
      <dgm:spPr/>
      <dgm:t>
        <a:bodyPr/>
        <a:lstStyle/>
        <a:p>
          <a:endParaRPr lang="zh-TW" altLang="en-US"/>
        </a:p>
      </dgm:t>
    </dgm:pt>
    <dgm:pt modelId="{CAFDE740-A99B-48E4-A664-2B6543EAE79D}" type="sibTrans" cxnId="{A716C057-3EA3-4300-AC7D-FA8C290DDA46}">
      <dgm:prSet/>
      <dgm:spPr/>
      <dgm:t>
        <a:bodyPr/>
        <a:lstStyle/>
        <a:p>
          <a:endParaRPr lang="zh-TW" altLang="en-US"/>
        </a:p>
      </dgm:t>
    </dgm:pt>
    <dgm:pt modelId="{2E7A714D-153A-4C9C-A87D-F03C8CEC2961}">
      <dgm:prSet custT="1"/>
      <dgm:spPr/>
      <dgm:t>
        <a:bodyPr/>
        <a:lstStyle/>
        <a:p>
          <a:pPr>
            <a:lnSpc>
              <a:spcPts val="2000"/>
            </a:lnSpc>
          </a:pPr>
          <a:r>
            <a:rPr lang="zh-TW" altLang="en-US" sz="2000" dirty="0" smtClean="0">
              <a:latin typeface="+mn-ea"/>
              <a:ea typeface="+mn-ea"/>
            </a:rPr>
            <a:t>農會法第十二條所定農會會員或漁會法第十五條第一項第一款所定甲類會員。</a:t>
          </a:r>
          <a:endParaRPr lang="zh-TW" altLang="en-US" sz="2000" dirty="0">
            <a:latin typeface="+mn-ea"/>
            <a:ea typeface="+mn-ea"/>
          </a:endParaRPr>
        </a:p>
      </dgm:t>
    </dgm:pt>
    <dgm:pt modelId="{9EE0A40F-BF34-4A39-BC43-4FF1A615AC0B}" type="parTrans" cxnId="{52C478A9-7CFD-4BA2-965A-72B281C710B3}">
      <dgm:prSet/>
      <dgm:spPr/>
      <dgm:t>
        <a:bodyPr/>
        <a:lstStyle/>
        <a:p>
          <a:endParaRPr lang="zh-TW" altLang="en-US"/>
        </a:p>
      </dgm:t>
    </dgm:pt>
    <dgm:pt modelId="{590ADF02-B26C-4E7B-9762-7086C9578DE1}" type="sibTrans" cxnId="{52C478A9-7CFD-4BA2-965A-72B281C710B3}">
      <dgm:prSet/>
      <dgm:spPr/>
      <dgm:t>
        <a:bodyPr/>
        <a:lstStyle/>
        <a:p>
          <a:endParaRPr lang="zh-TW" altLang="en-US"/>
        </a:p>
      </dgm:t>
    </dgm:pt>
    <dgm:pt modelId="{1A172059-E89D-4B34-A2E2-BDB003EBEA53}">
      <dgm:prSet custT="1"/>
      <dgm:spPr/>
      <dgm:t>
        <a:bodyPr/>
        <a:lstStyle/>
        <a:p>
          <a:pPr>
            <a:lnSpc>
              <a:spcPts val="2000"/>
            </a:lnSpc>
          </a:pPr>
          <a:r>
            <a:rPr lang="zh-TW" altLang="en-US" sz="2000" dirty="0" smtClean="0">
              <a:solidFill>
                <a:schemeClr val="tx1"/>
              </a:solidFill>
              <a:latin typeface="+mn-ea"/>
              <a:ea typeface="+mn-ea"/>
            </a:rPr>
            <a:t>農民健康保險條例第五條所定被保險人。</a:t>
          </a:r>
          <a:endParaRPr lang="zh-TW" altLang="en-US" sz="2000" dirty="0">
            <a:solidFill>
              <a:schemeClr val="tx1"/>
            </a:solidFill>
            <a:latin typeface="+mn-ea"/>
            <a:ea typeface="+mn-ea"/>
          </a:endParaRPr>
        </a:p>
      </dgm:t>
    </dgm:pt>
    <dgm:pt modelId="{FECC6A53-FDAA-4C72-B1F3-CC0E3BBFF9C0}" type="parTrans" cxnId="{DCCBDA69-6ED0-4880-8209-05D3A8B1CB27}">
      <dgm:prSet/>
      <dgm:spPr/>
      <dgm:t>
        <a:bodyPr/>
        <a:lstStyle/>
        <a:p>
          <a:endParaRPr lang="zh-TW" altLang="en-US"/>
        </a:p>
      </dgm:t>
    </dgm:pt>
    <dgm:pt modelId="{B697C7E3-55D5-4E4C-A6B2-2821CF28852C}" type="sibTrans" cxnId="{DCCBDA69-6ED0-4880-8209-05D3A8B1CB27}">
      <dgm:prSet/>
      <dgm:spPr/>
      <dgm:t>
        <a:bodyPr/>
        <a:lstStyle/>
        <a:p>
          <a:endParaRPr lang="zh-TW" altLang="en-US"/>
        </a:p>
      </dgm:t>
    </dgm:pt>
    <dgm:pt modelId="{0DAFCD67-D9CE-44F3-8FEE-246CA23840EE}">
      <dgm:prSet custT="1"/>
      <dgm:spPr/>
      <dgm:t>
        <a:bodyPr/>
        <a:lstStyle/>
        <a:p>
          <a:pPr>
            <a:lnSpc>
              <a:spcPts val="2000"/>
            </a:lnSpc>
          </a:pPr>
          <a:r>
            <a:rPr lang="zh-TW" altLang="en-US" sz="2000" dirty="0" smtClean="0">
              <a:solidFill>
                <a:schemeClr val="tx1"/>
              </a:solidFill>
              <a:latin typeface="+mn-ea"/>
              <a:ea typeface="+mn-ea"/>
            </a:rPr>
            <a:t>依農業產銷班設立暨輔導辦法規定完成登記且經評鑑合格產銷班之班員。</a:t>
          </a:r>
          <a:endParaRPr lang="zh-TW" altLang="en-US" sz="2000" dirty="0">
            <a:solidFill>
              <a:schemeClr val="tx1"/>
            </a:solidFill>
            <a:latin typeface="+mn-ea"/>
            <a:ea typeface="+mn-ea"/>
          </a:endParaRPr>
        </a:p>
      </dgm:t>
    </dgm:pt>
    <dgm:pt modelId="{015AAC05-0621-42DF-BFC1-C9D2BED388E4}" type="parTrans" cxnId="{82F4593D-FFB5-4A0F-A1FA-26AAB1BFE0FC}">
      <dgm:prSet/>
      <dgm:spPr/>
      <dgm:t>
        <a:bodyPr/>
        <a:lstStyle/>
        <a:p>
          <a:endParaRPr lang="zh-TW" altLang="en-US"/>
        </a:p>
      </dgm:t>
    </dgm:pt>
    <dgm:pt modelId="{7420A3CB-958F-403C-9D9A-947D14592C95}" type="sibTrans" cxnId="{82F4593D-FFB5-4A0F-A1FA-26AAB1BFE0FC}">
      <dgm:prSet/>
      <dgm:spPr/>
      <dgm:t>
        <a:bodyPr/>
        <a:lstStyle/>
        <a:p>
          <a:endParaRPr lang="zh-TW" altLang="en-US"/>
        </a:p>
      </dgm:t>
    </dgm:pt>
    <dgm:pt modelId="{86A2B26C-4E34-4725-A365-3D86756224D0}">
      <dgm:prSet custT="1"/>
      <dgm:spPr/>
      <dgm:t>
        <a:bodyPr/>
        <a:lstStyle/>
        <a:p>
          <a:pPr>
            <a:lnSpc>
              <a:spcPts val="2000"/>
            </a:lnSpc>
          </a:pPr>
          <a:r>
            <a:rPr lang="zh-TW" altLang="en-US" sz="2000" dirty="0" smtClean="0">
              <a:solidFill>
                <a:schemeClr val="tx1"/>
              </a:solidFill>
              <a:latin typeface="+mn-ea"/>
              <a:ea typeface="+mn-ea"/>
            </a:rPr>
            <a:t>曾獲農委會、直轄市或縣</a:t>
          </a:r>
          <a:r>
            <a:rPr lang="en-US" altLang="zh-TW" sz="2000" dirty="0" smtClean="0">
              <a:solidFill>
                <a:schemeClr val="tx1"/>
              </a:solidFill>
              <a:latin typeface="+mn-ea"/>
              <a:ea typeface="+mn-ea"/>
            </a:rPr>
            <a:t>(</a:t>
          </a:r>
          <a:r>
            <a:rPr lang="zh-TW" altLang="en-US" sz="2000" dirty="0" smtClean="0">
              <a:solidFill>
                <a:schemeClr val="tx1"/>
              </a:solidFill>
              <a:latin typeface="+mn-ea"/>
              <a:ea typeface="+mn-ea"/>
            </a:rPr>
            <a:t>市</a:t>
          </a:r>
          <a:r>
            <a:rPr lang="en-US" altLang="zh-TW" sz="2000" dirty="0" smtClean="0">
              <a:solidFill>
                <a:schemeClr val="tx1"/>
              </a:solidFill>
              <a:latin typeface="+mn-ea"/>
              <a:ea typeface="+mn-ea"/>
            </a:rPr>
            <a:t>)</a:t>
          </a:r>
          <a:r>
            <a:rPr lang="zh-TW" altLang="en-US" sz="2000" dirty="0" smtClean="0">
              <a:solidFill>
                <a:schemeClr val="tx1"/>
              </a:solidFill>
              <a:latin typeface="+mn-ea"/>
              <a:ea typeface="+mn-ea"/>
            </a:rPr>
            <a:t>政府頒發農業相關獎項。</a:t>
          </a:r>
          <a:endParaRPr lang="zh-TW" sz="2000" dirty="0">
            <a:solidFill>
              <a:schemeClr val="tx1"/>
            </a:solidFill>
            <a:latin typeface="+mn-ea"/>
            <a:ea typeface="+mn-ea"/>
          </a:endParaRPr>
        </a:p>
      </dgm:t>
    </dgm:pt>
    <dgm:pt modelId="{117EC1BC-6647-4E43-95A2-DE927583D175}" type="parTrans" cxnId="{BE8BAAA5-1B99-4572-96B0-4B1F94BB1104}">
      <dgm:prSet/>
      <dgm:spPr/>
      <dgm:t>
        <a:bodyPr/>
        <a:lstStyle/>
        <a:p>
          <a:endParaRPr lang="zh-TW" altLang="en-US"/>
        </a:p>
      </dgm:t>
    </dgm:pt>
    <dgm:pt modelId="{8C1F9DA5-49B3-4481-8F92-E63DCC23E3EA}" type="sibTrans" cxnId="{BE8BAAA5-1B99-4572-96B0-4B1F94BB1104}">
      <dgm:prSet/>
      <dgm:spPr/>
      <dgm:t>
        <a:bodyPr/>
        <a:lstStyle/>
        <a:p>
          <a:endParaRPr lang="zh-TW" altLang="en-US"/>
        </a:p>
      </dgm:t>
    </dgm:pt>
    <dgm:pt modelId="{1A36BAA4-B4AB-4BA2-8D42-ABC14C2A3F8C}">
      <dgm:prSet custT="1"/>
      <dgm:spPr/>
      <dgm:t>
        <a:bodyPr/>
        <a:lstStyle/>
        <a:p>
          <a:pPr>
            <a:lnSpc>
              <a:spcPts val="2000"/>
            </a:lnSpc>
          </a:pPr>
          <a:r>
            <a:rPr lang="zh-TW" altLang="en-US" sz="2000" dirty="0" smtClean="0">
              <a:solidFill>
                <a:schemeClr val="tx1"/>
              </a:solidFill>
              <a:latin typeface="+mn-ea"/>
              <a:ea typeface="+mn-ea"/>
            </a:rPr>
            <a:t>具農場實習或有從事農業生產經驗。</a:t>
          </a:r>
          <a:endParaRPr lang="zh-TW" altLang="en-US" sz="2000" dirty="0">
            <a:solidFill>
              <a:schemeClr val="tx1"/>
            </a:solidFill>
            <a:latin typeface="+mn-ea"/>
            <a:ea typeface="+mn-ea"/>
          </a:endParaRPr>
        </a:p>
      </dgm:t>
    </dgm:pt>
    <dgm:pt modelId="{71D176D6-FD0B-4680-A4E5-34467B43893E}" type="parTrans" cxnId="{E13F82F7-DBE2-4704-8C53-F6C61A0EF2D3}">
      <dgm:prSet/>
      <dgm:spPr/>
      <dgm:t>
        <a:bodyPr/>
        <a:lstStyle/>
        <a:p>
          <a:endParaRPr lang="zh-TW" altLang="en-US"/>
        </a:p>
      </dgm:t>
    </dgm:pt>
    <dgm:pt modelId="{B9A8DF4F-A310-41A9-81BD-5DEA9359FC77}" type="sibTrans" cxnId="{E13F82F7-DBE2-4704-8C53-F6C61A0EF2D3}">
      <dgm:prSet/>
      <dgm:spPr/>
      <dgm:t>
        <a:bodyPr/>
        <a:lstStyle/>
        <a:p>
          <a:endParaRPr lang="zh-TW" altLang="en-US"/>
        </a:p>
      </dgm:t>
    </dgm:pt>
    <dgm:pt modelId="{C53A9945-DC88-4397-B9A3-2446D749A725}" type="pres">
      <dgm:prSet presAssocID="{468E6A97-6FB7-4B23-AC90-D9E0057A9C41}" presName="linear" presStyleCnt="0">
        <dgm:presLayoutVars>
          <dgm:dir/>
          <dgm:animLvl val="lvl"/>
          <dgm:resizeHandles val="exact"/>
        </dgm:presLayoutVars>
      </dgm:prSet>
      <dgm:spPr/>
      <dgm:t>
        <a:bodyPr/>
        <a:lstStyle/>
        <a:p>
          <a:endParaRPr lang="zh-TW" altLang="en-US"/>
        </a:p>
      </dgm:t>
    </dgm:pt>
    <dgm:pt modelId="{0CED9840-1A61-4223-B76A-78CFD4778FF0}" type="pres">
      <dgm:prSet presAssocID="{394311B9-C1C7-4373-968F-87584F131279}" presName="parentLin" presStyleCnt="0"/>
      <dgm:spPr/>
    </dgm:pt>
    <dgm:pt modelId="{A43F37C4-4501-459F-A5E0-BD369AC2869E}" type="pres">
      <dgm:prSet presAssocID="{394311B9-C1C7-4373-968F-87584F131279}" presName="parentLeftMargin" presStyleLbl="node1" presStyleIdx="0" presStyleCnt="1"/>
      <dgm:spPr/>
      <dgm:t>
        <a:bodyPr/>
        <a:lstStyle/>
        <a:p>
          <a:endParaRPr lang="zh-TW" altLang="en-US"/>
        </a:p>
      </dgm:t>
    </dgm:pt>
    <dgm:pt modelId="{71FC0CF5-E4D8-4C0E-BEA9-60283D349E69}" type="pres">
      <dgm:prSet presAssocID="{394311B9-C1C7-4373-968F-87584F131279}" presName="parentText" presStyleLbl="node1" presStyleIdx="0" presStyleCnt="1" custScaleX="71079" custScaleY="28574" custLinFactNeighborX="1593" custLinFactNeighborY="-23201">
        <dgm:presLayoutVars>
          <dgm:chMax val="0"/>
          <dgm:bulletEnabled val="1"/>
        </dgm:presLayoutVars>
      </dgm:prSet>
      <dgm:spPr/>
      <dgm:t>
        <a:bodyPr/>
        <a:lstStyle/>
        <a:p>
          <a:endParaRPr lang="zh-TW" altLang="en-US"/>
        </a:p>
      </dgm:t>
    </dgm:pt>
    <dgm:pt modelId="{39DCEB39-FDC1-4745-BFD5-FF7864DD5EC7}" type="pres">
      <dgm:prSet presAssocID="{394311B9-C1C7-4373-968F-87584F131279}" presName="negativeSpace" presStyleCnt="0"/>
      <dgm:spPr/>
    </dgm:pt>
    <dgm:pt modelId="{BCC929C1-E899-451D-8A6C-3DD5A675C6D6}" type="pres">
      <dgm:prSet presAssocID="{394311B9-C1C7-4373-968F-87584F131279}" presName="childText" presStyleLbl="conFgAcc1" presStyleIdx="0" presStyleCnt="1" custScaleY="88631" custLinFactNeighborX="0" custLinFactNeighborY="7360">
        <dgm:presLayoutVars>
          <dgm:bulletEnabled val="1"/>
        </dgm:presLayoutVars>
      </dgm:prSet>
      <dgm:spPr/>
      <dgm:t>
        <a:bodyPr/>
        <a:lstStyle/>
        <a:p>
          <a:endParaRPr lang="zh-TW" altLang="en-US"/>
        </a:p>
      </dgm:t>
    </dgm:pt>
  </dgm:ptLst>
  <dgm:cxnLst>
    <dgm:cxn modelId="{82F4593D-FFB5-4A0F-A1FA-26AAB1BFE0FC}" srcId="{D4EF515F-875A-4E16-ACD6-3937737681D9}" destId="{0DAFCD67-D9CE-44F3-8FEE-246CA23840EE}" srcOrd="4" destOrd="0" parTransId="{015AAC05-0621-42DF-BFC1-C9D2BED388E4}" sibTransId="{7420A3CB-958F-403C-9D9A-947D14592C95}"/>
    <dgm:cxn modelId="{5B33B504-E096-437A-8F07-5C996F79A11B}" srcId="{D4EF515F-875A-4E16-ACD6-3937737681D9}" destId="{B8885348-EACB-4922-AF82-81DE7FCE6574}" srcOrd="1" destOrd="0" parTransId="{B51DF4A3-255E-4FC0-B852-C606D03DFD90}" sibTransId="{0004CD91-AFFA-489E-A55B-81381534627C}"/>
    <dgm:cxn modelId="{2164B03C-3FEF-4DEB-84C9-1DD01D382551}" type="presOf" srcId="{1A36BAA4-B4AB-4BA2-8D42-ABC14C2A3F8C}" destId="{BCC929C1-E899-451D-8A6C-3DD5A675C6D6}" srcOrd="0" destOrd="7" presId="urn:microsoft.com/office/officeart/2005/8/layout/list1"/>
    <dgm:cxn modelId="{D96F8F24-0031-4EA1-8110-66B18E2C009D}" type="presOf" srcId="{B8885348-EACB-4922-AF82-81DE7FCE6574}" destId="{BCC929C1-E899-451D-8A6C-3DD5A675C6D6}" srcOrd="0" destOrd="2" presId="urn:microsoft.com/office/officeart/2005/8/layout/list1"/>
    <dgm:cxn modelId="{E13F82F7-DBE2-4704-8C53-F6C61A0EF2D3}" srcId="{D4EF515F-875A-4E16-ACD6-3937737681D9}" destId="{1A36BAA4-B4AB-4BA2-8D42-ABC14C2A3F8C}" srcOrd="6" destOrd="0" parTransId="{71D176D6-FD0B-4680-A4E5-34467B43893E}" sibTransId="{B9A8DF4F-A310-41A9-81BD-5DEA9359FC77}"/>
    <dgm:cxn modelId="{CE6003CB-A305-44DB-8872-0C2C7F82971B}" type="presOf" srcId="{86A2B26C-4E34-4725-A365-3D86756224D0}" destId="{BCC929C1-E899-451D-8A6C-3DD5A675C6D6}" srcOrd="0" destOrd="6" presId="urn:microsoft.com/office/officeart/2005/8/layout/list1"/>
    <dgm:cxn modelId="{93255AC2-913B-43D6-8571-7EA958B5801C}" type="presOf" srcId="{2B0A6287-A30F-42ED-AB49-17678D7E7658}" destId="{BCC929C1-E899-451D-8A6C-3DD5A675C6D6}" srcOrd="0" destOrd="1" presId="urn:microsoft.com/office/officeart/2005/8/layout/list1"/>
    <dgm:cxn modelId="{DD98108F-8155-43CA-AF04-D15E8E3D4A92}" srcId="{D4EF515F-875A-4E16-ACD6-3937737681D9}" destId="{2B0A6287-A30F-42ED-AB49-17678D7E7658}" srcOrd="0" destOrd="0" parTransId="{F0DB55D8-90DC-4003-BB2E-9F1E314FBD6C}" sibTransId="{7F73A868-4409-45D6-AC0C-21586F5744B2}"/>
    <dgm:cxn modelId="{52C478A9-7CFD-4BA2-965A-72B281C710B3}" srcId="{D4EF515F-875A-4E16-ACD6-3937737681D9}" destId="{2E7A714D-153A-4C9C-A87D-F03C8CEC2961}" srcOrd="2" destOrd="0" parTransId="{9EE0A40F-BF34-4A39-BC43-4FF1A615AC0B}" sibTransId="{590ADF02-B26C-4E7B-9762-7086C9578DE1}"/>
    <dgm:cxn modelId="{B2DC619A-20E8-46EB-B2A2-6BDFBD72F977}" type="presOf" srcId="{394311B9-C1C7-4373-968F-87584F131279}" destId="{71FC0CF5-E4D8-4C0E-BEA9-60283D349E69}" srcOrd="1" destOrd="0" presId="urn:microsoft.com/office/officeart/2005/8/layout/list1"/>
    <dgm:cxn modelId="{FD2BF64D-D1C8-4857-BEA7-E17A59E6A087}" type="presOf" srcId="{D4EF515F-875A-4E16-ACD6-3937737681D9}" destId="{BCC929C1-E899-451D-8A6C-3DD5A675C6D6}" srcOrd="0" destOrd="0" presId="urn:microsoft.com/office/officeart/2005/8/layout/list1"/>
    <dgm:cxn modelId="{7C8014A7-0B21-4894-BCA3-E48F30B8EB7B}" type="presOf" srcId="{FE02EAF9-72B9-4009-A6C1-6A827A7BB134}" destId="{BCC929C1-E899-451D-8A6C-3DD5A675C6D6}" srcOrd="0" destOrd="8" presId="urn:microsoft.com/office/officeart/2005/8/layout/list1"/>
    <dgm:cxn modelId="{81AC4DC9-BC2C-4F44-98AA-0D7328DE2A5C}" type="presOf" srcId="{1A172059-E89D-4B34-A2E2-BDB003EBEA53}" destId="{BCC929C1-E899-451D-8A6C-3DD5A675C6D6}" srcOrd="0" destOrd="4" presId="urn:microsoft.com/office/officeart/2005/8/layout/list1"/>
    <dgm:cxn modelId="{E4C68DAF-4787-4965-B872-CA8D87F45F01}" type="presOf" srcId="{2E7A714D-153A-4C9C-A87D-F03C8CEC2961}" destId="{BCC929C1-E899-451D-8A6C-3DD5A675C6D6}" srcOrd="0" destOrd="3" presId="urn:microsoft.com/office/officeart/2005/8/layout/list1"/>
    <dgm:cxn modelId="{6BA0006B-4C5D-4BC1-A637-4FFB0263FD60}" type="presOf" srcId="{0DAFCD67-D9CE-44F3-8FEE-246CA23840EE}" destId="{BCC929C1-E899-451D-8A6C-3DD5A675C6D6}" srcOrd="0" destOrd="5" presId="urn:microsoft.com/office/officeart/2005/8/layout/list1"/>
    <dgm:cxn modelId="{BE8BAAA5-1B99-4572-96B0-4B1F94BB1104}" srcId="{D4EF515F-875A-4E16-ACD6-3937737681D9}" destId="{86A2B26C-4E34-4725-A365-3D86756224D0}" srcOrd="5" destOrd="0" parTransId="{117EC1BC-6647-4E43-95A2-DE927583D175}" sibTransId="{8C1F9DA5-49B3-4481-8F92-E63DCC23E3EA}"/>
    <dgm:cxn modelId="{DCCBDA69-6ED0-4880-8209-05D3A8B1CB27}" srcId="{D4EF515F-875A-4E16-ACD6-3937737681D9}" destId="{1A172059-E89D-4B34-A2E2-BDB003EBEA53}" srcOrd="3" destOrd="0" parTransId="{FECC6A53-FDAA-4C72-B1F3-CC0E3BBFF9C0}" sibTransId="{B697C7E3-55D5-4E4C-A6B2-2821CF28852C}"/>
    <dgm:cxn modelId="{D5D7CF98-6BB2-42F6-91F6-825C5ACCBFD7}" type="presOf" srcId="{468E6A97-6FB7-4B23-AC90-D9E0057A9C41}" destId="{C53A9945-DC88-4397-B9A3-2446D749A725}" srcOrd="0" destOrd="0" presId="urn:microsoft.com/office/officeart/2005/8/layout/list1"/>
    <dgm:cxn modelId="{35902403-90C6-45C2-BBFF-27DDDFE8972C}" srcId="{468E6A97-6FB7-4B23-AC90-D9E0057A9C41}" destId="{394311B9-C1C7-4373-968F-87584F131279}" srcOrd="0" destOrd="0" parTransId="{BEB92C92-4C30-4428-8729-37BE493E2F37}" sibTransId="{5F02197F-52A1-446D-8725-DA76FAE3BEF8}"/>
    <dgm:cxn modelId="{A716C057-3EA3-4300-AC7D-FA8C290DDA46}" srcId="{394311B9-C1C7-4373-968F-87584F131279}" destId="{FE02EAF9-72B9-4009-A6C1-6A827A7BB134}" srcOrd="1" destOrd="0" parTransId="{26FD19A8-1FD2-4B2C-B3A2-92907E811B52}" sibTransId="{CAFDE740-A99B-48E4-A664-2B6543EAE79D}"/>
    <dgm:cxn modelId="{A7F7BFC1-10E2-4DC7-8BA1-56305C91679F}" srcId="{394311B9-C1C7-4373-968F-87584F131279}" destId="{D4EF515F-875A-4E16-ACD6-3937737681D9}" srcOrd="0" destOrd="0" parTransId="{0F2B3A2F-1011-49D6-B4BB-2C9621A4A2E4}" sibTransId="{64C1A4A9-2937-439C-AEC4-ABA9AE22A98C}"/>
    <dgm:cxn modelId="{382C40A9-30FA-48B5-AC60-69DDBEFE9325}" type="presOf" srcId="{394311B9-C1C7-4373-968F-87584F131279}" destId="{A43F37C4-4501-459F-A5E0-BD369AC2869E}" srcOrd="0" destOrd="0" presId="urn:microsoft.com/office/officeart/2005/8/layout/list1"/>
    <dgm:cxn modelId="{C8DF632E-7D37-4CD8-821C-F87A780BFA75}" type="presParOf" srcId="{C53A9945-DC88-4397-B9A3-2446D749A725}" destId="{0CED9840-1A61-4223-B76A-78CFD4778FF0}" srcOrd="0" destOrd="0" presId="urn:microsoft.com/office/officeart/2005/8/layout/list1"/>
    <dgm:cxn modelId="{69947D70-2C18-4291-B6AB-B4BFA0D7653C}" type="presParOf" srcId="{0CED9840-1A61-4223-B76A-78CFD4778FF0}" destId="{A43F37C4-4501-459F-A5E0-BD369AC2869E}" srcOrd="0" destOrd="0" presId="urn:microsoft.com/office/officeart/2005/8/layout/list1"/>
    <dgm:cxn modelId="{FB3A214A-D85B-48AB-AD24-AC4A4D92168E}" type="presParOf" srcId="{0CED9840-1A61-4223-B76A-78CFD4778FF0}" destId="{71FC0CF5-E4D8-4C0E-BEA9-60283D349E69}" srcOrd="1" destOrd="0" presId="urn:microsoft.com/office/officeart/2005/8/layout/list1"/>
    <dgm:cxn modelId="{625FB7EE-C0E2-4D41-A324-AA7C0E65C34E}" type="presParOf" srcId="{C53A9945-DC88-4397-B9A3-2446D749A725}" destId="{39DCEB39-FDC1-4745-BFD5-FF7864DD5EC7}" srcOrd="1" destOrd="0" presId="urn:microsoft.com/office/officeart/2005/8/layout/list1"/>
    <dgm:cxn modelId="{DE36DEB4-BCEF-445D-B831-32FACECA2E24}" type="presParOf" srcId="{C53A9945-DC88-4397-B9A3-2446D749A725}" destId="{BCC929C1-E899-451D-8A6C-3DD5A675C6D6}"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34C5A3D1-4159-42D5-87EE-F57A3D2EC4D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A0ED964F-0982-4CCF-9295-613ED5145DAF}">
      <dgm:prSet phldrT="[文字]" custT="1"/>
      <dgm:spPr/>
      <dgm:t>
        <a:bodyPr/>
        <a:lstStyle/>
        <a:p>
          <a:r>
            <a:rPr lang="zh-TW" altLang="en-US" sz="2400" dirty="0" smtClean="0">
              <a:latin typeface="+mn-ea"/>
              <a:ea typeface="+mn-ea"/>
            </a:rPr>
            <a:t>貸款對象</a:t>
          </a:r>
          <a:r>
            <a:rPr lang="en-US" altLang="zh-TW" sz="2400" dirty="0" smtClean="0">
              <a:latin typeface="+mn-ea"/>
              <a:ea typeface="+mn-ea"/>
            </a:rPr>
            <a:t>(</a:t>
          </a:r>
          <a:r>
            <a:rPr lang="zh-TW" altLang="en-US" sz="2400" dirty="0" smtClean="0">
              <a:latin typeface="+mn-ea"/>
              <a:ea typeface="+mn-ea"/>
            </a:rPr>
            <a:t>續</a:t>
          </a:r>
          <a:r>
            <a:rPr lang="en-US" altLang="zh-TW" sz="2400" dirty="0" smtClean="0">
              <a:latin typeface="+mn-ea"/>
              <a:ea typeface="+mn-ea"/>
            </a:rPr>
            <a:t>)</a:t>
          </a:r>
          <a:endParaRPr lang="zh-TW" altLang="en-US" sz="2400" dirty="0">
            <a:latin typeface="+mn-ea"/>
            <a:ea typeface="+mn-ea"/>
          </a:endParaRPr>
        </a:p>
      </dgm:t>
    </dgm:pt>
    <dgm:pt modelId="{FDA39B26-CA80-4A6C-B609-C4241EE7CC59}" type="parTrans" cxnId="{FF356AE0-5BC9-4D48-AD83-2D818F2C934A}">
      <dgm:prSet/>
      <dgm:spPr/>
      <dgm:t>
        <a:bodyPr/>
        <a:lstStyle/>
        <a:p>
          <a:endParaRPr lang="zh-TW" altLang="en-US"/>
        </a:p>
      </dgm:t>
    </dgm:pt>
    <dgm:pt modelId="{177B1124-D91B-4B66-805C-004BD0D3DFB3}" type="sibTrans" cxnId="{FF356AE0-5BC9-4D48-AD83-2D818F2C934A}">
      <dgm:prSet/>
      <dgm:spPr/>
      <dgm:t>
        <a:bodyPr/>
        <a:lstStyle/>
        <a:p>
          <a:endParaRPr lang="zh-TW" altLang="en-US"/>
        </a:p>
      </dgm:t>
    </dgm:pt>
    <dgm:pt modelId="{5BC3F530-3EB3-43C5-871A-44EAE796A1F7}">
      <dgm:prSet phldrT="[文字]"/>
      <dgm:spPr/>
      <dgm:t>
        <a:bodyPr/>
        <a:lstStyle/>
        <a:p>
          <a:r>
            <a:rPr lang="zh-TW" dirty="0" smtClean="0"/>
            <a:t>貸款用途</a:t>
          </a:r>
          <a:endParaRPr lang="zh-TW" altLang="en-US" dirty="0"/>
        </a:p>
      </dgm:t>
    </dgm:pt>
    <dgm:pt modelId="{3FEC0CA5-659E-4871-8717-DFC0270B6FAD}" type="parTrans" cxnId="{F71D2CCF-F66F-49E5-AD69-B8FEAF9DF083}">
      <dgm:prSet/>
      <dgm:spPr/>
      <dgm:t>
        <a:bodyPr/>
        <a:lstStyle/>
        <a:p>
          <a:endParaRPr lang="zh-TW" altLang="en-US"/>
        </a:p>
      </dgm:t>
    </dgm:pt>
    <dgm:pt modelId="{9F0FC766-5B23-45EA-846F-CFA5D0EDAF6D}" type="sibTrans" cxnId="{F71D2CCF-F66F-49E5-AD69-B8FEAF9DF083}">
      <dgm:prSet/>
      <dgm:spPr/>
      <dgm:t>
        <a:bodyPr/>
        <a:lstStyle/>
        <a:p>
          <a:endParaRPr lang="zh-TW" altLang="en-US"/>
        </a:p>
      </dgm:t>
    </dgm:pt>
    <dgm:pt modelId="{D9337292-1657-43CF-85D0-A39CF04FAEC3}">
      <dgm:prSet/>
      <dgm:spPr/>
      <dgm:t>
        <a:bodyPr/>
        <a:lstStyle/>
        <a:p>
          <a:r>
            <a:rPr lang="zh-TW" dirty="0" smtClean="0"/>
            <a:t>前項借款人於貸款存續期間，</a:t>
          </a:r>
          <a:r>
            <a:rPr lang="zh-TW" b="1" u="sng" dirty="0" smtClean="0">
              <a:solidFill>
                <a:schemeClr val="tx1"/>
              </a:solidFill>
            </a:rPr>
            <a:t>如有農業以外其他職業者</a:t>
          </a:r>
          <a:r>
            <a:rPr lang="zh-TW" dirty="0" smtClean="0">
              <a:solidFill>
                <a:schemeClr val="tx1"/>
              </a:solidFill>
            </a:rPr>
            <a:t>，</a:t>
          </a:r>
          <a:r>
            <a:rPr lang="zh-TW" dirty="0" smtClean="0"/>
            <a:t>其所支領之年薪資所得加計執行業務所得之合計數應低於勞動基準法所定基本工資之全年總額</a:t>
          </a:r>
          <a:r>
            <a:rPr lang="zh-TW" altLang="en-US" dirty="0" smtClean="0"/>
            <a:t>。</a:t>
          </a:r>
          <a:endParaRPr lang="zh-TW" altLang="en-US" dirty="0"/>
        </a:p>
      </dgm:t>
    </dgm:pt>
    <dgm:pt modelId="{11D9819C-1ED1-4999-884D-C5984A41A9B1}" type="parTrans" cxnId="{86ED8839-9866-4D49-8A24-DE2C3EAE03AE}">
      <dgm:prSet/>
      <dgm:spPr/>
      <dgm:t>
        <a:bodyPr/>
        <a:lstStyle/>
        <a:p>
          <a:endParaRPr lang="zh-TW" altLang="en-US"/>
        </a:p>
      </dgm:t>
    </dgm:pt>
    <dgm:pt modelId="{85EAAA92-A036-42C1-95B3-B6CE4744B821}" type="sibTrans" cxnId="{86ED8839-9866-4D49-8A24-DE2C3EAE03AE}">
      <dgm:prSet/>
      <dgm:spPr/>
      <dgm:t>
        <a:bodyPr/>
        <a:lstStyle/>
        <a:p>
          <a:endParaRPr lang="zh-TW" altLang="en-US"/>
        </a:p>
      </dgm:t>
    </dgm:pt>
    <dgm:pt modelId="{75E46907-E6B6-43B1-93B5-F4D7C4DF699B}">
      <dgm:prSet/>
      <dgm:spPr/>
      <dgm:t>
        <a:bodyPr/>
        <a:lstStyle/>
        <a:p>
          <a:r>
            <a:rPr lang="zh-TW" dirty="0" smtClean="0"/>
            <a:t>提供青年從事農業生產與其相關之</a:t>
          </a:r>
          <a:r>
            <a:rPr lang="zh-TW" altLang="en-US" dirty="0" smtClean="0"/>
            <a:t>農產運銷</a:t>
          </a:r>
          <a:r>
            <a:rPr lang="zh-TW" altLang="en-US" dirty="0" smtClean="0">
              <a:solidFill>
                <a:schemeClr val="tx1"/>
              </a:solidFill>
            </a:rPr>
            <a:t>及電子商務</a:t>
          </a:r>
          <a:r>
            <a:rPr lang="zh-TW" altLang="en-US" dirty="0" smtClean="0"/>
            <a:t>等</a:t>
          </a:r>
          <a:r>
            <a:rPr lang="zh-TW" dirty="0" smtClean="0"/>
            <a:t>所需之資本支出及週轉金。但</a:t>
          </a:r>
          <a:r>
            <a:rPr lang="zh-TW" altLang="en-US" dirty="0" smtClean="0"/>
            <a:t>專案輔導青年農民</a:t>
          </a:r>
          <a:r>
            <a:rPr lang="zh-TW" dirty="0" smtClean="0"/>
            <a:t>，得用於直接從事農產運銷</a:t>
          </a:r>
          <a:r>
            <a:rPr lang="zh-TW" altLang="en-US" dirty="0" smtClean="0">
              <a:solidFill>
                <a:schemeClr val="tx1"/>
              </a:solidFill>
            </a:rPr>
            <a:t>及電子商務</a:t>
          </a:r>
          <a:r>
            <a:rPr lang="zh-TW" dirty="0" smtClean="0"/>
            <a:t>所需資金。</a:t>
          </a:r>
          <a:endParaRPr lang="zh-TW" altLang="en-US" dirty="0"/>
        </a:p>
      </dgm:t>
    </dgm:pt>
    <dgm:pt modelId="{BD1376A0-32E2-4BAF-862B-D236E5444C1A}" type="parTrans" cxnId="{8BD811C6-7233-4CAE-89E5-7DC63D424F25}">
      <dgm:prSet/>
      <dgm:spPr/>
      <dgm:t>
        <a:bodyPr/>
        <a:lstStyle/>
        <a:p>
          <a:endParaRPr lang="zh-TW" altLang="en-US"/>
        </a:p>
      </dgm:t>
    </dgm:pt>
    <dgm:pt modelId="{BF40D9F9-4B1B-4BE3-AD24-95F65B3D51C0}" type="sibTrans" cxnId="{8BD811C6-7233-4CAE-89E5-7DC63D424F25}">
      <dgm:prSet/>
      <dgm:spPr/>
      <dgm:t>
        <a:bodyPr/>
        <a:lstStyle/>
        <a:p>
          <a:endParaRPr lang="zh-TW" altLang="en-US"/>
        </a:p>
      </dgm:t>
    </dgm:pt>
    <dgm:pt modelId="{D2C93735-E2FF-428B-B1A1-F2340AB99EA3}">
      <dgm:prSet/>
      <dgm:spPr/>
      <dgm:t>
        <a:bodyPr/>
        <a:lstStyle/>
        <a:p>
          <a:r>
            <a:rPr lang="zh-TW" dirty="0" smtClean="0"/>
            <a:t>前項所稱農產運銷，指農業發展條例第</a:t>
          </a:r>
          <a:r>
            <a:rPr lang="en-US" altLang="zh-TW" dirty="0" smtClean="0"/>
            <a:t>3</a:t>
          </a:r>
          <a:r>
            <a:rPr lang="zh-TW" dirty="0" smtClean="0"/>
            <a:t>條第</a:t>
          </a:r>
          <a:r>
            <a:rPr lang="en-US" altLang="zh-TW" dirty="0" smtClean="0"/>
            <a:t>17</a:t>
          </a:r>
          <a:r>
            <a:rPr lang="zh-TW" dirty="0" smtClean="0"/>
            <a:t>款規定之農產品之集貨、選別、分級、包裝、儲存、冷凍</a:t>
          </a:r>
          <a:r>
            <a:rPr lang="en-US" dirty="0" smtClean="0"/>
            <a:t> (</a:t>
          </a:r>
          <a:r>
            <a:rPr lang="zh-TW" dirty="0" smtClean="0"/>
            <a:t>藏</a:t>
          </a:r>
          <a:r>
            <a:rPr lang="en-US" dirty="0" smtClean="0"/>
            <a:t>) </a:t>
          </a:r>
          <a:r>
            <a:rPr lang="zh-TW" dirty="0" smtClean="0"/>
            <a:t>、加工處理、檢驗、運輸及交易等各項作業。</a:t>
          </a:r>
          <a:endParaRPr lang="zh-TW" altLang="en-US" dirty="0"/>
        </a:p>
      </dgm:t>
    </dgm:pt>
    <dgm:pt modelId="{78FD8A5E-ED78-4B6B-A898-925D0AE1F959}" type="parTrans" cxnId="{09AF80F4-B8FB-4114-8808-C530E9C0F55D}">
      <dgm:prSet/>
      <dgm:spPr/>
      <dgm:t>
        <a:bodyPr/>
        <a:lstStyle/>
        <a:p>
          <a:endParaRPr lang="zh-TW" altLang="en-US"/>
        </a:p>
      </dgm:t>
    </dgm:pt>
    <dgm:pt modelId="{A5F95112-D83A-4C86-97E2-514633DB48A2}" type="sibTrans" cxnId="{09AF80F4-B8FB-4114-8808-C530E9C0F55D}">
      <dgm:prSet/>
      <dgm:spPr/>
      <dgm:t>
        <a:bodyPr/>
        <a:lstStyle/>
        <a:p>
          <a:endParaRPr lang="zh-TW" altLang="en-US"/>
        </a:p>
      </dgm:t>
    </dgm:pt>
    <dgm:pt modelId="{C29CBB60-2CB2-4021-B7A3-BFC49C10625F}" type="pres">
      <dgm:prSet presAssocID="{34C5A3D1-4159-42D5-87EE-F57A3D2EC4D5}" presName="linear" presStyleCnt="0">
        <dgm:presLayoutVars>
          <dgm:dir/>
          <dgm:animLvl val="lvl"/>
          <dgm:resizeHandles val="exact"/>
        </dgm:presLayoutVars>
      </dgm:prSet>
      <dgm:spPr/>
      <dgm:t>
        <a:bodyPr/>
        <a:lstStyle/>
        <a:p>
          <a:endParaRPr lang="zh-TW" altLang="en-US"/>
        </a:p>
      </dgm:t>
    </dgm:pt>
    <dgm:pt modelId="{45F43E95-819E-40C6-B99F-37F46DDFC03A}" type="pres">
      <dgm:prSet presAssocID="{A0ED964F-0982-4CCF-9295-613ED5145DAF}" presName="parentLin" presStyleCnt="0"/>
      <dgm:spPr/>
    </dgm:pt>
    <dgm:pt modelId="{B5CED8FC-4F46-4343-A79C-D5CDE01FC8CF}" type="pres">
      <dgm:prSet presAssocID="{A0ED964F-0982-4CCF-9295-613ED5145DAF}" presName="parentLeftMargin" presStyleLbl="node1" presStyleIdx="0" presStyleCnt="2"/>
      <dgm:spPr/>
      <dgm:t>
        <a:bodyPr/>
        <a:lstStyle/>
        <a:p>
          <a:endParaRPr lang="zh-TW" altLang="en-US"/>
        </a:p>
      </dgm:t>
    </dgm:pt>
    <dgm:pt modelId="{FF18307D-A50B-4AC9-9F8D-48FFB992B8DE}" type="pres">
      <dgm:prSet presAssocID="{A0ED964F-0982-4CCF-9295-613ED5145DAF}" presName="parentText" presStyleLbl="node1" presStyleIdx="0" presStyleCnt="2" custLinFactNeighborY="-26920">
        <dgm:presLayoutVars>
          <dgm:chMax val="0"/>
          <dgm:bulletEnabled val="1"/>
        </dgm:presLayoutVars>
      </dgm:prSet>
      <dgm:spPr/>
      <dgm:t>
        <a:bodyPr/>
        <a:lstStyle/>
        <a:p>
          <a:endParaRPr lang="zh-TW" altLang="en-US"/>
        </a:p>
      </dgm:t>
    </dgm:pt>
    <dgm:pt modelId="{6B3055B4-6286-486D-936B-9F0E308CF844}" type="pres">
      <dgm:prSet presAssocID="{A0ED964F-0982-4CCF-9295-613ED5145DAF}" presName="negativeSpace" presStyleCnt="0"/>
      <dgm:spPr/>
    </dgm:pt>
    <dgm:pt modelId="{C8325340-A974-4086-BD09-84BF1537CEEC}" type="pres">
      <dgm:prSet presAssocID="{A0ED964F-0982-4CCF-9295-613ED5145DAF}" presName="childText" presStyleLbl="conFgAcc1" presStyleIdx="0" presStyleCnt="2" custLinFactY="-4851" custLinFactNeighborY="-100000">
        <dgm:presLayoutVars>
          <dgm:bulletEnabled val="1"/>
        </dgm:presLayoutVars>
      </dgm:prSet>
      <dgm:spPr/>
      <dgm:t>
        <a:bodyPr/>
        <a:lstStyle/>
        <a:p>
          <a:endParaRPr lang="zh-TW" altLang="en-US"/>
        </a:p>
      </dgm:t>
    </dgm:pt>
    <dgm:pt modelId="{D4261163-CF71-4DE8-AEE5-95B1F7E46CDD}" type="pres">
      <dgm:prSet presAssocID="{177B1124-D91B-4B66-805C-004BD0D3DFB3}" presName="spaceBetweenRectangles" presStyleCnt="0"/>
      <dgm:spPr/>
    </dgm:pt>
    <dgm:pt modelId="{075637B9-E497-4B54-8E04-030F6E10F14A}" type="pres">
      <dgm:prSet presAssocID="{5BC3F530-3EB3-43C5-871A-44EAE796A1F7}" presName="parentLin" presStyleCnt="0"/>
      <dgm:spPr/>
    </dgm:pt>
    <dgm:pt modelId="{65C924B4-6182-4D64-BA51-8DDDE7EAD9AB}" type="pres">
      <dgm:prSet presAssocID="{5BC3F530-3EB3-43C5-871A-44EAE796A1F7}" presName="parentLeftMargin" presStyleLbl="node1" presStyleIdx="0" presStyleCnt="2"/>
      <dgm:spPr/>
      <dgm:t>
        <a:bodyPr/>
        <a:lstStyle/>
        <a:p>
          <a:endParaRPr lang="zh-TW" altLang="en-US"/>
        </a:p>
      </dgm:t>
    </dgm:pt>
    <dgm:pt modelId="{BAB94D57-5D94-4150-B5E3-35BFFA17C68D}" type="pres">
      <dgm:prSet presAssocID="{5BC3F530-3EB3-43C5-871A-44EAE796A1F7}" presName="parentText" presStyleLbl="node1" presStyleIdx="1" presStyleCnt="2" custLinFactNeighborY="-43967">
        <dgm:presLayoutVars>
          <dgm:chMax val="0"/>
          <dgm:bulletEnabled val="1"/>
        </dgm:presLayoutVars>
      </dgm:prSet>
      <dgm:spPr/>
      <dgm:t>
        <a:bodyPr/>
        <a:lstStyle/>
        <a:p>
          <a:endParaRPr lang="zh-TW" altLang="en-US"/>
        </a:p>
      </dgm:t>
    </dgm:pt>
    <dgm:pt modelId="{D005044A-DCED-4943-90C2-8C536A94B743}" type="pres">
      <dgm:prSet presAssocID="{5BC3F530-3EB3-43C5-871A-44EAE796A1F7}" presName="negativeSpace" presStyleCnt="0"/>
      <dgm:spPr/>
    </dgm:pt>
    <dgm:pt modelId="{6C7114C5-1F62-4D67-B806-8DDD3734F53A}" type="pres">
      <dgm:prSet presAssocID="{5BC3F530-3EB3-43C5-871A-44EAE796A1F7}" presName="childText" presStyleLbl="conFgAcc1" presStyleIdx="1" presStyleCnt="2" custLinFactY="-2249" custLinFactNeighborY="-100000">
        <dgm:presLayoutVars>
          <dgm:bulletEnabled val="1"/>
        </dgm:presLayoutVars>
      </dgm:prSet>
      <dgm:spPr/>
      <dgm:t>
        <a:bodyPr/>
        <a:lstStyle/>
        <a:p>
          <a:endParaRPr lang="zh-TW" altLang="en-US"/>
        </a:p>
      </dgm:t>
    </dgm:pt>
  </dgm:ptLst>
  <dgm:cxnLst>
    <dgm:cxn modelId="{F71D2CCF-F66F-49E5-AD69-B8FEAF9DF083}" srcId="{34C5A3D1-4159-42D5-87EE-F57A3D2EC4D5}" destId="{5BC3F530-3EB3-43C5-871A-44EAE796A1F7}" srcOrd="1" destOrd="0" parTransId="{3FEC0CA5-659E-4871-8717-DFC0270B6FAD}" sibTransId="{9F0FC766-5B23-45EA-846F-CFA5D0EDAF6D}"/>
    <dgm:cxn modelId="{86ED8839-9866-4D49-8A24-DE2C3EAE03AE}" srcId="{A0ED964F-0982-4CCF-9295-613ED5145DAF}" destId="{D9337292-1657-43CF-85D0-A39CF04FAEC3}" srcOrd="0" destOrd="0" parTransId="{11D9819C-1ED1-4999-884D-C5984A41A9B1}" sibTransId="{85EAAA92-A036-42C1-95B3-B6CE4744B821}"/>
    <dgm:cxn modelId="{7AF1E657-B3F9-4B48-BD77-A8E3958E4C32}" type="presOf" srcId="{75E46907-E6B6-43B1-93B5-F4D7C4DF699B}" destId="{6C7114C5-1F62-4D67-B806-8DDD3734F53A}" srcOrd="0" destOrd="0" presId="urn:microsoft.com/office/officeart/2005/8/layout/list1"/>
    <dgm:cxn modelId="{BA3BCCD5-216D-4706-8D97-430C54635FC3}" type="presOf" srcId="{D9337292-1657-43CF-85D0-A39CF04FAEC3}" destId="{C8325340-A974-4086-BD09-84BF1537CEEC}" srcOrd="0" destOrd="0" presId="urn:microsoft.com/office/officeart/2005/8/layout/list1"/>
    <dgm:cxn modelId="{09AF80F4-B8FB-4114-8808-C530E9C0F55D}" srcId="{5BC3F530-3EB3-43C5-871A-44EAE796A1F7}" destId="{D2C93735-E2FF-428B-B1A1-F2340AB99EA3}" srcOrd="1" destOrd="0" parTransId="{78FD8A5E-ED78-4B6B-A898-925D0AE1F959}" sibTransId="{A5F95112-D83A-4C86-97E2-514633DB48A2}"/>
    <dgm:cxn modelId="{E427CA77-8F41-4E6E-B74E-56A1E0121829}" type="presOf" srcId="{D2C93735-E2FF-428B-B1A1-F2340AB99EA3}" destId="{6C7114C5-1F62-4D67-B806-8DDD3734F53A}" srcOrd="0" destOrd="1" presId="urn:microsoft.com/office/officeart/2005/8/layout/list1"/>
    <dgm:cxn modelId="{F6F80869-8E59-4FC4-BE0A-1F5188CE2F34}" type="presOf" srcId="{A0ED964F-0982-4CCF-9295-613ED5145DAF}" destId="{B5CED8FC-4F46-4343-A79C-D5CDE01FC8CF}" srcOrd="0" destOrd="0" presId="urn:microsoft.com/office/officeart/2005/8/layout/list1"/>
    <dgm:cxn modelId="{8BD811C6-7233-4CAE-89E5-7DC63D424F25}" srcId="{5BC3F530-3EB3-43C5-871A-44EAE796A1F7}" destId="{75E46907-E6B6-43B1-93B5-F4D7C4DF699B}" srcOrd="0" destOrd="0" parTransId="{BD1376A0-32E2-4BAF-862B-D236E5444C1A}" sibTransId="{BF40D9F9-4B1B-4BE3-AD24-95F65B3D51C0}"/>
    <dgm:cxn modelId="{92095901-FFB0-4BC8-BC8A-B2D45275BA11}" type="presOf" srcId="{5BC3F530-3EB3-43C5-871A-44EAE796A1F7}" destId="{65C924B4-6182-4D64-BA51-8DDDE7EAD9AB}" srcOrd="0" destOrd="0" presId="urn:microsoft.com/office/officeart/2005/8/layout/list1"/>
    <dgm:cxn modelId="{0CB03442-E9E1-4AAA-A05B-72695BA7DAA7}" type="presOf" srcId="{5BC3F530-3EB3-43C5-871A-44EAE796A1F7}" destId="{BAB94D57-5D94-4150-B5E3-35BFFA17C68D}" srcOrd="1" destOrd="0" presId="urn:microsoft.com/office/officeart/2005/8/layout/list1"/>
    <dgm:cxn modelId="{FF356AE0-5BC9-4D48-AD83-2D818F2C934A}" srcId="{34C5A3D1-4159-42D5-87EE-F57A3D2EC4D5}" destId="{A0ED964F-0982-4CCF-9295-613ED5145DAF}" srcOrd="0" destOrd="0" parTransId="{FDA39B26-CA80-4A6C-B609-C4241EE7CC59}" sibTransId="{177B1124-D91B-4B66-805C-004BD0D3DFB3}"/>
    <dgm:cxn modelId="{86B23DE1-C5E4-4F97-8085-6A849EC0E56B}" type="presOf" srcId="{34C5A3D1-4159-42D5-87EE-F57A3D2EC4D5}" destId="{C29CBB60-2CB2-4021-B7A3-BFC49C10625F}" srcOrd="0" destOrd="0" presId="urn:microsoft.com/office/officeart/2005/8/layout/list1"/>
    <dgm:cxn modelId="{8E8FBD6B-1FBB-4891-8BBB-F60304CB18CB}" type="presOf" srcId="{A0ED964F-0982-4CCF-9295-613ED5145DAF}" destId="{FF18307D-A50B-4AC9-9F8D-48FFB992B8DE}" srcOrd="1" destOrd="0" presId="urn:microsoft.com/office/officeart/2005/8/layout/list1"/>
    <dgm:cxn modelId="{40A2D399-BC1C-464B-8637-7E91655CF052}" type="presParOf" srcId="{C29CBB60-2CB2-4021-B7A3-BFC49C10625F}" destId="{45F43E95-819E-40C6-B99F-37F46DDFC03A}" srcOrd="0" destOrd="0" presId="urn:microsoft.com/office/officeart/2005/8/layout/list1"/>
    <dgm:cxn modelId="{CC9F4B8E-BB1D-4AB2-8E8D-832080F44FA4}" type="presParOf" srcId="{45F43E95-819E-40C6-B99F-37F46DDFC03A}" destId="{B5CED8FC-4F46-4343-A79C-D5CDE01FC8CF}" srcOrd="0" destOrd="0" presId="urn:microsoft.com/office/officeart/2005/8/layout/list1"/>
    <dgm:cxn modelId="{B6DC681B-2A55-4AAE-BF0A-8C800B512B55}" type="presParOf" srcId="{45F43E95-819E-40C6-B99F-37F46DDFC03A}" destId="{FF18307D-A50B-4AC9-9F8D-48FFB992B8DE}" srcOrd="1" destOrd="0" presId="urn:microsoft.com/office/officeart/2005/8/layout/list1"/>
    <dgm:cxn modelId="{023B148B-78E0-4F05-82CA-B32BD64742FE}" type="presParOf" srcId="{C29CBB60-2CB2-4021-B7A3-BFC49C10625F}" destId="{6B3055B4-6286-486D-936B-9F0E308CF844}" srcOrd="1" destOrd="0" presId="urn:microsoft.com/office/officeart/2005/8/layout/list1"/>
    <dgm:cxn modelId="{CA34DF61-1E6D-450F-ABD6-BB768713A34C}" type="presParOf" srcId="{C29CBB60-2CB2-4021-B7A3-BFC49C10625F}" destId="{C8325340-A974-4086-BD09-84BF1537CEEC}" srcOrd="2" destOrd="0" presId="urn:microsoft.com/office/officeart/2005/8/layout/list1"/>
    <dgm:cxn modelId="{F85F30BA-6EC5-448B-B22B-A26A785FEFE8}" type="presParOf" srcId="{C29CBB60-2CB2-4021-B7A3-BFC49C10625F}" destId="{D4261163-CF71-4DE8-AEE5-95B1F7E46CDD}" srcOrd="3" destOrd="0" presId="urn:microsoft.com/office/officeart/2005/8/layout/list1"/>
    <dgm:cxn modelId="{F3AF9F76-BFE2-416D-97EB-D45F71489B13}" type="presParOf" srcId="{C29CBB60-2CB2-4021-B7A3-BFC49C10625F}" destId="{075637B9-E497-4B54-8E04-030F6E10F14A}" srcOrd="4" destOrd="0" presId="urn:microsoft.com/office/officeart/2005/8/layout/list1"/>
    <dgm:cxn modelId="{CDF55906-2FC8-4354-A18E-A132DB522B52}" type="presParOf" srcId="{075637B9-E497-4B54-8E04-030F6E10F14A}" destId="{65C924B4-6182-4D64-BA51-8DDDE7EAD9AB}" srcOrd="0" destOrd="0" presId="urn:microsoft.com/office/officeart/2005/8/layout/list1"/>
    <dgm:cxn modelId="{99ACB019-D974-4705-9636-F57A5818CFCA}" type="presParOf" srcId="{075637B9-E497-4B54-8E04-030F6E10F14A}" destId="{BAB94D57-5D94-4150-B5E3-35BFFA17C68D}" srcOrd="1" destOrd="0" presId="urn:microsoft.com/office/officeart/2005/8/layout/list1"/>
    <dgm:cxn modelId="{967F7B6A-5AFB-41C0-8C67-A96EC835A593}" type="presParOf" srcId="{C29CBB60-2CB2-4021-B7A3-BFC49C10625F}" destId="{D005044A-DCED-4943-90C2-8C536A94B743}" srcOrd="5" destOrd="0" presId="urn:microsoft.com/office/officeart/2005/8/layout/list1"/>
    <dgm:cxn modelId="{D5CB67B6-0AE5-4708-B2B3-7AC4E24EE0ED}" type="presParOf" srcId="{C29CBB60-2CB2-4021-B7A3-BFC49C10625F}" destId="{6C7114C5-1F62-4D67-B806-8DDD3734F53A}"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6BBF7A52-A8FA-4F1C-96E2-95C5AB46C41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16F624D4-7D4C-4130-AB82-E02DC099B258}">
      <dgm:prSet phldrT="[文字]" custT="1"/>
      <dgm:spPr/>
      <dgm:t>
        <a:bodyPr/>
        <a:lstStyle/>
        <a:p>
          <a:r>
            <a:rPr lang="zh-TW" altLang="en-US" sz="2400" dirty="0" smtClean="0"/>
            <a:t>貸款利率</a:t>
          </a:r>
          <a:endParaRPr lang="zh-TW" altLang="en-US" sz="2400" dirty="0"/>
        </a:p>
      </dgm:t>
    </dgm:pt>
    <dgm:pt modelId="{7B511CA0-C9DF-4437-9C67-F374DFE23E60}" type="parTrans" cxnId="{79837F60-39FC-430B-8D27-1FE6E93017FB}">
      <dgm:prSet/>
      <dgm:spPr/>
      <dgm:t>
        <a:bodyPr/>
        <a:lstStyle/>
        <a:p>
          <a:endParaRPr lang="zh-TW" altLang="en-US"/>
        </a:p>
      </dgm:t>
    </dgm:pt>
    <dgm:pt modelId="{813D8552-89C6-4567-AC9D-F41350DC74B1}" type="sibTrans" cxnId="{79837F60-39FC-430B-8D27-1FE6E93017FB}">
      <dgm:prSet/>
      <dgm:spPr/>
      <dgm:t>
        <a:bodyPr/>
        <a:lstStyle/>
        <a:p>
          <a:endParaRPr lang="zh-TW" altLang="en-US"/>
        </a:p>
      </dgm:t>
    </dgm:pt>
    <dgm:pt modelId="{DCEA6DE0-3B52-4B4D-92AA-0AB29CE5D70D}">
      <dgm:prSet phldrT="[文字]" custT="1"/>
      <dgm:spPr/>
      <dgm:t>
        <a:bodyPr/>
        <a:lstStyle/>
        <a:p>
          <a:r>
            <a:rPr lang="zh-TW" altLang="en-US" sz="2400" dirty="0" smtClean="0"/>
            <a:t>貸款期限</a:t>
          </a:r>
          <a:endParaRPr lang="zh-TW" altLang="en-US" sz="2400" dirty="0"/>
        </a:p>
      </dgm:t>
    </dgm:pt>
    <dgm:pt modelId="{22270C3A-5D1F-4135-909E-EE8A2F1395BF}" type="parTrans" cxnId="{9D9051A4-B04A-4474-A28C-DADC788D1DF5}">
      <dgm:prSet/>
      <dgm:spPr/>
      <dgm:t>
        <a:bodyPr/>
        <a:lstStyle/>
        <a:p>
          <a:endParaRPr lang="zh-TW" altLang="en-US"/>
        </a:p>
      </dgm:t>
    </dgm:pt>
    <dgm:pt modelId="{8A98E9CC-E524-4663-AD57-FED6F4E3C857}" type="sibTrans" cxnId="{9D9051A4-B04A-4474-A28C-DADC788D1DF5}">
      <dgm:prSet/>
      <dgm:spPr/>
      <dgm:t>
        <a:bodyPr/>
        <a:lstStyle/>
        <a:p>
          <a:endParaRPr lang="zh-TW" altLang="en-US"/>
        </a:p>
      </dgm:t>
    </dgm:pt>
    <dgm:pt modelId="{BB663756-801E-4BE6-84AC-02D613CC4777}">
      <dgm:prSet/>
      <dgm:spPr/>
      <dgm:t>
        <a:bodyPr/>
        <a:lstStyle/>
        <a:p>
          <a:r>
            <a:rPr lang="zh-TW" dirty="0" smtClean="0"/>
            <a:t>本貸款之利率為年息</a:t>
          </a:r>
          <a:r>
            <a:rPr lang="en-US" altLang="zh-TW" dirty="0" smtClean="0">
              <a:solidFill>
                <a:srgbClr val="FF0000"/>
              </a:solidFill>
            </a:rPr>
            <a:t>1.29</a:t>
          </a:r>
          <a:r>
            <a:rPr lang="zh-TW" altLang="zh-TW" dirty="0" smtClean="0"/>
            <a:t>％</a:t>
          </a:r>
          <a:r>
            <a:rPr lang="zh-TW" dirty="0" smtClean="0"/>
            <a:t>。</a:t>
          </a:r>
          <a:endParaRPr lang="zh-TW" altLang="en-US" dirty="0"/>
        </a:p>
      </dgm:t>
    </dgm:pt>
    <dgm:pt modelId="{1D9C6D43-2AC0-4075-8FCB-DC31EB4163C5}" type="parTrans" cxnId="{4B6E004C-A82B-46C9-9C99-D909FFA047AD}">
      <dgm:prSet/>
      <dgm:spPr/>
      <dgm:t>
        <a:bodyPr/>
        <a:lstStyle/>
        <a:p>
          <a:endParaRPr lang="zh-TW" altLang="en-US"/>
        </a:p>
      </dgm:t>
    </dgm:pt>
    <dgm:pt modelId="{340F6A30-56E7-430C-94F4-98608D979922}" type="sibTrans" cxnId="{4B6E004C-A82B-46C9-9C99-D909FFA047AD}">
      <dgm:prSet/>
      <dgm:spPr/>
      <dgm:t>
        <a:bodyPr/>
        <a:lstStyle/>
        <a:p>
          <a:endParaRPr lang="zh-TW" altLang="en-US"/>
        </a:p>
      </dgm:t>
    </dgm:pt>
    <dgm:pt modelId="{4C1AE5FD-EF43-4142-833B-76EC7A6288D2}">
      <dgm:prSet/>
      <dgm:spPr/>
      <dgm:t>
        <a:bodyPr/>
        <a:lstStyle/>
        <a:p>
          <a:r>
            <a:rPr lang="zh-TW" altLang="en-US" dirty="0" smtClean="0"/>
            <a:t>專案輔導青年農民</a:t>
          </a:r>
          <a:r>
            <a:rPr lang="zh-TW" dirty="0" smtClean="0"/>
            <a:t>，</a:t>
          </a:r>
          <a:r>
            <a:rPr lang="zh-TW" dirty="0" smtClean="0">
              <a:solidFill>
                <a:srgbClr val="FF0000"/>
              </a:solidFill>
            </a:rPr>
            <a:t>於專案輔導期間</a:t>
          </a:r>
          <a:r>
            <a:rPr lang="zh-TW" altLang="en-US" dirty="0" smtClean="0">
              <a:solidFill>
                <a:srgbClr val="FF0000"/>
              </a:solidFill>
            </a:rPr>
            <a:t>提出申請者</a:t>
          </a:r>
          <a:r>
            <a:rPr lang="zh-TW" altLang="en-US" dirty="0" smtClean="0"/>
            <a:t>：</a:t>
          </a:r>
          <a:endParaRPr lang="zh-TW" altLang="en-US" dirty="0"/>
        </a:p>
      </dgm:t>
    </dgm:pt>
    <dgm:pt modelId="{37BD27FD-1CFA-48B5-85A6-3833E91E6AF9}" type="parTrans" cxnId="{EDBE0031-B5A4-4419-92C1-09FBA58CAD3C}">
      <dgm:prSet/>
      <dgm:spPr/>
      <dgm:t>
        <a:bodyPr/>
        <a:lstStyle/>
        <a:p>
          <a:endParaRPr lang="zh-TW" altLang="en-US"/>
        </a:p>
      </dgm:t>
    </dgm:pt>
    <dgm:pt modelId="{3636EDD4-C80C-475A-B6AB-26882492A212}" type="sibTrans" cxnId="{EDBE0031-B5A4-4419-92C1-09FBA58CAD3C}">
      <dgm:prSet/>
      <dgm:spPr/>
      <dgm:t>
        <a:bodyPr/>
        <a:lstStyle/>
        <a:p>
          <a:endParaRPr lang="zh-TW" altLang="en-US"/>
        </a:p>
      </dgm:t>
    </dgm:pt>
    <dgm:pt modelId="{D3D06314-09C4-46AF-A630-E8C3E988C0F0}">
      <dgm:prSet/>
      <dgm:spPr/>
      <dgm:t>
        <a:bodyPr/>
        <a:lstStyle/>
        <a:p>
          <a:r>
            <a:rPr lang="zh-TW" dirty="0" smtClean="0"/>
            <a:t>租金貸款為無息貸款</a:t>
          </a:r>
          <a:r>
            <a:rPr lang="zh-TW" altLang="en-US" dirty="0" smtClean="0"/>
            <a:t>。</a:t>
          </a:r>
          <a:endParaRPr lang="zh-TW" altLang="en-US" dirty="0"/>
        </a:p>
      </dgm:t>
    </dgm:pt>
    <dgm:pt modelId="{0F966F07-50D8-4112-A349-8C81146AD8DA}" type="parTrans" cxnId="{7002BC9E-A898-4AAA-86D8-7D4BA72C4B1E}">
      <dgm:prSet/>
      <dgm:spPr/>
      <dgm:t>
        <a:bodyPr/>
        <a:lstStyle/>
        <a:p>
          <a:endParaRPr lang="zh-TW" altLang="en-US"/>
        </a:p>
      </dgm:t>
    </dgm:pt>
    <dgm:pt modelId="{71E1C32A-3C29-400A-917A-A96855D2226A}" type="sibTrans" cxnId="{7002BC9E-A898-4AAA-86D8-7D4BA72C4B1E}">
      <dgm:prSet/>
      <dgm:spPr/>
      <dgm:t>
        <a:bodyPr/>
        <a:lstStyle/>
        <a:p>
          <a:endParaRPr lang="zh-TW" altLang="en-US"/>
        </a:p>
      </dgm:t>
    </dgm:pt>
    <dgm:pt modelId="{1938FC91-E915-4F92-AF8B-641ED9AA7CDC}">
      <dgm:prSet/>
      <dgm:spPr/>
      <dgm:t>
        <a:bodyPr/>
        <a:lstStyle/>
        <a:p>
          <a:r>
            <a:rPr lang="zh-TW" dirty="0" smtClean="0"/>
            <a:t>其他貸款之利率為年息</a:t>
          </a:r>
          <a:r>
            <a:rPr lang="en-US" altLang="zh-TW" dirty="0" smtClean="0">
              <a:solidFill>
                <a:srgbClr val="FF0000"/>
              </a:solidFill>
            </a:rPr>
            <a:t>0.79</a:t>
          </a:r>
          <a:r>
            <a:rPr lang="zh-TW" altLang="zh-TW" dirty="0" smtClean="0"/>
            <a:t>％。</a:t>
          </a:r>
          <a:endParaRPr lang="zh-TW" altLang="en-US" dirty="0"/>
        </a:p>
      </dgm:t>
    </dgm:pt>
    <dgm:pt modelId="{F8AD2B56-543F-4793-B371-5D0A6256077B}" type="parTrans" cxnId="{001D5D03-96B5-4579-9174-D20490DB46D3}">
      <dgm:prSet/>
      <dgm:spPr/>
      <dgm:t>
        <a:bodyPr/>
        <a:lstStyle/>
        <a:p>
          <a:endParaRPr lang="zh-TW" altLang="en-US"/>
        </a:p>
      </dgm:t>
    </dgm:pt>
    <dgm:pt modelId="{972CB244-7FAF-43FD-9F1C-C8942D3B560A}" type="sibTrans" cxnId="{001D5D03-96B5-4579-9174-D20490DB46D3}">
      <dgm:prSet/>
      <dgm:spPr/>
      <dgm:t>
        <a:bodyPr/>
        <a:lstStyle/>
        <a:p>
          <a:endParaRPr lang="zh-TW" altLang="en-US"/>
        </a:p>
      </dgm:t>
    </dgm:pt>
    <dgm:pt modelId="{782939E0-6D4F-484C-BBBF-6A55ECECC0F3}">
      <dgm:prSet/>
      <dgm:spPr/>
      <dgm:t>
        <a:bodyPr/>
        <a:lstStyle/>
        <a:p>
          <a:r>
            <a:rPr lang="zh-TW" dirty="0" smtClean="0"/>
            <a:t>資本支出最長</a:t>
          </a:r>
          <a:r>
            <a:rPr lang="en-US" altLang="zh-TW" dirty="0" smtClean="0"/>
            <a:t>10</a:t>
          </a:r>
          <a:r>
            <a:rPr lang="zh-TW" dirty="0" smtClean="0"/>
            <a:t>年。但專案輔導青年農民者，資本支出最長</a:t>
          </a:r>
          <a:r>
            <a:rPr lang="en-US" altLang="zh-TW" dirty="0" smtClean="0"/>
            <a:t>15</a:t>
          </a:r>
          <a:r>
            <a:rPr lang="zh-TW" dirty="0" smtClean="0"/>
            <a:t>年。</a:t>
          </a:r>
          <a:endParaRPr lang="zh-TW" altLang="en-US" dirty="0"/>
        </a:p>
      </dgm:t>
    </dgm:pt>
    <dgm:pt modelId="{2906D43A-71B6-4929-81DC-F01BA0F7C6F5}" type="parTrans" cxnId="{D014C52D-940F-4B4E-8B6C-1AFF648202BB}">
      <dgm:prSet/>
      <dgm:spPr/>
      <dgm:t>
        <a:bodyPr/>
        <a:lstStyle/>
        <a:p>
          <a:endParaRPr lang="zh-TW" altLang="en-US"/>
        </a:p>
      </dgm:t>
    </dgm:pt>
    <dgm:pt modelId="{BA53A212-FF26-4675-8156-8A06197A7543}" type="sibTrans" cxnId="{D014C52D-940F-4B4E-8B6C-1AFF648202BB}">
      <dgm:prSet/>
      <dgm:spPr/>
      <dgm:t>
        <a:bodyPr/>
        <a:lstStyle/>
        <a:p>
          <a:endParaRPr lang="zh-TW" altLang="en-US"/>
        </a:p>
      </dgm:t>
    </dgm:pt>
    <dgm:pt modelId="{1D17236A-2C73-475B-8705-B6B9F4CD0CB9}">
      <dgm:prSet/>
      <dgm:spPr/>
      <dgm:t>
        <a:bodyPr/>
        <a:lstStyle/>
        <a:p>
          <a:r>
            <a:rPr lang="zh-TW" dirty="0" smtClean="0"/>
            <a:t>週轉金最長年限如下：</a:t>
          </a:r>
          <a:endParaRPr lang="zh-TW" dirty="0"/>
        </a:p>
      </dgm:t>
    </dgm:pt>
    <dgm:pt modelId="{0460765C-281F-47C6-817E-1478F31FF98C}" type="parTrans" cxnId="{428C602E-86E3-4166-B88A-A01A60C9135A}">
      <dgm:prSet/>
      <dgm:spPr/>
      <dgm:t>
        <a:bodyPr/>
        <a:lstStyle/>
        <a:p>
          <a:endParaRPr lang="zh-TW" altLang="en-US"/>
        </a:p>
      </dgm:t>
    </dgm:pt>
    <dgm:pt modelId="{D968D73A-B5CC-4F69-88A9-9E22B873A95A}" type="sibTrans" cxnId="{428C602E-86E3-4166-B88A-A01A60C9135A}">
      <dgm:prSet/>
      <dgm:spPr/>
      <dgm:t>
        <a:bodyPr/>
        <a:lstStyle/>
        <a:p>
          <a:endParaRPr lang="zh-TW" altLang="en-US"/>
        </a:p>
      </dgm:t>
    </dgm:pt>
    <dgm:pt modelId="{070EBBC2-41B8-427C-ADD7-30D0683E5604}">
      <dgm:prSet/>
      <dgm:spPr/>
      <dgm:t>
        <a:bodyPr/>
        <a:lstStyle/>
        <a:p>
          <a:r>
            <a:rPr lang="zh-TW" dirty="0" smtClean="0"/>
            <a:t>果樹、苗木、茶、油茶、龍膽石斑、烏魚及鱸鰻：</a:t>
          </a:r>
          <a:r>
            <a:rPr lang="en-US" altLang="zh-TW" dirty="0" smtClean="0"/>
            <a:t>5</a:t>
          </a:r>
          <a:r>
            <a:rPr lang="zh-TW" dirty="0" smtClean="0"/>
            <a:t>年。</a:t>
          </a:r>
          <a:endParaRPr lang="zh-TW" dirty="0"/>
        </a:p>
      </dgm:t>
    </dgm:pt>
    <dgm:pt modelId="{4D804C8D-622F-4D49-B28C-785C2029B901}" type="parTrans" cxnId="{9BF150AA-A822-47FA-B97A-BBB8A80BA422}">
      <dgm:prSet/>
      <dgm:spPr/>
      <dgm:t>
        <a:bodyPr/>
        <a:lstStyle/>
        <a:p>
          <a:endParaRPr lang="zh-TW" altLang="en-US"/>
        </a:p>
      </dgm:t>
    </dgm:pt>
    <dgm:pt modelId="{8C0EFE27-430D-45EF-9412-57CDAF220D94}" type="sibTrans" cxnId="{9BF150AA-A822-47FA-B97A-BBB8A80BA422}">
      <dgm:prSet/>
      <dgm:spPr/>
      <dgm:t>
        <a:bodyPr/>
        <a:lstStyle/>
        <a:p>
          <a:endParaRPr lang="zh-TW" altLang="en-US"/>
        </a:p>
      </dgm:t>
    </dgm:pt>
    <dgm:pt modelId="{EE0590A2-395E-4BA3-9E98-211B5ECB2F6C}">
      <dgm:prSet/>
      <dgm:spPr/>
      <dgm:t>
        <a:bodyPr/>
        <a:lstStyle/>
        <a:p>
          <a:r>
            <a:rPr lang="zh-TW" dirty="0" smtClean="0"/>
            <a:t>其餘為</a:t>
          </a:r>
          <a:r>
            <a:rPr lang="en-US" altLang="zh-TW" dirty="0" smtClean="0"/>
            <a:t>3</a:t>
          </a:r>
          <a:r>
            <a:rPr lang="zh-TW" dirty="0" smtClean="0"/>
            <a:t>年。</a:t>
          </a:r>
          <a:endParaRPr lang="zh-TW" dirty="0"/>
        </a:p>
      </dgm:t>
    </dgm:pt>
    <dgm:pt modelId="{B54CED64-51B1-420A-81D5-F94771429A2E}" type="parTrans" cxnId="{EC301FC3-7289-4661-8BF7-845AD3E69588}">
      <dgm:prSet/>
      <dgm:spPr/>
      <dgm:t>
        <a:bodyPr/>
        <a:lstStyle/>
        <a:p>
          <a:endParaRPr lang="zh-TW" altLang="en-US"/>
        </a:p>
      </dgm:t>
    </dgm:pt>
    <dgm:pt modelId="{BEDB5D92-364A-4810-84B8-7B8FA58BCB95}" type="sibTrans" cxnId="{EC301FC3-7289-4661-8BF7-845AD3E69588}">
      <dgm:prSet/>
      <dgm:spPr/>
      <dgm:t>
        <a:bodyPr/>
        <a:lstStyle/>
        <a:p>
          <a:endParaRPr lang="zh-TW" altLang="en-US"/>
        </a:p>
      </dgm:t>
    </dgm:pt>
    <dgm:pt modelId="{C43A1A4F-0C9D-4B26-AF0B-3ACAB1DF16A1}" type="pres">
      <dgm:prSet presAssocID="{6BBF7A52-A8FA-4F1C-96E2-95C5AB46C415}" presName="linear" presStyleCnt="0">
        <dgm:presLayoutVars>
          <dgm:dir/>
          <dgm:animLvl val="lvl"/>
          <dgm:resizeHandles val="exact"/>
        </dgm:presLayoutVars>
      </dgm:prSet>
      <dgm:spPr/>
      <dgm:t>
        <a:bodyPr/>
        <a:lstStyle/>
        <a:p>
          <a:endParaRPr lang="zh-TW" altLang="en-US"/>
        </a:p>
      </dgm:t>
    </dgm:pt>
    <dgm:pt modelId="{F0294B0D-BB52-4716-ABB2-0172A37DA155}" type="pres">
      <dgm:prSet presAssocID="{16F624D4-7D4C-4130-AB82-E02DC099B258}" presName="parentLin" presStyleCnt="0"/>
      <dgm:spPr/>
    </dgm:pt>
    <dgm:pt modelId="{6399834C-F829-4AA4-A4C9-7E06BF7ADB83}" type="pres">
      <dgm:prSet presAssocID="{16F624D4-7D4C-4130-AB82-E02DC099B258}" presName="parentLeftMargin" presStyleLbl="node1" presStyleIdx="0" presStyleCnt="2"/>
      <dgm:spPr/>
      <dgm:t>
        <a:bodyPr/>
        <a:lstStyle/>
        <a:p>
          <a:endParaRPr lang="zh-TW" altLang="en-US"/>
        </a:p>
      </dgm:t>
    </dgm:pt>
    <dgm:pt modelId="{1AF23BFB-1B94-4751-AD8F-D6DD518A3CF3}" type="pres">
      <dgm:prSet presAssocID="{16F624D4-7D4C-4130-AB82-E02DC099B258}" presName="parentText" presStyleLbl="node1" presStyleIdx="0" presStyleCnt="2" custLinFactNeighborY="-26288">
        <dgm:presLayoutVars>
          <dgm:chMax val="0"/>
          <dgm:bulletEnabled val="1"/>
        </dgm:presLayoutVars>
      </dgm:prSet>
      <dgm:spPr/>
      <dgm:t>
        <a:bodyPr/>
        <a:lstStyle/>
        <a:p>
          <a:endParaRPr lang="zh-TW" altLang="en-US"/>
        </a:p>
      </dgm:t>
    </dgm:pt>
    <dgm:pt modelId="{20A1428C-F3A1-48FD-B5AD-365D368B137D}" type="pres">
      <dgm:prSet presAssocID="{16F624D4-7D4C-4130-AB82-E02DC099B258}" presName="negativeSpace" presStyleCnt="0"/>
      <dgm:spPr/>
    </dgm:pt>
    <dgm:pt modelId="{2543A649-B7C3-468C-BC85-490ADC164DF2}" type="pres">
      <dgm:prSet presAssocID="{16F624D4-7D4C-4130-AB82-E02DC099B258}" presName="childText" presStyleLbl="conFgAcc1" presStyleIdx="0" presStyleCnt="2" custLinFactY="-2830" custLinFactNeighborY="-100000">
        <dgm:presLayoutVars>
          <dgm:bulletEnabled val="1"/>
        </dgm:presLayoutVars>
      </dgm:prSet>
      <dgm:spPr/>
      <dgm:t>
        <a:bodyPr/>
        <a:lstStyle/>
        <a:p>
          <a:endParaRPr lang="zh-TW" altLang="en-US"/>
        </a:p>
      </dgm:t>
    </dgm:pt>
    <dgm:pt modelId="{F52EA569-BF88-4DA3-ACAA-34629E2FE286}" type="pres">
      <dgm:prSet presAssocID="{813D8552-89C6-4567-AC9D-F41350DC74B1}" presName="spaceBetweenRectangles" presStyleCnt="0"/>
      <dgm:spPr/>
    </dgm:pt>
    <dgm:pt modelId="{E2818F58-06EE-4675-B3C6-19A5E0D13976}" type="pres">
      <dgm:prSet presAssocID="{DCEA6DE0-3B52-4B4D-92AA-0AB29CE5D70D}" presName="parentLin" presStyleCnt="0"/>
      <dgm:spPr/>
    </dgm:pt>
    <dgm:pt modelId="{CA06227D-9726-45E0-ADC7-1ADD819160D0}" type="pres">
      <dgm:prSet presAssocID="{DCEA6DE0-3B52-4B4D-92AA-0AB29CE5D70D}" presName="parentLeftMargin" presStyleLbl="node1" presStyleIdx="0" presStyleCnt="2"/>
      <dgm:spPr/>
      <dgm:t>
        <a:bodyPr/>
        <a:lstStyle/>
        <a:p>
          <a:endParaRPr lang="zh-TW" altLang="en-US"/>
        </a:p>
      </dgm:t>
    </dgm:pt>
    <dgm:pt modelId="{3991BA0A-1935-42AB-A401-429793246358}" type="pres">
      <dgm:prSet presAssocID="{DCEA6DE0-3B52-4B4D-92AA-0AB29CE5D70D}" presName="parentText" presStyleLbl="node1" presStyleIdx="1" presStyleCnt="2" custScaleY="75606" custLinFactNeighborY="-32179">
        <dgm:presLayoutVars>
          <dgm:chMax val="0"/>
          <dgm:bulletEnabled val="1"/>
        </dgm:presLayoutVars>
      </dgm:prSet>
      <dgm:spPr/>
      <dgm:t>
        <a:bodyPr/>
        <a:lstStyle/>
        <a:p>
          <a:endParaRPr lang="zh-TW" altLang="en-US"/>
        </a:p>
      </dgm:t>
    </dgm:pt>
    <dgm:pt modelId="{CCEDE0E3-CB61-4143-B651-9D6C8C80242C}" type="pres">
      <dgm:prSet presAssocID="{DCEA6DE0-3B52-4B4D-92AA-0AB29CE5D70D}" presName="negativeSpace" presStyleCnt="0"/>
      <dgm:spPr/>
    </dgm:pt>
    <dgm:pt modelId="{35A4F607-F1F3-4370-A277-4A34AFA4CD30}" type="pres">
      <dgm:prSet presAssocID="{DCEA6DE0-3B52-4B4D-92AA-0AB29CE5D70D}" presName="childText" presStyleLbl="conFgAcc1" presStyleIdx="1" presStyleCnt="2" custLinFactNeighborY="-87944">
        <dgm:presLayoutVars>
          <dgm:bulletEnabled val="1"/>
        </dgm:presLayoutVars>
      </dgm:prSet>
      <dgm:spPr/>
      <dgm:t>
        <a:bodyPr/>
        <a:lstStyle/>
        <a:p>
          <a:endParaRPr lang="zh-TW" altLang="en-US"/>
        </a:p>
      </dgm:t>
    </dgm:pt>
  </dgm:ptLst>
  <dgm:cxnLst>
    <dgm:cxn modelId="{79837F60-39FC-430B-8D27-1FE6E93017FB}" srcId="{6BBF7A52-A8FA-4F1C-96E2-95C5AB46C415}" destId="{16F624D4-7D4C-4130-AB82-E02DC099B258}" srcOrd="0" destOrd="0" parTransId="{7B511CA0-C9DF-4437-9C67-F374DFE23E60}" sibTransId="{813D8552-89C6-4567-AC9D-F41350DC74B1}"/>
    <dgm:cxn modelId="{D014C52D-940F-4B4E-8B6C-1AFF648202BB}" srcId="{DCEA6DE0-3B52-4B4D-92AA-0AB29CE5D70D}" destId="{782939E0-6D4F-484C-BBBF-6A55ECECC0F3}" srcOrd="0" destOrd="0" parTransId="{2906D43A-71B6-4929-81DC-F01BA0F7C6F5}" sibTransId="{BA53A212-FF26-4675-8156-8A06197A7543}"/>
    <dgm:cxn modelId="{EDBE0031-B5A4-4419-92C1-09FBA58CAD3C}" srcId="{16F624D4-7D4C-4130-AB82-E02DC099B258}" destId="{4C1AE5FD-EF43-4142-833B-76EC7A6288D2}" srcOrd="1" destOrd="0" parTransId="{37BD27FD-1CFA-48B5-85A6-3833E91E6AF9}" sibTransId="{3636EDD4-C80C-475A-B6AB-26882492A212}"/>
    <dgm:cxn modelId="{3EF0CCEF-6058-48A3-964F-221B9F343CDE}" type="presOf" srcId="{1D17236A-2C73-475B-8705-B6B9F4CD0CB9}" destId="{35A4F607-F1F3-4370-A277-4A34AFA4CD30}" srcOrd="0" destOrd="1" presId="urn:microsoft.com/office/officeart/2005/8/layout/list1"/>
    <dgm:cxn modelId="{9D9051A4-B04A-4474-A28C-DADC788D1DF5}" srcId="{6BBF7A52-A8FA-4F1C-96E2-95C5AB46C415}" destId="{DCEA6DE0-3B52-4B4D-92AA-0AB29CE5D70D}" srcOrd="1" destOrd="0" parTransId="{22270C3A-5D1F-4135-909E-EE8A2F1395BF}" sibTransId="{8A98E9CC-E524-4663-AD57-FED6F4E3C857}"/>
    <dgm:cxn modelId="{7002BC9E-A898-4AAA-86D8-7D4BA72C4B1E}" srcId="{4C1AE5FD-EF43-4142-833B-76EC7A6288D2}" destId="{D3D06314-09C4-46AF-A630-E8C3E988C0F0}" srcOrd="0" destOrd="0" parTransId="{0F966F07-50D8-4112-A349-8C81146AD8DA}" sibTransId="{71E1C32A-3C29-400A-917A-A96855D2226A}"/>
    <dgm:cxn modelId="{EC156962-F551-4A5A-8A29-A146F2EF936A}" type="presOf" srcId="{4C1AE5FD-EF43-4142-833B-76EC7A6288D2}" destId="{2543A649-B7C3-468C-BC85-490ADC164DF2}" srcOrd="0" destOrd="1" presId="urn:microsoft.com/office/officeart/2005/8/layout/list1"/>
    <dgm:cxn modelId="{4B6E004C-A82B-46C9-9C99-D909FFA047AD}" srcId="{16F624D4-7D4C-4130-AB82-E02DC099B258}" destId="{BB663756-801E-4BE6-84AC-02D613CC4777}" srcOrd="0" destOrd="0" parTransId="{1D9C6D43-2AC0-4075-8FCB-DC31EB4163C5}" sibTransId="{340F6A30-56E7-430C-94F4-98608D979922}"/>
    <dgm:cxn modelId="{EC301FC3-7289-4661-8BF7-845AD3E69588}" srcId="{1D17236A-2C73-475B-8705-B6B9F4CD0CB9}" destId="{EE0590A2-395E-4BA3-9E98-211B5ECB2F6C}" srcOrd="1" destOrd="0" parTransId="{B54CED64-51B1-420A-81D5-F94771429A2E}" sibTransId="{BEDB5D92-364A-4810-84B8-7B8FA58BCB95}"/>
    <dgm:cxn modelId="{001D5D03-96B5-4579-9174-D20490DB46D3}" srcId="{4C1AE5FD-EF43-4142-833B-76EC7A6288D2}" destId="{1938FC91-E915-4F92-AF8B-641ED9AA7CDC}" srcOrd="1" destOrd="0" parTransId="{F8AD2B56-543F-4793-B371-5D0A6256077B}" sibTransId="{972CB244-7FAF-43FD-9F1C-C8942D3B560A}"/>
    <dgm:cxn modelId="{193AAC8B-90F5-4523-9309-A400A47B7E2D}" type="presOf" srcId="{EE0590A2-395E-4BA3-9E98-211B5ECB2F6C}" destId="{35A4F607-F1F3-4370-A277-4A34AFA4CD30}" srcOrd="0" destOrd="3" presId="urn:microsoft.com/office/officeart/2005/8/layout/list1"/>
    <dgm:cxn modelId="{4E4A034F-935E-441F-A87D-73FF023E5408}" type="presOf" srcId="{782939E0-6D4F-484C-BBBF-6A55ECECC0F3}" destId="{35A4F607-F1F3-4370-A277-4A34AFA4CD30}" srcOrd="0" destOrd="0" presId="urn:microsoft.com/office/officeart/2005/8/layout/list1"/>
    <dgm:cxn modelId="{93FB70C4-252F-43C5-8B37-C5A0CC6E28D4}" type="presOf" srcId="{DCEA6DE0-3B52-4B4D-92AA-0AB29CE5D70D}" destId="{CA06227D-9726-45E0-ADC7-1ADD819160D0}" srcOrd="0" destOrd="0" presId="urn:microsoft.com/office/officeart/2005/8/layout/list1"/>
    <dgm:cxn modelId="{8512D7B7-0185-4DAF-9640-A5538A90D9F4}" type="presOf" srcId="{070EBBC2-41B8-427C-ADD7-30D0683E5604}" destId="{35A4F607-F1F3-4370-A277-4A34AFA4CD30}" srcOrd="0" destOrd="2" presId="urn:microsoft.com/office/officeart/2005/8/layout/list1"/>
    <dgm:cxn modelId="{0DAA408C-3515-4556-83E6-DD5663CB38F4}" type="presOf" srcId="{D3D06314-09C4-46AF-A630-E8C3E988C0F0}" destId="{2543A649-B7C3-468C-BC85-490ADC164DF2}" srcOrd="0" destOrd="2" presId="urn:microsoft.com/office/officeart/2005/8/layout/list1"/>
    <dgm:cxn modelId="{6F9C412C-B622-4E40-95C3-6DEFB94655DD}" type="presOf" srcId="{1938FC91-E915-4F92-AF8B-641ED9AA7CDC}" destId="{2543A649-B7C3-468C-BC85-490ADC164DF2}" srcOrd="0" destOrd="3" presId="urn:microsoft.com/office/officeart/2005/8/layout/list1"/>
    <dgm:cxn modelId="{428C602E-86E3-4166-B88A-A01A60C9135A}" srcId="{DCEA6DE0-3B52-4B4D-92AA-0AB29CE5D70D}" destId="{1D17236A-2C73-475B-8705-B6B9F4CD0CB9}" srcOrd="1" destOrd="0" parTransId="{0460765C-281F-47C6-817E-1478F31FF98C}" sibTransId="{D968D73A-B5CC-4F69-88A9-9E22B873A95A}"/>
    <dgm:cxn modelId="{1C4412E9-229B-407E-9F57-FD1E7E74CE9D}" type="presOf" srcId="{BB663756-801E-4BE6-84AC-02D613CC4777}" destId="{2543A649-B7C3-468C-BC85-490ADC164DF2}" srcOrd="0" destOrd="0" presId="urn:microsoft.com/office/officeart/2005/8/layout/list1"/>
    <dgm:cxn modelId="{9BF150AA-A822-47FA-B97A-BBB8A80BA422}" srcId="{1D17236A-2C73-475B-8705-B6B9F4CD0CB9}" destId="{070EBBC2-41B8-427C-ADD7-30D0683E5604}" srcOrd="0" destOrd="0" parTransId="{4D804C8D-622F-4D49-B28C-785C2029B901}" sibTransId="{8C0EFE27-430D-45EF-9412-57CDAF220D94}"/>
    <dgm:cxn modelId="{A668A67C-B996-45B1-B980-F18B9176BB2F}" type="presOf" srcId="{DCEA6DE0-3B52-4B4D-92AA-0AB29CE5D70D}" destId="{3991BA0A-1935-42AB-A401-429793246358}" srcOrd="1" destOrd="0" presId="urn:microsoft.com/office/officeart/2005/8/layout/list1"/>
    <dgm:cxn modelId="{F3C458E6-4736-49FE-8F9C-3B7692853450}" type="presOf" srcId="{16F624D4-7D4C-4130-AB82-E02DC099B258}" destId="{1AF23BFB-1B94-4751-AD8F-D6DD518A3CF3}" srcOrd="1" destOrd="0" presId="urn:microsoft.com/office/officeart/2005/8/layout/list1"/>
    <dgm:cxn modelId="{ACEF77F2-351B-4B34-87E0-49EC2238DB39}" type="presOf" srcId="{6BBF7A52-A8FA-4F1C-96E2-95C5AB46C415}" destId="{C43A1A4F-0C9D-4B26-AF0B-3ACAB1DF16A1}" srcOrd="0" destOrd="0" presId="urn:microsoft.com/office/officeart/2005/8/layout/list1"/>
    <dgm:cxn modelId="{3C56ABA8-62F1-4A07-9D15-38E9C189CD44}" type="presOf" srcId="{16F624D4-7D4C-4130-AB82-E02DC099B258}" destId="{6399834C-F829-4AA4-A4C9-7E06BF7ADB83}" srcOrd="0" destOrd="0" presId="urn:microsoft.com/office/officeart/2005/8/layout/list1"/>
    <dgm:cxn modelId="{4C91C179-4927-4237-A43A-41F1E2A620F7}" type="presParOf" srcId="{C43A1A4F-0C9D-4B26-AF0B-3ACAB1DF16A1}" destId="{F0294B0D-BB52-4716-ABB2-0172A37DA155}" srcOrd="0" destOrd="0" presId="urn:microsoft.com/office/officeart/2005/8/layout/list1"/>
    <dgm:cxn modelId="{A7C7C14F-789E-49ED-93AD-554A28B583B8}" type="presParOf" srcId="{F0294B0D-BB52-4716-ABB2-0172A37DA155}" destId="{6399834C-F829-4AA4-A4C9-7E06BF7ADB83}" srcOrd="0" destOrd="0" presId="urn:microsoft.com/office/officeart/2005/8/layout/list1"/>
    <dgm:cxn modelId="{5C99064B-E1FA-4F0E-BA28-3C4027669630}" type="presParOf" srcId="{F0294B0D-BB52-4716-ABB2-0172A37DA155}" destId="{1AF23BFB-1B94-4751-AD8F-D6DD518A3CF3}" srcOrd="1" destOrd="0" presId="urn:microsoft.com/office/officeart/2005/8/layout/list1"/>
    <dgm:cxn modelId="{07A61180-A51A-4C8A-994E-F4165AE8AB91}" type="presParOf" srcId="{C43A1A4F-0C9D-4B26-AF0B-3ACAB1DF16A1}" destId="{20A1428C-F3A1-48FD-B5AD-365D368B137D}" srcOrd="1" destOrd="0" presId="urn:microsoft.com/office/officeart/2005/8/layout/list1"/>
    <dgm:cxn modelId="{9B27F653-E723-4907-9660-12204EF0D838}" type="presParOf" srcId="{C43A1A4F-0C9D-4B26-AF0B-3ACAB1DF16A1}" destId="{2543A649-B7C3-468C-BC85-490ADC164DF2}" srcOrd="2" destOrd="0" presId="urn:microsoft.com/office/officeart/2005/8/layout/list1"/>
    <dgm:cxn modelId="{A6A9C461-1135-4EB3-8057-D1A13A30A3FE}" type="presParOf" srcId="{C43A1A4F-0C9D-4B26-AF0B-3ACAB1DF16A1}" destId="{F52EA569-BF88-4DA3-ACAA-34629E2FE286}" srcOrd="3" destOrd="0" presId="urn:microsoft.com/office/officeart/2005/8/layout/list1"/>
    <dgm:cxn modelId="{B3882D96-4A9C-4E34-8015-7A0C130AC424}" type="presParOf" srcId="{C43A1A4F-0C9D-4B26-AF0B-3ACAB1DF16A1}" destId="{E2818F58-06EE-4675-B3C6-19A5E0D13976}" srcOrd="4" destOrd="0" presId="urn:microsoft.com/office/officeart/2005/8/layout/list1"/>
    <dgm:cxn modelId="{BA60FB2C-209B-4A32-BA9A-032352843EA3}" type="presParOf" srcId="{E2818F58-06EE-4675-B3C6-19A5E0D13976}" destId="{CA06227D-9726-45E0-ADC7-1ADD819160D0}" srcOrd="0" destOrd="0" presId="urn:microsoft.com/office/officeart/2005/8/layout/list1"/>
    <dgm:cxn modelId="{B367352C-EAED-498A-A224-456E531A4322}" type="presParOf" srcId="{E2818F58-06EE-4675-B3C6-19A5E0D13976}" destId="{3991BA0A-1935-42AB-A401-429793246358}" srcOrd="1" destOrd="0" presId="urn:microsoft.com/office/officeart/2005/8/layout/list1"/>
    <dgm:cxn modelId="{63105F68-2C65-44C1-852D-57BD9E97EA5F}" type="presParOf" srcId="{C43A1A4F-0C9D-4B26-AF0B-3ACAB1DF16A1}" destId="{CCEDE0E3-CB61-4143-B651-9D6C8C80242C}" srcOrd="5" destOrd="0" presId="urn:microsoft.com/office/officeart/2005/8/layout/list1"/>
    <dgm:cxn modelId="{2145F786-6F95-4ED7-A10A-6AAC23EB49DF}" type="presParOf" srcId="{C43A1A4F-0C9D-4B26-AF0B-3ACAB1DF16A1}" destId="{35A4F607-F1F3-4370-A277-4A34AFA4CD30}"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1989C6DD-B880-48D8-86CD-1D12DC2786C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1974836D-BA5F-4A74-8953-52CAC19E1370}">
      <dgm:prSet phldrT="[文字]" custT="1"/>
      <dgm:spPr/>
      <dgm:t>
        <a:bodyPr/>
        <a:lstStyle/>
        <a:p>
          <a:r>
            <a:rPr lang="zh-TW" altLang="en-US" sz="2400" dirty="0" smtClean="0"/>
            <a:t>貸款額度</a:t>
          </a:r>
          <a:endParaRPr lang="zh-TW" altLang="en-US" sz="2400" dirty="0"/>
        </a:p>
      </dgm:t>
    </dgm:pt>
    <dgm:pt modelId="{FA46B9EC-EDDE-4E8A-A87F-B3AF5981796A}" type="parTrans" cxnId="{C3989EF2-F3F3-422A-8494-DDD51B8DBD9A}">
      <dgm:prSet/>
      <dgm:spPr/>
      <dgm:t>
        <a:bodyPr/>
        <a:lstStyle/>
        <a:p>
          <a:endParaRPr lang="zh-TW" altLang="en-US"/>
        </a:p>
      </dgm:t>
    </dgm:pt>
    <dgm:pt modelId="{E1BFF3E2-3A07-4B7D-84B4-4DAACC52EA03}" type="sibTrans" cxnId="{C3989EF2-F3F3-422A-8494-DDD51B8DBD9A}">
      <dgm:prSet/>
      <dgm:spPr/>
      <dgm:t>
        <a:bodyPr/>
        <a:lstStyle/>
        <a:p>
          <a:endParaRPr lang="zh-TW" altLang="en-US"/>
        </a:p>
      </dgm:t>
    </dgm:pt>
    <dgm:pt modelId="{92C4D223-9412-4C6E-84C3-AE28166D9EA6}">
      <dgm:prSet/>
      <dgm:spPr/>
      <dgm:t>
        <a:bodyPr/>
        <a:lstStyle/>
        <a:p>
          <a:r>
            <a:rPr lang="zh-TW" dirty="0" smtClean="0"/>
            <a:t>最高貸款額度為</a:t>
          </a:r>
          <a:r>
            <a:rPr lang="en-US" altLang="zh-TW" dirty="0" smtClean="0"/>
            <a:t>500</a:t>
          </a:r>
          <a:r>
            <a:rPr lang="zh-TW" dirty="0" smtClean="0"/>
            <a:t>萬元，其中週轉金最高貸款額度為</a:t>
          </a:r>
          <a:r>
            <a:rPr lang="en-US" altLang="zh-TW" dirty="0" smtClean="0"/>
            <a:t>100</a:t>
          </a:r>
          <a:r>
            <a:rPr lang="zh-TW" dirty="0" smtClean="0"/>
            <a:t>萬元。首次辦理或辦理本貸款未滿</a:t>
          </a:r>
          <a:r>
            <a:rPr lang="en-US" altLang="zh-TW" dirty="0" smtClean="0"/>
            <a:t>1</a:t>
          </a:r>
          <a:r>
            <a:rPr lang="zh-TW" dirty="0" smtClean="0"/>
            <a:t>年者，最高貸款額度為</a:t>
          </a:r>
          <a:r>
            <a:rPr lang="en-US" altLang="zh-TW" dirty="0" smtClean="0"/>
            <a:t>300</a:t>
          </a:r>
          <a:r>
            <a:rPr lang="zh-TW" dirty="0" smtClean="0"/>
            <a:t>萬元。</a:t>
          </a:r>
          <a:endParaRPr lang="zh-TW" altLang="en-US" dirty="0"/>
        </a:p>
      </dgm:t>
    </dgm:pt>
    <dgm:pt modelId="{DA9B395F-936F-4030-9D4A-981E1E5F2CA1}" type="parTrans" cxnId="{BE8F54FF-FEA3-45BD-9160-C3EEC7E5FE3C}">
      <dgm:prSet/>
      <dgm:spPr/>
    </dgm:pt>
    <dgm:pt modelId="{67694688-D7E3-4379-9EB2-9357E326C555}" type="sibTrans" cxnId="{BE8F54FF-FEA3-45BD-9160-C3EEC7E5FE3C}">
      <dgm:prSet/>
      <dgm:spPr/>
    </dgm:pt>
    <dgm:pt modelId="{E6D63614-97D3-4B10-98E2-E2B5AAC8FFA5}">
      <dgm:prSet/>
      <dgm:spPr/>
      <dgm:t>
        <a:bodyPr/>
        <a:lstStyle/>
        <a:p>
          <a:r>
            <a:rPr lang="zh-TW" dirty="0" smtClean="0"/>
            <a:t>專案輔導青年農民，其最高貸款額度為</a:t>
          </a:r>
          <a:r>
            <a:rPr lang="en-US" altLang="zh-TW" dirty="0" smtClean="0"/>
            <a:t>1,000</a:t>
          </a:r>
          <a:r>
            <a:rPr lang="zh-TW" dirty="0" smtClean="0"/>
            <a:t>萬元，其中週轉金最高貸款額度為</a:t>
          </a:r>
          <a:r>
            <a:rPr lang="en-US" altLang="zh-TW" dirty="0" smtClean="0"/>
            <a:t>200</a:t>
          </a:r>
          <a:r>
            <a:rPr lang="zh-TW" dirty="0" smtClean="0"/>
            <a:t>萬元。</a:t>
          </a:r>
          <a:endParaRPr lang="zh-TW" dirty="0"/>
        </a:p>
      </dgm:t>
    </dgm:pt>
    <dgm:pt modelId="{38E79ECC-8E11-4491-9881-7769885FFFB0}" type="parTrans" cxnId="{A4FDA0BF-D3FA-4AE7-A837-8E1C8E20A05F}">
      <dgm:prSet/>
      <dgm:spPr/>
      <dgm:t>
        <a:bodyPr/>
        <a:lstStyle/>
        <a:p>
          <a:endParaRPr lang="zh-TW" altLang="en-US"/>
        </a:p>
      </dgm:t>
    </dgm:pt>
    <dgm:pt modelId="{4680D1EA-528C-4044-BCE3-2E2A3FD1D3D9}" type="sibTrans" cxnId="{A4FDA0BF-D3FA-4AE7-A837-8E1C8E20A05F}">
      <dgm:prSet/>
      <dgm:spPr/>
      <dgm:t>
        <a:bodyPr/>
        <a:lstStyle/>
        <a:p>
          <a:endParaRPr lang="zh-TW" altLang="en-US"/>
        </a:p>
      </dgm:t>
    </dgm:pt>
    <dgm:pt modelId="{03198FBC-A065-40CA-9E9C-F61763FF6279}">
      <dgm:prSet/>
      <dgm:spPr/>
      <dgm:t>
        <a:bodyPr/>
        <a:lstStyle/>
        <a:p>
          <a:r>
            <a:rPr lang="zh-TW" dirty="0" smtClean="0"/>
            <a:t>有特殊情形，報經農委會專案同意者，其最高貸款額度不受前二項限制。</a:t>
          </a:r>
          <a:endParaRPr lang="zh-TW" dirty="0"/>
        </a:p>
      </dgm:t>
    </dgm:pt>
    <dgm:pt modelId="{B27C29B1-09F7-4D9A-8ABD-E5E18C7AA406}" type="parTrans" cxnId="{D19E5380-5F7F-45D7-A984-89D12CCCAC81}">
      <dgm:prSet/>
      <dgm:spPr/>
      <dgm:t>
        <a:bodyPr/>
        <a:lstStyle/>
        <a:p>
          <a:endParaRPr lang="zh-TW" altLang="en-US"/>
        </a:p>
      </dgm:t>
    </dgm:pt>
    <dgm:pt modelId="{B850093C-1DCF-4231-8D91-BFF4641B8ABD}" type="sibTrans" cxnId="{D19E5380-5F7F-45D7-A984-89D12CCCAC81}">
      <dgm:prSet/>
      <dgm:spPr/>
      <dgm:t>
        <a:bodyPr/>
        <a:lstStyle/>
        <a:p>
          <a:endParaRPr lang="zh-TW" altLang="en-US"/>
        </a:p>
      </dgm:t>
    </dgm:pt>
    <dgm:pt modelId="{939CDE7E-55BD-4F58-BB2C-8FBC599A4DEB}" type="pres">
      <dgm:prSet presAssocID="{1989C6DD-B880-48D8-86CD-1D12DC2786C8}" presName="linear" presStyleCnt="0">
        <dgm:presLayoutVars>
          <dgm:dir/>
          <dgm:animLvl val="lvl"/>
          <dgm:resizeHandles val="exact"/>
        </dgm:presLayoutVars>
      </dgm:prSet>
      <dgm:spPr/>
      <dgm:t>
        <a:bodyPr/>
        <a:lstStyle/>
        <a:p>
          <a:endParaRPr lang="zh-TW" altLang="en-US"/>
        </a:p>
      </dgm:t>
    </dgm:pt>
    <dgm:pt modelId="{78F09A7F-051A-46FC-9B86-467302F3C3DA}" type="pres">
      <dgm:prSet presAssocID="{1974836D-BA5F-4A74-8953-52CAC19E1370}" presName="parentLin" presStyleCnt="0"/>
      <dgm:spPr/>
    </dgm:pt>
    <dgm:pt modelId="{8462929A-BA03-4689-A98C-385D16BE92A3}" type="pres">
      <dgm:prSet presAssocID="{1974836D-BA5F-4A74-8953-52CAC19E1370}" presName="parentLeftMargin" presStyleLbl="node1" presStyleIdx="0" presStyleCnt="1"/>
      <dgm:spPr/>
      <dgm:t>
        <a:bodyPr/>
        <a:lstStyle/>
        <a:p>
          <a:endParaRPr lang="zh-TW" altLang="en-US"/>
        </a:p>
      </dgm:t>
    </dgm:pt>
    <dgm:pt modelId="{6C149BEA-C4FC-4525-85A2-66AB5FFE2C35}" type="pres">
      <dgm:prSet presAssocID="{1974836D-BA5F-4A74-8953-52CAC19E1370}" presName="parentText" presStyleLbl="node1" presStyleIdx="0" presStyleCnt="1">
        <dgm:presLayoutVars>
          <dgm:chMax val="0"/>
          <dgm:bulletEnabled val="1"/>
        </dgm:presLayoutVars>
      </dgm:prSet>
      <dgm:spPr/>
      <dgm:t>
        <a:bodyPr/>
        <a:lstStyle/>
        <a:p>
          <a:endParaRPr lang="zh-TW" altLang="en-US"/>
        </a:p>
      </dgm:t>
    </dgm:pt>
    <dgm:pt modelId="{0911170E-C05F-4D9C-A512-9EC5BF1C468E}" type="pres">
      <dgm:prSet presAssocID="{1974836D-BA5F-4A74-8953-52CAC19E1370}" presName="negativeSpace" presStyleCnt="0"/>
      <dgm:spPr/>
    </dgm:pt>
    <dgm:pt modelId="{2648A864-357E-4943-9F27-922C6C5255ED}" type="pres">
      <dgm:prSet presAssocID="{1974836D-BA5F-4A74-8953-52CAC19E1370}" presName="childText" presStyleLbl="conFgAcc1" presStyleIdx="0" presStyleCnt="1">
        <dgm:presLayoutVars>
          <dgm:bulletEnabled val="1"/>
        </dgm:presLayoutVars>
      </dgm:prSet>
      <dgm:spPr/>
      <dgm:t>
        <a:bodyPr/>
        <a:lstStyle/>
        <a:p>
          <a:endParaRPr lang="zh-TW" altLang="en-US"/>
        </a:p>
      </dgm:t>
    </dgm:pt>
  </dgm:ptLst>
  <dgm:cxnLst>
    <dgm:cxn modelId="{2B6B297A-6698-455B-AE38-0D282823F1EB}" type="presOf" srcId="{92C4D223-9412-4C6E-84C3-AE28166D9EA6}" destId="{2648A864-357E-4943-9F27-922C6C5255ED}" srcOrd="0" destOrd="0" presId="urn:microsoft.com/office/officeart/2005/8/layout/list1"/>
    <dgm:cxn modelId="{96E52F33-E408-43C4-B670-9133B5AFDEC1}" type="presOf" srcId="{1989C6DD-B880-48D8-86CD-1D12DC2786C8}" destId="{939CDE7E-55BD-4F58-BB2C-8FBC599A4DEB}" srcOrd="0" destOrd="0" presId="urn:microsoft.com/office/officeart/2005/8/layout/list1"/>
    <dgm:cxn modelId="{BE8F54FF-FEA3-45BD-9160-C3EEC7E5FE3C}" srcId="{1974836D-BA5F-4A74-8953-52CAC19E1370}" destId="{92C4D223-9412-4C6E-84C3-AE28166D9EA6}" srcOrd="0" destOrd="0" parTransId="{DA9B395F-936F-4030-9D4A-981E1E5F2CA1}" sibTransId="{67694688-D7E3-4379-9EB2-9357E326C555}"/>
    <dgm:cxn modelId="{45CEE6F9-2110-4E23-B290-67C72200BC87}" type="presOf" srcId="{1974836D-BA5F-4A74-8953-52CAC19E1370}" destId="{8462929A-BA03-4689-A98C-385D16BE92A3}" srcOrd="0" destOrd="0" presId="urn:microsoft.com/office/officeart/2005/8/layout/list1"/>
    <dgm:cxn modelId="{C3989EF2-F3F3-422A-8494-DDD51B8DBD9A}" srcId="{1989C6DD-B880-48D8-86CD-1D12DC2786C8}" destId="{1974836D-BA5F-4A74-8953-52CAC19E1370}" srcOrd="0" destOrd="0" parTransId="{FA46B9EC-EDDE-4E8A-A87F-B3AF5981796A}" sibTransId="{E1BFF3E2-3A07-4B7D-84B4-4DAACC52EA03}"/>
    <dgm:cxn modelId="{D19E5380-5F7F-45D7-A984-89D12CCCAC81}" srcId="{1974836D-BA5F-4A74-8953-52CAC19E1370}" destId="{03198FBC-A065-40CA-9E9C-F61763FF6279}" srcOrd="2" destOrd="0" parTransId="{B27C29B1-09F7-4D9A-8ABD-E5E18C7AA406}" sibTransId="{B850093C-1DCF-4231-8D91-BFF4641B8ABD}"/>
    <dgm:cxn modelId="{0455F07B-A954-4CA0-BAC1-268146C90C35}" type="presOf" srcId="{1974836D-BA5F-4A74-8953-52CAC19E1370}" destId="{6C149BEA-C4FC-4525-85A2-66AB5FFE2C35}" srcOrd="1" destOrd="0" presId="urn:microsoft.com/office/officeart/2005/8/layout/list1"/>
    <dgm:cxn modelId="{A4FDA0BF-D3FA-4AE7-A837-8E1C8E20A05F}" srcId="{1974836D-BA5F-4A74-8953-52CAC19E1370}" destId="{E6D63614-97D3-4B10-98E2-E2B5AAC8FFA5}" srcOrd="1" destOrd="0" parTransId="{38E79ECC-8E11-4491-9881-7769885FFFB0}" sibTransId="{4680D1EA-528C-4044-BCE3-2E2A3FD1D3D9}"/>
    <dgm:cxn modelId="{B4FFBEFD-2106-47A3-86FF-E6356608EF31}" type="presOf" srcId="{03198FBC-A065-40CA-9E9C-F61763FF6279}" destId="{2648A864-357E-4943-9F27-922C6C5255ED}" srcOrd="0" destOrd="2" presId="urn:microsoft.com/office/officeart/2005/8/layout/list1"/>
    <dgm:cxn modelId="{B720664C-2735-4293-BDB3-2D2C66B2D6C3}" type="presOf" srcId="{E6D63614-97D3-4B10-98E2-E2B5AAC8FFA5}" destId="{2648A864-357E-4943-9F27-922C6C5255ED}" srcOrd="0" destOrd="1" presId="urn:microsoft.com/office/officeart/2005/8/layout/list1"/>
    <dgm:cxn modelId="{ECC820F5-817F-4155-8A51-830611BB2DB8}" type="presParOf" srcId="{939CDE7E-55BD-4F58-BB2C-8FBC599A4DEB}" destId="{78F09A7F-051A-46FC-9B86-467302F3C3DA}" srcOrd="0" destOrd="0" presId="urn:microsoft.com/office/officeart/2005/8/layout/list1"/>
    <dgm:cxn modelId="{EE82543D-38C7-4BFC-885C-4A408C996206}" type="presParOf" srcId="{78F09A7F-051A-46FC-9B86-467302F3C3DA}" destId="{8462929A-BA03-4689-A98C-385D16BE92A3}" srcOrd="0" destOrd="0" presId="urn:microsoft.com/office/officeart/2005/8/layout/list1"/>
    <dgm:cxn modelId="{80BD54C6-EBFB-44C4-B8AC-84C4E3173A68}" type="presParOf" srcId="{78F09A7F-051A-46FC-9B86-467302F3C3DA}" destId="{6C149BEA-C4FC-4525-85A2-66AB5FFE2C35}" srcOrd="1" destOrd="0" presId="urn:microsoft.com/office/officeart/2005/8/layout/list1"/>
    <dgm:cxn modelId="{B533B69A-76A5-48AE-A893-39A35CB50E98}" type="presParOf" srcId="{939CDE7E-55BD-4F58-BB2C-8FBC599A4DEB}" destId="{0911170E-C05F-4D9C-A512-9EC5BF1C468E}" srcOrd="1" destOrd="0" presId="urn:microsoft.com/office/officeart/2005/8/layout/list1"/>
    <dgm:cxn modelId="{796E7F43-6CD5-416D-B7F0-EC069A1E499E}" type="presParOf" srcId="{939CDE7E-55BD-4F58-BB2C-8FBC599A4DEB}" destId="{2648A864-357E-4943-9F27-922C6C5255ED}"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2D81972D-E371-4D9D-BE7B-E1763C008A6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3987C080-25B9-4740-A479-B023774C8400}">
      <dgm:prSet phldrT="[文字]" custT="1"/>
      <dgm:spPr/>
      <dgm:t>
        <a:bodyPr/>
        <a:lstStyle/>
        <a:p>
          <a:r>
            <a:rPr lang="zh-TW" altLang="en-US" sz="2400" dirty="0" smtClean="0"/>
            <a:t>貸款對象</a:t>
          </a:r>
          <a:endParaRPr lang="zh-TW" altLang="en-US" sz="2400" dirty="0"/>
        </a:p>
      </dgm:t>
    </dgm:pt>
    <dgm:pt modelId="{BC8C3472-0EB0-48C7-A443-D02A15D2C6A4}" type="parTrans" cxnId="{77336637-28C4-461D-A1B6-A78309E5DA69}">
      <dgm:prSet/>
      <dgm:spPr/>
      <dgm:t>
        <a:bodyPr/>
        <a:lstStyle/>
        <a:p>
          <a:endParaRPr lang="zh-TW" altLang="en-US"/>
        </a:p>
      </dgm:t>
    </dgm:pt>
    <dgm:pt modelId="{064437BA-991D-4F4B-95D1-AAE80DB27C3C}" type="sibTrans" cxnId="{77336637-28C4-461D-A1B6-A78309E5DA69}">
      <dgm:prSet/>
      <dgm:spPr/>
      <dgm:t>
        <a:bodyPr/>
        <a:lstStyle/>
        <a:p>
          <a:endParaRPr lang="zh-TW" altLang="en-US"/>
        </a:p>
      </dgm:t>
    </dgm:pt>
    <dgm:pt modelId="{FF3CC5FA-CE47-4979-889D-38BF61071265}">
      <dgm:prSet/>
      <dgm:spPr/>
      <dgm:t>
        <a:bodyPr/>
        <a:lstStyle/>
        <a:p>
          <a:r>
            <a:rPr lang="zh-TW" dirty="0" smtClean="0"/>
            <a:t>依據休閒農業輔導管理辦法規定，已取得休閒農場籌設同意文件或休閒農場許可登記證之自然人或法人。</a:t>
          </a:r>
          <a:endParaRPr lang="zh-TW" altLang="en-US" dirty="0"/>
        </a:p>
      </dgm:t>
    </dgm:pt>
    <dgm:pt modelId="{BAF8DA07-3113-4889-9E1B-37339A76D49A}" type="parTrans" cxnId="{79449553-2218-44BD-8320-075A89AA234A}">
      <dgm:prSet/>
      <dgm:spPr/>
      <dgm:t>
        <a:bodyPr/>
        <a:lstStyle/>
        <a:p>
          <a:endParaRPr lang="zh-TW" altLang="en-US"/>
        </a:p>
      </dgm:t>
    </dgm:pt>
    <dgm:pt modelId="{181F29A9-E77C-483F-A20C-996AE095575D}" type="sibTrans" cxnId="{79449553-2218-44BD-8320-075A89AA234A}">
      <dgm:prSet/>
      <dgm:spPr/>
      <dgm:t>
        <a:bodyPr/>
        <a:lstStyle/>
        <a:p>
          <a:endParaRPr lang="zh-TW" altLang="en-US"/>
        </a:p>
      </dgm:t>
    </dgm:pt>
    <dgm:pt modelId="{44A81D36-7ECD-4233-90F1-0A2361CBCADA}">
      <dgm:prSet/>
      <dgm:spPr/>
      <dgm:t>
        <a:bodyPr/>
        <a:lstStyle/>
        <a:p>
          <a:r>
            <a:rPr lang="zh-TW" dirty="0" smtClean="0"/>
            <a:t>前項借款人已取得休閒農場籌設同意文件者，應依休閒農業輔導管理辦法第</a:t>
          </a:r>
          <a:r>
            <a:rPr lang="en-US" altLang="zh-TW" dirty="0" smtClean="0"/>
            <a:t>16</a:t>
          </a:r>
          <a:r>
            <a:rPr lang="zh-TW" dirty="0" smtClean="0"/>
            <a:t>條規定，於籌設期限內取得許可登記證，屆期未能取得休閒農場登記證者，視為違約，該筆貸款轉為貸款經辦機構之一般放款，不予利息差額補貼。</a:t>
          </a:r>
          <a:endParaRPr lang="zh-TW" altLang="en-US" dirty="0"/>
        </a:p>
      </dgm:t>
    </dgm:pt>
    <dgm:pt modelId="{1D46695A-CAA6-47FC-BF3C-51933DAE10AD}" type="parTrans" cxnId="{431DB34A-6AAF-4205-935F-EF51D40F5C7D}">
      <dgm:prSet/>
      <dgm:spPr/>
      <dgm:t>
        <a:bodyPr/>
        <a:lstStyle/>
        <a:p>
          <a:endParaRPr lang="zh-TW" altLang="en-US"/>
        </a:p>
      </dgm:t>
    </dgm:pt>
    <dgm:pt modelId="{963E7E37-5E66-4037-AF3A-166577B46057}" type="sibTrans" cxnId="{431DB34A-6AAF-4205-935F-EF51D40F5C7D}">
      <dgm:prSet/>
      <dgm:spPr/>
      <dgm:t>
        <a:bodyPr/>
        <a:lstStyle/>
        <a:p>
          <a:endParaRPr lang="zh-TW" altLang="en-US"/>
        </a:p>
      </dgm:t>
    </dgm:pt>
    <dgm:pt modelId="{BCDCAF5E-B198-49C4-A536-99578BF207C8}" type="pres">
      <dgm:prSet presAssocID="{2D81972D-E371-4D9D-BE7B-E1763C008A69}" presName="linear" presStyleCnt="0">
        <dgm:presLayoutVars>
          <dgm:dir/>
          <dgm:animLvl val="lvl"/>
          <dgm:resizeHandles val="exact"/>
        </dgm:presLayoutVars>
      </dgm:prSet>
      <dgm:spPr/>
      <dgm:t>
        <a:bodyPr/>
        <a:lstStyle/>
        <a:p>
          <a:endParaRPr lang="zh-TW" altLang="en-US"/>
        </a:p>
      </dgm:t>
    </dgm:pt>
    <dgm:pt modelId="{AAF2C954-170C-4436-A8EE-759293D07233}" type="pres">
      <dgm:prSet presAssocID="{3987C080-25B9-4740-A479-B023774C8400}" presName="parentLin" presStyleCnt="0"/>
      <dgm:spPr/>
    </dgm:pt>
    <dgm:pt modelId="{396C2C4F-FD57-4D47-8F35-06589231D92F}" type="pres">
      <dgm:prSet presAssocID="{3987C080-25B9-4740-A479-B023774C8400}" presName="parentLeftMargin" presStyleLbl="node1" presStyleIdx="0" presStyleCnt="1"/>
      <dgm:spPr/>
      <dgm:t>
        <a:bodyPr/>
        <a:lstStyle/>
        <a:p>
          <a:endParaRPr lang="zh-TW" altLang="en-US"/>
        </a:p>
      </dgm:t>
    </dgm:pt>
    <dgm:pt modelId="{16D8E049-43BA-4444-85E9-D78AD743FCDD}" type="pres">
      <dgm:prSet presAssocID="{3987C080-25B9-4740-A479-B023774C8400}" presName="parentText" presStyleLbl="node1" presStyleIdx="0" presStyleCnt="1">
        <dgm:presLayoutVars>
          <dgm:chMax val="0"/>
          <dgm:bulletEnabled val="1"/>
        </dgm:presLayoutVars>
      </dgm:prSet>
      <dgm:spPr/>
      <dgm:t>
        <a:bodyPr/>
        <a:lstStyle/>
        <a:p>
          <a:endParaRPr lang="zh-TW" altLang="en-US"/>
        </a:p>
      </dgm:t>
    </dgm:pt>
    <dgm:pt modelId="{AE9AF52C-2DF7-4CE6-9860-6CB953586346}" type="pres">
      <dgm:prSet presAssocID="{3987C080-25B9-4740-A479-B023774C8400}" presName="negativeSpace" presStyleCnt="0"/>
      <dgm:spPr/>
    </dgm:pt>
    <dgm:pt modelId="{FA8E8B8F-AB22-4888-813D-13B402CA1D15}" type="pres">
      <dgm:prSet presAssocID="{3987C080-25B9-4740-A479-B023774C8400}" presName="childText" presStyleLbl="conFgAcc1" presStyleIdx="0" presStyleCnt="1">
        <dgm:presLayoutVars>
          <dgm:bulletEnabled val="1"/>
        </dgm:presLayoutVars>
      </dgm:prSet>
      <dgm:spPr/>
      <dgm:t>
        <a:bodyPr/>
        <a:lstStyle/>
        <a:p>
          <a:endParaRPr lang="zh-TW" altLang="en-US"/>
        </a:p>
      </dgm:t>
    </dgm:pt>
  </dgm:ptLst>
  <dgm:cxnLst>
    <dgm:cxn modelId="{7B1D2E7B-9FAE-46A6-8E1F-8A0F2A2DFB2B}" type="presOf" srcId="{FF3CC5FA-CE47-4979-889D-38BF61071265}" destId="{FA8E8B8F-AB22-4888-813D-13B402CA1D15}" srcOrd="0" destOrd="0" presId="urn:microsoft.com/office/officeart/2005/8/layout/list1"/>
    <dgm:cxn modelId="{AB8ACDCB-A6DD-4FF4-A1D6-AC3112C5AA29}" type="presOf" srcId="{44A81D36-7ECD-4233-90F1-0A2361CBCADA}" destId="{FA8E8B8F-AB22-4888-813D-13B402CA1D15}" srcOrd="0" destOrd="1" presId="urn:microsoft.com/office/officeart/2005/8/layout/list1"/>
    <dgm:cxn modelId="{77336637-28C4-461D-A1B6-A78309E5DA69}" srcId="{2D81972D-E371-4D9D-BE7B-E1763C008A69}" destId="{3987C080-25B9-4740-A479-B023774C8400}" srcOrd="0" destOrd="0" parTransId="{BC8C3472-0EB0-48C7-A443-D02A15D2C6A4}" sibTransId="{064437BA-991D-4F4B-95D1-AAE80DB27C3C}"/>
    <dgm:cxn modelId="{431DB34A-6AAF-4205-935F-EF51D40F5C7D}" srcId="{3987C080-25B9-4740-A479-B023774C8400}" destId="{44A81D36-7ECD-4233-90F1-0A2361CBCADA}" srcOrd="1" destOrd="0" parTransId="{1D46695A-CAA6-47FC-BF3C-51933DAE10AD}" sibTransId="{963E7E37-5E66-4037-AF3A-166577B46057}"/>
    <dgm:cxn modelId="{20BA1876-8CEC-4C34-BD92-155AAF9482F5}" type="presOf" srcId="{2D81972D-E371-4D9D-BE7B-E1763C008A69}" destId="{BCDCAF5E-B198-49C4-A536-99578BF207C8}" srcOrd="0" destOrd="0" presId="urn:microsoft.com/office/officeart/2005/8/layout/list1"/>
    <dgm:cxn modelId="{79449553-2218-44BD-8320-075A89AA234A}" srcId="{3987C080-25B9-4740-A479-B023774C8400}" destId="{FF3CC5FA-CE47-4979-889D-38BF61071265}" srcOrd="0" destOrd="0" parTransId="{BAF8DA07-3113-4889-9E1B-37339A76D49A}" sibTransId="{181F29A9-E77C-483F-A20C-996AE095575D}"/>
    <dgm:cxn modelId="{1A2B1023-5677-45BB-A321-3D4F3CB3FCBB}" type="presOf" srcId="{3987C080-25B9-4740-A479-B023774C8400}" destId="{396C2C4F-FD57-4D47-8F35-06589231D92F}" srcOrd="0" destOrd="0" presId="urn:microsoft.com/office/officeart/2005/8/layout/list1"/>
    <dgm:cxn modelId="{8707AB4F-69DC-45E6-85C1-6AFF5CA545C2}" type="presOf" srcId="{3987C080-25B9-4740-A479-B023774C8400}" destId="{16D8E049-43BA-4444-85E9-D78AD743FCDD}" srcOrd="1" destOrd="0" presId="urn:microsoft.com/office/officeart/2005/8/layout/list1"/>
    <dgm:cxn modelId="{67CE11BE-3C59-4848-89A6-6CFDF7E579F5}" type="presParOf" srcId="{BCDCAF5E-B198-49C4-A536-99578BF207C8}" destId="{AAF2C954-170C-4436-A8EE-759293D07233}" srcOrd="0" destOrd="0" presId="urn:microsoft.com/office/officeart/2005/8/layout/list1"/>
    <dgm:cxn modelId="{F72870CF-3F69-4E09-8A31-1096F312414D}" type="presParOf" srcId="{AAF2C954-170C-4436-A8EE-759293D07233}" destId="{396C2C4F-FD57-4D47-8F35-06589231D92F}" srcOrd="0" destOrd="0" presId="urn:microsoft.com/office/officeart/2005/8/layout/list1"/>
    <dgm:cxn modelId="{510EB424-2E02-489B-8176-48C3622D1616}" type="presParOf" srcId="{AAF2C954-170C-4436-A8EE-759293D07233}" destId="{16D8E049-43BA-4444-85E9-D78AD743FCDD}" srcOrd="1" destOrd="0" presId="urn:microsoft.com/office/officeart/2005/8/layout/list1"/>
    <dgm:cxn modelId="{46488CDB-109B-4EE4-B4BF-5A74747E21F1}" type="presParOf" srcId="{BCDCAF5E-B198-49C4-A536-99578BF207C8}" destId="{AE9AF52C-2DF7-4CE6-9860-6CB953586346}" srcOrd="1" destOrd="0" presId="urn:microsoft.com/office/officeart/2005/8/layout/list1"/>
    <dgm:cxn modelId="{AABC0533-166C-43AD-9DE8-56DAFB3817A3}" type="presParOf" srcId="{BCDCAF5E-B198-49C4-A536-99578BF207C8}" destId="{FA8E8B8F-AB22-4888-813D-13B402CA1D15}"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0B3153E3-46E0-47B7-8EE1-E915A8CF138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D6368ED-EAEC-425C-B214-F07B4CC0A401}">
      <dgm:prSet custT="1"/>
      <dgm:spPr/>
      <dgm:t>
        <a:bodyPr/>
        <a:lstStyle/>
        <a:p>
          <a:r>
            <a:rPr lang="zh-TW" altLang="en-US" sz="2400" dirty="0" smtClean="0"/>
            <a:t>貸款用途</a:t>
          </a:r>
          <a:endParaRPr lang="zh-TW" altLang="en-US" sz="2400" dirty="0"/>
        </a:p>
      </dgm:t>
    </dgm:pt>
    <dgm:pt modelId="{5C99E991-E81F-40FE-8424-B2BD34922923}" type="parTrans" cxnId="{49C06281-8061-4DE2-92CA-7AA833AF1F2E}">
      <dgm:prSet/>
      <dgm:spPr/>
      <dgm:t>
        <a:bodyPr/>
        <a:lstStyle/>
        <a:p>
          <a:endParaRPr lang="zh-TW" altLang="en-US"/>
        </a:p>
      </dgm:t>
    </dgm:pt>
    <dgm:pt modelId="{7A3CD988-F678-43FC-AEE0-013AE20EA569}" type="sibTrans" cxnId="{49C06281-8061-4DE2-92CA-7AA833AF1F2E}">
      <dgm:prSet/>
      <dgm:spPr/>
      <dgm:t>
        <a:bodyPr/>
        <a:lstStyle/>
        <a:p>
          <a:endParaRPr lang="zh-TW" altLang="en-US"/>
        </a:p>
      </dgm:t>
    </dgm:pt>
    <dgm:pt modelId="{5C51D52B-AADE-42D2-9F6F-CD8AF658890E}">
      <dgm:prSet custT="1"/>
      <dgm:spPr/>
      <dgm:t>
        <a:bodyPr/>
        <a:lstStyle/>
        <a:p>
          <a:r>
            <a:rPr lang="zh-TW" altLang="en-US" sz="2800" dirty="0" smtClean="0"/>
            <a:t>經營休閒農場所需建造、改善休閒農業設施之資本支出或經營所需週轉金。但購地所需資金非在本貸款核貸用途之列。</a:t>
          </a:r>
          <a:endParaRPr lang="zh-TW" altLang="en-US" sz="2800" dirty="0"/>
        </a:p>
      </dgm:t>
    </dgm:pt>
    <dgm:pt modelId="{4A624841-659A-4762-8EF0-EFAA8B736D77}" type="parTrans" cxnId="{B883C755-32FE-4887-802D-C4FD121CC996}">
      <dgm:prSet/>
      <dgm:spPr/>
      <dgm:t>
        <a:bodyPr/>
        <a:lstStyle/>
        <a:p>
          <a:endParaRPr lang="zh-TW" altLang="en-US"/>
        </a:p>
      </dgm:t>
    </dgm:pt>
    <dgm:pt modelId="{9A9ADBF9-90D6-4661-B51E-B82B07B6F313}" type="sibTrans" cxnId="{B883C755-32FE-4887-802D-C4FD121CC996}">
      <dgm:prSet/>
      <dgm:spPr/>
      <dgm:t>
        <a:bodyPr/>
        <a:lstStyle/>
        <a:p>
          <a:endParaRPr lang="zh-TW" altLang="en-US"/>
        </a:p>
      </dgm:t>
    </dgm:pt>
    <dgm:pt modelId="{1B531638-9ADD-400E-8C89-13C81E94521A}">
      <dgm:prSet custT="1"/>
      <dgm:spPr/>
      <dgm:t>
        <a:bodyPr/>
        <a:lstStyle/>
        <a:p>
          <a:r>
            <a:rPr lang="zh-TW" altLang="en-US" sz="2400" dirty="0" smtClean="0"/>
            <a:t>貸款期間</a:t>
          </a:r>
          <a:endParaRPr lang="zh-TW" altLang="en-US" sz="2400" dirty="0"/>
        </a:p>
      </dgm:t>
    </dgm:pt>
    <dgm:pt modelId="{ABD5615D-A10D-49FA-98CE-2191F3144EF6}" type="parTrans" cxnId="{57F735BF-9050-4B38-A255-5FBF3B140028}">
      <dgm:prSet/>
      <dgm:spPr/>
      <dgm:t>
        <a:bodyPr/>
        <a:lstStyle/>
        <a:p>
          <a:endParaRPr lang="zh-TW" altLang="en-US"/>
        </a:p>
      </dgm:t>
    </dgm:pt>
    <dgm:pt modelId="{55C86317-738D-4CCD-B63B-6D879952A0FA}" type="sibTrans" cxnId="{57F735BF-9050-4B38-A255-5FBF3B140028}">
      <dgm:prSet/>
      <dgm:spPr/>
      <dgm:t>
        <a:bodyPr/>
        <a:lstStyle/>
        <a:p>
          <a:endParaRPr lang="zh-TW" altLang="en-US"/>
        </a:p>
      </dgm:t>
    </dgm:pt>
    <dgm:pt modelId="{AFC5033E-6EB7-4F7E-8AA2-22253386A8E0}">
      <dgm:prSet custT="1"/>
      <dgm:spPr/>
      <dgm:t>
        <a:bodyPr/>
        <a:lstStyle/>
        <a:p>
          <a:r>
            <a:rPr lang="zh-TW" altLang="en-US" sz="2800" dirty="0" smtClean="0"/>
            <a:t>資本支出最長</a:t>
          </a:r>
          <a:r>
            <a:rPr lang="en-US" altLang="zh-TW" sz="2800" dirty="0" smtClean="0"/>
            <a:t>15</a:t>
          </a:r>
          <a:r>
            <a:rPr lang="zh-TW" altLang="en-US" sz="2800" dirty="0" smtClean="0"/>
            <a:t>年，週轉金</a:t>
          </a:r>
          <a:r>
            <a:rPr lang="en-US" altLang="zh-TW" sz="2800" dirty="0" smtClean="0"/>
            <a:t>4</a:t>
          </a:r>
          <a:r>
            <a:rPr lang="zh-TW" altLang="en-US" sz="2800" dirty="0" smtClean="0"/>
            <a:t>年。</a:t>
          </a:r>
          <a:endParaRPr lang="zh-TW" altLang="en-US" sz="2800" dirty="0"/>
        </a:p>
      </dgm:t>
    </dgm:pt>
    <dgm:pt modelId="{F782C154-4EFE-484F-A7D4-C8571AF6EAF4}" type="parTrans" cxnId="{77781280-F3AF-4B07-8554-D08C223A24AC}">
      <dgm:prSet/>
      <dgm:spPr/>
      <dgm:t>
        <a:bodyPr/>
        <a:lstStyle/>
        <a:p>
          <a:endParaRPr lang="zh-TW" altLang="en-US"/>
        </a:p>
      </dgm:t>
    </dgm:pt>
    <dgm:pt modelId="{1CB751C5-92E4-4118-94D4-B92BBFBE988F}" type="sibTrans" cxnId="{77781280-F3AF-4B07-8554-D08C223A24AC}">
      <dgm:prSet/>
      <dgm:spPr/>
      <dgm:t>
        <a:bodyPr/>
        <a:lstStyle/>
        <a:p>
          <a:endParaRPr lang="zh-TW" altLang="en-US"/>
        </a:p>
      </dgm:t>
    </dgm:pt>
    <dgm:pt modelId="{C87128AE-5AFC-4248-8851-9AC01148586A}" type="pres">
      <dgm:prSet presAssocID="{0B3153E3-46E0-47B7-8EE1-E915A8CF1381}" presName="linear" presStyleCnt="0">
        <dgm:presLayoutVars>
          <dgm:dir/>
          <dgm:animLvl val="lvl"/>
          <dgm:resizeHandles val="exact"/>
        </dgm:presLayoutVars>
      </dgm:prSet>
      <dgm:spPr/>
      <dgm:t>
        <a:bodyPr/>
        <a:lstStyle/>
        <a:p>
          <a:endParaRPr lang="zh-TW" altLang="en-US"/>
        </a:p>
      </dgm:t>
    </dgm:pt>
    <dgm:pt modelId="{8C1FF457-13A2-464E-99FD-04DF0246FFB1}" type="pres">
      <dgm:prSet presAssocID="{CD6368ED-EAEC-425C-B214-F07B4CC0A401}" presName="parentLin" presStyleCnt="0"/>
      <dgm:spPr/>
    </dgm:pt>
    <dgm:pt modelId="{44B792EE-8306-4D5A-AAA6-737803D1DFDE}" type="pres">
      <dgm:prSet presAssocID="{CD6368ED-EAEC-425C-B214-F07B4CC0A401}" presName="parentLeftMargin" presStyleLbl="node1" presStyleIdx="0" presStyleCnt="2"/>
      <dgm:spPr/>
      <dgm:t>
        <a:bodyPr/>
        <a:lstStyle/>
        <a:p>
          <a:endParaRPr lang="zh-TW" altLang="en-US"/>
        </a:p>
      </dgm:t>
    </dgm:pt>
    <dgm:pt modelId="{7C9E87A3-18DB-43BF-9777-657875CAA2BB}" type="pres">
      <dgm:prSet presAssocID="{CD6368ED-EAEC-425C-B214-F07B4CC0A401}" presName="parentText" presStyleLbl="node1" presStyleIdx="0" presStyleCnt="2" custScaleY="36744" custLinFactNeighborY="-23244">
        <dgm:presLayoutVars>
          <dgm:chMax val="0"/>
          <dgm:bulletEnabled val="1"/>
        </dgm:presLayoutVars>
      </dgm:prSet>
      <dgm:spPr/>
      <dgm:t>
        <a:bodyPr/>
        <a:lstStyle/>
        <a:p>
          <a:endParaRPr lang="zh-TW" altLang="en-US"/>
        </a:p>
      </dgm:t>
    </dgm:pt>
    <dgm:pt modelId="{4309D348-8D32-4803-A46E-E6753DE3572A}" type="pres">
      <dgm:prSet presAssocID="{CD6368ED-EAEC-425C-B214-F07B4CC0A401}" presName="negativeSpace" presStyleCnt="0"/>
      <dgm:spPr/>
    </dgm:pt>
    <dgm:pt modelId="{2E6C0AA4-9AB9-40A9-990E-2E4BBA97223C}" type="pres">
      <dgm:prSet presAssocID="{CD6368ED-EAEC-425C-B214-F07B4CC0A401}" presName="childText" presStyleLbl="conFgAcc1" presStyleIdx="0" presStyleCnt="2" custScaleY="94153" custLinFactNeighborY="-43480">
        <dgm:presLayoutVars>
          <dgm:bulletEnabled val="1"/>
        </dgm:presLayoutVars>
      </dgm:prSet>
      <dgm:spPr/>
      <dgm:t>
        <a:bodyPr/>
        <a:lstStyle/>
        <a:p>
          <a:endParaRPr lang="zh-TW" altLang="en-US"/>
        </a:p>
      </dgm:t>
    </dgm:pt>
    <dgm:pt modelId="{D8F1F804-5FA7-4950-BE1B-D55658C03DCD}" type="pres">
      <dgm:prSet presAssocID="{7A3CD988-F678-43FC-AEE0-013AE20EA569}" presName="spaceBetweenRectangles" presStyleCnt="0"/>
      <dgm:spPr/>
    </dgm:pt>
    <dgm:pt modelId="{1BF990EA-1630-4179-BE60-F4C6E5E82DC5}" type="pres">
      <dgm:prSet presAssocID="{1B531638-9ADD-400E-8C89-13C81E94521A}" presName="parentLin" presStyleCnt="0"/>
      <dgm:spPr/>
    </dgm:pt>
    <dgm:pt modelId="{E11336E3-1A83-4EB1-A4A5-21B9FDBC9E81}" type="pres">
      <dgm:prSet presAssocID="{1B531638-9ADD-400E-8C89-13C81E94521A}" presName="parentLeftMargin" presStyleLbl="node1" presStyleIdx="0" presStyleCnt="2"/>
      <dgm:spPr/>
      <dgm:t>
        <a:bodyPr/>
        <a:lstStyle/>
        <a:p>
          <a:endParaRPr lang="zh-TW" altLang="en-US"/>
        </a:p>
      </dgm:t>
    </dgm:pt>
    <dgm:pt modelId="{5C51621C-E6C8-43C3-9305-A91F3D8E8349}" type="pres">
      <dgm:prSet presAssocID="{1B531638-9ADD-400E-8C89-13C81E94521A}" presName="parentText" presStyleLbl="node1" presStyleIdx="1" presStyleCnt="2" custScaleY="38850" custLinFactNeighborY="-19026">
        <dgm:presLayoutVars>
          <dgm:chMax val="0"/>
          <dgm:bulletEnabled val="1"/>
        </dgm:presLayoutVars>
      </dgm:prSet>
      <dgm:spPr/>
      <dgm:t>
        <a:bodyPr/>
        <a:lstStyle/>
        <a:p>
          <a:endParaRPr lang="zh-TW" altLang="en-US"/>
        </a:p>
      </dgm:t>
    </dgm:pt>
    <dgm:pt modelId="{71AF4565-4A14-4B3C-8EFF-18C849A23BEB}" type="pres">
      <dgm:prSet presAssocID="{1B531638-9ADD-400E-8C89-13C81E94521A}" presName="negativeSpace" presStyleCnt="0"/>
      <dgm:spPr/>
    </dgm:pt>
    <dgm:pt modelId="{ABDE89FE-C7DF-415A-B3BE-EAD0AEC4BC75}" type="pres">
      <dgm:prSet presAssocID="{1B531638-9ADD-400E-8C89-13C81E94521A}" presName="childText" presStyleLbl="conFgAcc1" presStyleIdx="1" presStyleCnt="2" custLinFactNeighborY="21570">
        <dgm:presLayoutVars>
          <dgm:bulletEnabled val="1"/>
        </dgm:presLayoutVars>
      </dgm:prSet>
      <dgm:spPr/>
      <dgm:t>
        <a:bodyPr/>
        <a:lstStyle/>
        <a:p>
          <a:endParaRPr lang="zh-TW" altLang="en-US"/>
        </a:p>
      </dgm:t>
    </dgm:pt>
  </dgm:ptLst>
  <dgm:cxnLst>
    <dgm:cxn modelId="{57F735BF-9050-4B38-A255-5FBF3B140028}" srcId="{0B3153E3-46E0-47B7-8EE1-E915A8CF1381}" destId="{1B531638-9ADD-400E-8C89-13C81E94521A}" srcOrd="1" destOrd="0" parTransId="{ABD5615D-A10D-49FA-98CE-2191F3144EF6}" sibTransId="{55C86317-738D-4CCD-B63B-6D879952A0FA}"/>
    <dgm:cxn modelId="{90113805-85DD-4193-9BBD-566D571F8DC6}" type="presOf" srcId="{5C51D52B-AADE-42D2-9F6F-CD8AF658890E}" destId="{2E6C0AA4-9AB9-40A9-990E-2E4BBA97223C}" srcOrd="0" destOrd="0" presId="urn:microsoft.com/office/officeart/2005/8/layout/list1"/>
    <dgm:cxn modelId="{49C06281-8061-4DE2-92CA-7AA833AF1F2E}" srcId="{0B3153E3-46E0-47B7-8EE1-E915A8CF1381}" destId="{CD6368ED-EAEC-425C-B214-F07B4CC0A401}" srcOrd="0" destOrd="0" parTransId="{5C99E991-E81F-40FE-8424-B2BD34922923}" sibTransId="{7A3CD988-F678-43FC-AEE0-013AE20EA569}"/>
    <dgm:cxn modelId="{A0F2E6CA-18E2-4077-B550-28C0CADEE836}" type="presOf" srcId="{AFC5033E-6EB7-4F7E-8AA2-22253386A8E0}" destId="{ABDE89FE-C7DF-415A-B3BE-EAD0AEC4BC75}" srcOrd="0" destOrd="0" presId="urn:microsoft.com/office/officeart/2005/8/layout/list1"/>
    <dgm:cxn modelId="{DA30D908-A987-4958-9B3F-8F4DB53CA539}" type="presOf" srcId="{CD6368ED-EAEC-425C-B214-F07B4CC0A401}" destId="{7C9E87A3-18DB-43BF-9777-657875CAA2BB}" srcOrd="1" destOrd="0" presId="urn:microsoft.com/office/officeart/2005/8/layout/list1"/>
    <dgm:cxn modelId="{8AF0A65B-434A-4B7B-A499-DD319C97B409}" type="presOf" srcId="{CD6368ED-EAEC-425C-B214-F07B4CC0A401}" destId="{44B792EE-8306-4D5A-AAA6-737803D1DFDE}" srcOrd="0" destOrd="0" presId="urn:microsoft.com/office/officeart/2005/8/layout/list1"/>
    <dgm:cxn modelId="{77781280-F3AF-4B07-8554-D08C223A24AC}" srcId="{1B531638-9ADD-400E-8C89-13C81E94521A}" destId="{AFC5033E-6EB7-4F7E-8AA2-22253386A8E0}" srcOrd="0" destOrd="0" parTransId="{F782C154-4EFE-484F-A7D4-C8571AF6EAF4}" sibTransId="{1CB751C5-92E4-4118-94D4-B92BBFBE988F}"/>
    <dgm:cxn modelId="{F222858A-D398-4D83-BD27-83FC7EE1A9FE}" type="presOf" srcId="{1B531638-9ADD-400E-8C89-13C81E94521A}" destId="{E11336E3-1A83-4EB1-A4A5-21B9FDBC9E81}" srcOrd="0" destOrd="0" presId="urn:microsoft.com/office/officeart/2005/8/layout/list1"/>
    <dgm:cxn modelId="{48D781A9-2B9A-4DFA-9CCC-07714E57C77E}" type="presOf" srcId="{0B3153E3-46E0-47B7-8EE1-E915A8CF1381}" destId="{C87128AE-5AFC-4248-8851-9AC01148586A}" srcOrd="0" destOrd="0" presId="urn:microsoft.com/office/officeart/2005/8/layout/list1"/>
    <dgm:cxn modelId="{C634F0B4-E42E-4375-B45A-E21A5AA944D5}" type="presOf" srcId="{1B531638-9ADD-400E-8C89-13C81E94521A}" destId="{5C51621C-E6C8-43C3-9305-A91F3D8E8349}" srcOrd="1" destOrd="0" presId="urn:microsoft.com/office/officeart/2005/8/layout/list1"/>
    <dgm:cxn modelId="{B883C755-32FE-4887-802D-C4FD121CC996}" srcId="{CD6368ED-EAEC-425C-B214-F07B4CC0A401}" destId="{5C51D52B-AADE-42D2-9F6F-CD8AF658890E}" srcOrd="0" destOrd="0" parTransId="{4A624841-659A-4762-8EF0-EFAA8B736D77}" sibTransId="{9A9ADBF9-90D6-4661-B51E-B82B07B6F313}"/>
    <dgm:cxn modelId="{F5200284-D4C1-441A-BDA5-8566CC7B4C83}" type="presParOf" srcId="{C87128AE-5AFC-4248-8851-9AC01148586A}" destId="{8C1FF457-13A2-464E-99FD-04DF0246FFB1}" srcOrd="0" destOrd="0" presId="urn:microsoft.com/office/officeart/2005/8/layout/list1"/>
    <dgm:cxn modelId="{CE0AAB3F-7106-4D2B-A29E-8B4E479639D5}" type="presParOf" srcId="{8C1FF457-13A2-464E-99FD-04DF0246FFB1}" destId="{44B792EE-8306-4D5A-AAA6-737803D1DFDE}" srcOrd="0" destOrd="0" presId="urn:microsoft.com/office/officeart/2005/8/layout/list1"/>
    <dgm:cxn modelId="{6F585769-7853-429E-8B63-EA1F20FE5E26}" type="presParOf" srcId="{8C1FF457-13A2-464E-99FD-04DF0246FFB1}" destId="{7C9E87A3-18DB-43BF-9777-657875CAA2BB}" srcOrd="1" destOrd="0" presId="urn:microsoft.com/office/officeart/2005/8/layout/list1"/>
    <dgm:cxn modelId="{CCFB1F74-B4D2-4453-9FD4-3D3279250D2E}" type="presParOf" srcId="{C87128AE-5AFC-4248-8851-9AC01148586A}" destId="{4309D348-8D32-4803-A46E-E6753DE3572A}" srcOrd="1" destOrd="0" presId="urn:microsoft.com/office/officeart/2005/8/layout/list1"/>
    <dgm:cxn modelId="{CA9AB4B0-A8F3-4173-A8C0-707DD8082CBB}" type="presParOf" srcId="{C87128AE-5AFC-4248-8851-9AC01148586A}" destId="{2E6C0AA4-9AB9-40A9-990E-2E4BBA97223C}" srcOrd="2" destOrd="0" presId="urn:microsoft.com/office/officeart/2005/8/layout/list1"/>
    <dgm:cxn modelId="{C239BB93-0DB1-4EF0-9E55-E1CF166BD49C}" type="presParOf" srcId="{C87128AE-5AFC-4248-8851-9AC01148586A}" destId="{D8F1F804-5FA7-4950-BE1B-D55658C03DCD}" srcOrd="3" destOrd="0" presId="urn:microsoft.com/office/officeart/2005/8/layout/list1"/>
    <dgm:cxn modelId="{83565F79-8CFC-440B-BE62-DFFD5FEAC1EE}" type="presParOf" srcId="{C87128AE-5AFC-4248-8851-9AC01148586A}" destId="{1BF990EA-1630-4179-BE60-F4C6E5E82DC5}" srcOrd="4" destOrd="0" presId="urn:microsoft.com/office/officeart/2005/8/layout/list1"/>
    <dgm:cxn modelId="{D902B160-28CB-4CC1-8104-B210C8093410}" type="presParOf" srcId="{1BF990EA-1630-4179-BE60-F4C6E5E82DC5}" destId="{E11336E3-1A83-4EB1-A4A5-21B9FDBC9E81}" srcOrd="0" destOrd="0" presId="urn:microsoft.com/office/officeart/2005/8/layout/list1"/>
    <dgm:cxn modelId="{69DC8469-02F6-47A3-AEA7-5CA2085D6201}" type="presParOf" srcId="{1BF990EA-1630-4179-BE60-F4C6E5E82DC5}" destId="{5C51621C-E6C8-43C3-9305-A91F3D8E8349}" srcOrd="1" destOrd="0" presId="urn:microsoft.com/office/officeart/2005/8/layout/list1"/>
    <dgm:cxn modelId="{E555822E-2DF7-4986-AA70-6CA503D43428}" type="presParOf" srcId="{C87128AE-5AFC-4248-8851-9AC01148586A}" destId="{71AF4565-4A14-4B3C-8EFF-18C849A23BEB}" srcOrd="5" destOrd="0" presId="urn:microsoft.com/office/officeart/2005/8/layout/list1"/>
    <dgm:cxn modelId="{7B304047-DAFB-4179-B3F2-631426D970D0}" type="presParOf" srcId="{C87128AE-5AFC-4248-8851-9AC01148586A}" destId="{ABDE89FE-C7DF-415A-B3BE-EAD0AEC4BC75}" srcOrd="6"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0.xml><?xml version="1.0" encoding="utf-8"?>
<dgm:dataModel xmlns:dgm="http://schemas.openxmlformats.org/drawingml/2006/diagram" xmlns:a="http://schemas.openxmlformats.org/drawingml/2006/main">
  <dgm:ptLst>
    <dgm:pt modelId="{ECEB5409-387C-4774-912C-D980CD90F28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FCF29DEA-2006-4E0E-A290-C02D2C1A10AA}">
      <dgm:prSet phldrT="[文字]" custT="1"/>
      <dgm:spPr/>
      <dgm:t>
        <a:bodyPr/>
        <a:lstStyle/>
        <a:p>
          <a:r>
            <a:rPr lang="zh-TW" altLang="en-US" sz="2400" dirty="0" smtClean="0"/>
            <a:t>農民組織</a:t>
          </a:r>
          <a:endParaRPr lang="zh-TW" altLang="en-US" sz="2400" dirty="0"/>
        </a:p>
      </dgm:t>
    </dgm:pt>
    <dgm:pt modelId="{9DD1DE3F-D537-4A5C-B296-586DBB259FF8}" type="parTrans" cxnId="{FBAE1532-3A08-4DB8-A75F-E573F723E083}">
      <dgm:prSet/>
      <dgm:spPr/>
      <dgm:t>
        <a:bodyPr/>
        <a:lstStyle/>
        <a:p>
          <a:endParaRPr lang="zh-TW" altLang="en-US"/>
        </a:p>
      </dgm:t>
    </dgm:pt>
    <dgm:pt modelId="{23480098-93AD-4694-9128-5FACA4E3BB75}" type="sibTrans" cxnId="{FBAE1532-3A08-4DB8-A75F-E573F723E083}">
      <dgm:prSet/>
      <dgm:spPr/>
      <dgm:t>
        <a:bodyPr/>
        <a:lstStyle/>
        <a:p>
          <a:endParaRPr lang="zh-TW" altLang="en-US"/>
        </a:p>
      </dgm:t>
    </dgm:pt>
    <dgm:pt modelId="{03AF6315-5CD7-4D30-BF0E-C00B72B9D780}">
      <dgm:prSet phldrT="[文字]" custT="1"/>
      <dgm:spPr/>
      <dgm:t>
        <a:bodyPr/>
        <a:lstStyle/>
        <a:p>
          <a:r>
            <a:rPr lang="zh-TW" altLang="en-US" sz="2400" dirty="0" smtClean="0"/>
            <a:t>農企業</a:t>
          </a:r>
          <a:endParaRPr lang="zh-TW" altLang="en-US" sz="2400" dirty="0"/>
        </a:p>
      </dgm:t>
    </dgm:pt>
    <dgm:pt modelId="{CE3509B1-DDE4-431C-90DC-6BE0BA7211EA}" type="parTrans" cxnId="{CBF0FA7C-DF08-48AF-8BE9-62BC863B2729}">
      <dgm:prSet/>
      <dgm:spPr/>
      <dgm:t>
        <a:bodyPr/>
        <a:lstStyle/>
        <a:p>
          <a:endParaRPr lang="zh-TW" altLang="en-US"/>
        </a:p>
      </dgm:t>
    </dgm:pt>
    <dgm:pt modelId="{01478130-F9CE-4104-A403-88F86ECD29F6}" type="sibTrans" cxnId="{CBF0FA7C-DF08-48AF-8BE9-62BC863B2729}">
      <dgm:prSet/>
      <dgm:spPr/>
      <dgm:t>
        <a:bodyPr/>
        <a:lstStyle/>
        <a:p>
          <a:endParaRPr lang="zh-TW" altLang="en-US"/>
        </a:p>
      </dgm:t>
    </dgm:pt>
    <dgm:pt modelId="{EE1C219B-8EDC-422D-B79E-B52034E457F4}">
      <dgm:prSet/>
      <dgm:spPr/>
      <dgm:t>
        <a:bodyPr/>
        <a:lstStyle/>
        <a:p>
          <a:r>
            <a:rPr lang="zh-TW" dirty="0" smtClean="0"/>
            <a:t>本貸款所稱農民組織，指農會、漁會、農田水利會及合法登記之合作社場。</a:t>
          </a:r>
          <a:endParaRPr lang="zh-TW" altLang="en-US" dirty="0"/>
        </a:p>
      </dgm:t>
    </dgm:pt>
    <dgm:pt modelId="{A0662FF3-89AA-4E75-985C-FF0C903A2165}" type="parTrans" cxnId="{7658154F-56A6-4BA4-A22F-D1883A27B60E}">
      <dgm:prSet/>
      <dgm:spPr/>
      <dgm:t>
        <a:bodyPr/>
        <a:lstStyle/>
        <a:p>
          <a:endParaRPr lang="zh-TW" altLang="en-US"/>
        </a:p>
      </dgm:t>
    </dgm:pt>
    <dgm:pt modelId="{C30A1C6E-939D-48B8-9FEC-156E679A71F9}" type="sibTrans" cxnId="{7658154F-56A6-4BA4-A22F-D1883A27B60E}">
      <dgm:prSet/>
      <dgm:spPr/>
      <dgm:t>
        <a:bodyPr/>
        <a:lstStyle/>
        <a:p>
          <a:endParaRPr lang="zh-TW" altLang="en-US"/>
        </a:p>
      </dgm:t>
    </dgm:pt>
    <dgm:pt modelId="{BD185931-3D62-4A58-B65B-41A13E33D20C}">
      <dgm:prSet/>
      <dgm:spPr/>
      <dgm:t>
        <a:bodyPr/>
        <a:lstStyle/>
        <a:p>
          <a:r>
            <a:rPr lang="zh-TW" dirty="0" smtClean="0"/>
            <a:t>本貸款所稱農企業，指符合中小企業認定標準之事業。</a:t>
          </a:r>
          <a:endParaRPr lang="zh-TW" altLang="en-US" dirty="0"/>
        </a:p>
      </dgm:t>
    </dgm:pt>
    <dgm:pt modelId="{496A0EB7-E34A-415D-86C3-918CEEE5F1BA}" type="parTrans" cxnId="{8DDEE15A-EBEE-4A9D-8C8D-418567C196D5}">
      <dgm:prSet/>
      <dgm:spPr/>
      <dgm:t>
        <a:bodyPr/>
        <a:lstStyle/>
        <a:p>
          <a:endParaRPr lang="zh-TW" altLang="en-US"/>
        </a:p>
      </dgm:t>
    </dgm:pt>
    <dgm:pt modelId="{DA62705E-C083-4E56-B87B-1C7CCED191EA}" type="sibTrans" cxnId="{8DDEE15A-EBEE-4A9D-8C8D-418567C196D5}">
      <dgm:prSet/>
      <dgm:spPr/>
      <dgm:t>
        <a:bodyPr/>
        <a:lstStyle/>
        <a:p>
          <a:endParaRPr lang="zh-TW" altLang="en-US"/>
        </a:p>
      </dgm:t>
    </dgm:pt>
    <dgm:pt modelId="{C0E0D1D9-F3EC-4B3B-8743-7C7474D94979}" type="pres">
      <dgm:prSet presAssocID="{ECEB5409-387C-4774-912C-D980CD90F284}" presName="linear" presStyleCnt="0">
        <dgm:presLayoutVars>
          <dgm:dir/>
          <dgm:animLvl val="lvl"/>
          <dgm:resizeHandles val="exact"/>
        </dgm:presLayoutVars>
      </dgm:prSet>
      <dgm:spPr/>
      <dgm:t>
        <a:bodyPr/>
        <a:lstStyle/>
        <a:p>
          <a:endParaRPr lang="zh-TW" altLang="en-US"/>
        </a:p>
      </dgm:t>
    </dgm:pt>
    <dgm:pt modelId="{D71FBB2B-5D90-4224-A924-06D243963A03}" type="pres">
      <dgm:prSet presAssocID="{FCF29DEA-2006-4E0E-A290-C02D2C1A10AA}" presName="parentLin" presStyleCnt="0"/>
      <dgm:spPr/>
    </dgm:pt>
    <dgm:pt modelId="{AEF3993E-3BF1-4C7A-A583-2C69305C1BF0}" type="pres">
      <dgm:prSet presAssocID="{FCF29DEA-2006-4E0E-A290-C02D2C1A10AA}" presName="parentLeftMargin" presStyleLbl="node1" presStyleIdx="0" presStyleCnt="2"/>
      <dgm:spPr/>
      <dgm:t>
        <a:bodyPr/>
        <a:lstStyle/>
        <a:p>
          <a:endParaRPr lang="zh-TW" altLang="en-US"/>
        </a:p>
      </dgm:t>
    </dgm:pt>
    <dgm:pt modelId="{C9282FDD-0086-44EA-9DF7-A7E2EF0521A0}" type="pres">
      <dgm:prSet presAssocID="{FCF29DEA-2006-4E0E-A290-C02D2C1A10AA}" presName="parentText" presStyleLbl="node1" presStyleIdx="0" presStyleCnt="2" custScaleY="65986">
        <dgm:presLayoutVars>
          <dgm:chMax val="0"/>
          <dgm:bulletEnabled val="1"/>
        </dgm:presLayoutVars>
      </dgm:prSet>
      <dgm:spPr/>
      <dgm:t>
        <a:bodyPr/>
        <a:lstStyle/>
        <a:p>
          <a:endParaRPr lang="zh-TW" altLang="en-US"/>
        </a:p>
      </dgm:t>
    </dgm:pt>
    <dgm:pt modelId="{4C02F991-ECF5-45DF-8438-E14619C6C71A}" type="pres">
      <dgm:prSet presAssocID="{FCF29DEA-2006-4E0E-A290-C02D2C1A10AA}" presName="negativeSpace" presStyleCnt="0"/>
      <dgm:spPr/>
    </dgm:pt>
    <dgm:pt modelId="{31D581D7-8E59-4D51-BFC0-7F5EF6E73BB4}" type="pres">
      <dgm:prSet presAssocID="{FCF29DEA-2006-4E0E-A290-C02D2C1A10AA}" presName="childText" presStyleLbl="conFgAcc1" presStyleIdx="0" presStyleCnt="2">
        <dgm:presLayoutVars>
          <dgm:bulletEnabled val="1"/>
        </dgm:presLayoutVars>
      </dgm:prSet>
      <dgm:spPr/>
      <dgm:t>
        <a:bodyPr/>
        <a:lstStyle/>
        <a:p>
          <a:endParaRPr lang="zh-TW" altLang="en-US"/>
        </a:p>
      </dgm:t>
    </dgm:pt>
    <dgm:pt modelId="{289283ED-9A2D-40FD-A769-FA1C94E7ACD8}" type="pres">
      <dgm:prSet presAssocID="{23480098-93AD-4694-9128-5FACA4E3BB75}" presName="spaceBetweenRectangles" presStyleCnt="0"/>
      <dgm:spPr/>
    </dgm:pt>
    <dgm:pt modelId="{A71BE9DF-D469-4F81-9529-EA1DCB561C79}" type="pres">
      <dgm:prSet presAssocID="{03AF6315-5CD7-4D30-BF0E-C00B72B9D780}" presName="parentLin" presStyleCnt="0"/>
      <dgm:spPr/>
    </dgm:pt>
    <dgm:pt modelId="{F369CDCA-2373-4F16-AA35-CD86E0C04515}" type="pres">
      <dgm:prSet presAssocID="{03AF6315-5CD7-4D30-BF0E-C00B72B9D780}" presName="parentLeftMargin" presStyleLbl="node1" presStyleIdx="0" presStyleCnt="2"/>
      <dgm:spPr/>
      <dgm:t>
        <a:bodyPr/>
        <a:lstStyle/>
        <a:p>
          <a:endParaRPr lang="zh-TW" altLang="en-US"/>
        </a:p>
      </dgm:t>
    </dgm:pt>
    <dgm:pt modelId="{2BF09ACC-8BC1-497C-B005-8CBE04230E15}" type="pres">
      <dgm:prSet presAssocID="{03AF6315-5CD7-4D30-BF0E-C00B72B9D780}" presName="parentText" presStyleLbl="node1" presStyleIdx="1" presStyleCnt="2" custScaleY="60202">
        <dgm:presLayoutVars>
          <dgm:chMax val="0"/>
          <dgm:bulletEnabled val="1"/>
        </dgm:presLayoutVars>
      </dgm:prSet>
      <dgm:spPr/>
      <dgm:t>
        <a:bodyPr/>
        <a:lstStyle/>
        <a:p>
          <a:endParaRPr lang="zh-TW" altLang="en-US"/>
        </a:p>
      </dgm:t>
    </dgm:pt>
    <dgm:pt modelId="{15B78B51-B904-4750-8A2D-0D6116B98905}" type="pres">
      <dgm:prSet presAssocID="{03AF6315-5CD7-4D30-BF0E-C00B72B9D780}" presName="negativeSpace" presStyleCnt="0"/>
      <dgm:spPr/>
    </dgm:pt>
    <dgm:pt modelId="{3E8BB87F-9B5B-478A-BB47-82594AC8266C}" type="pres">
      <dgm:prSet presAssocID="{03AF6315-5CD7-4D30-BF0E-C00B72B9D780}" presName="childText" presStyleLbl="conFgAcc1" presStyleIdx="1" presStyleCnt="2">
        <dgm:presLayoutVars>
          <dgm:bulletEnabled val="1"/>
        </dgm:presLayoutVars>
      </dgm:prSet>
      <dgm:spPr/>
      <dgm:t>
        <a:bodyPr/>
        <a:lstStyle/>
        <a:p>
          <a:endParaRPr lang="zh-TW" altLang="en-US"/>
        </a:p>
      </dgm:t>
    </dgm:pt>
  </dgm:ptLst>
  <dgm:cxnLst>
    <dgm:cxn modelId="{80B78E10-D9EC-4B24-B517-F7B9105646DD}" type="presOf" srcId="{ECEB5409-387C-4774-912C-D980CD90F284}" destId="{C0E0D1D9-F3EC-4B3B-8743-7C7474D94979}" srcOrd="0" destOrd="0" presId="urn:microsoft.com/office/officeart/2005/8/layout/list1"/>
    <dgm:cxn modelId="{AC264605-53FC-4A7F-8583-FAFABEB84EA6}" type="presOf" srcId="{FCF29DEA-2006-4E0E-A290-C02D2C1A10AA}" destId="{C9282FDD-0086-44EA-9DF7-A7E2EF0521A0}" srcOrd="1" destOrd="0" presId="urn:microsoft.com/office/officeart/2005/8/layout/list1"/>
    <dgm:cxn modelId="{7658154F-56A6-4BA4-A22F-D1883A27B60E}" srcId="{FCF29DEA-2006-4E0E-A290-C02D2C1A10AA}" destId="{EE1C219B-8EDC-422D-B79E-B52034E457F4}" srcOrd="0" destOrd="0" parTransId="{A0662FF3-89AA-4E75-985C-FF0C903A2165}" sibTransId="{C30A1C6E-939D-48B8-9FEC-156E679A71F9}"/>
    <dgm:cxn modelId="{CBF0FA7C-DF08-48AF-8BE9-62BC863B2729}" srcId="{ECEB5409-387C-4774-912C-D980CD90F284}" destId="{03AF6315-5CD7-4D30-BF0E-C00B72B9D780}" srcOrd="1" destOrd="0" parTransId="{CE3509B1-DDE4-431C-90DC-6BE0BA7211EA}" sibTransId="{01478130-F9CE-4104-A403-88F86ECD29F6}"/>
    <dgm:cxn modelId="{680F793B-3837-4DB8-A2F1-51449C18ADBA}" type="presOf" srcId="{BD185931-3D62-4A58-B65B-41A13E33D20C}" destId="{3E8BB87F-9B5B-478A-BB47-82594AC8266C}" srcOrd="0" destOrd="0" presId="urn:microsoft.com/office/officeart/2005/8/layout/list1"/>
    <dgm:cxn modelId="{AA519F7F-F11F-45C1-A110-F9CF51A952AD}" type="presOf" srcId="{EE1C219B-8EDC-422D-B79E-B52034E457F4}" destId="{31D581D7-8E59-4D51-BFC0-7F5EF6E73BB4}" srcOrd="0" destOrd="0" presId="urn:microsoft.com/office/officeart/2005/8/layout/list1"/>
    <dgm:cxn modelId="{EB91B3AF-3EF1-4E99-8DB5-36409B3B3C96}" type="presOf" srcId="{03AF6315-5CD7-4D30-BF0E-C00B72B9D780}" destId="{F369CDCA-2373-4F16-AA35-CD86E0C04515}" srcOrd="0" destOrd="0" presId="urn:microsoft.com/office/officeart/2005/8/layout/list1"/>
    <dgm:cxn modelId="{8DDEE15A-EBEE-4A9D-8C8D-418567C196D5}" srcId="{03AF6315-5CD7-4D30-BF0E-C00B72B9D780}" destId="{BD185931-3D62-4A58-B65B-41A13E33D20C}" srcOrd="0" destOrd="0" parTransId="{496A0EB7-E34A-415D-86C3-918CEEE5F1BA}" sibTransId="{DA62705E-C083-4E56-B87B-1C7CCED191EA}"/>
    <dgm:cxn modelId="{FBAE1532-3A08-4DB8-A75F-E573F723E083}" srcId="{ECEB5409-387C-4774-912C-D980CD90F284}" destId="{FCF29DEA-2006-4E0E-A290-C02D2C1A10AA}" srcOrd="0" destOrd="0" parTransId="{9DD1DE3F-D537-4A5C-B296-586DBB259FF8}" sibTransId="{23480098-93AD-4694-9128-5FACA4E3BB75}"/>
    <dgm:cxn modelId="{5D1DC50F-F66B-47BA-82DA-5154BDD8C1FF}" type="presOf" srcId="{FCF29DEA-2006-4E0E-A290-C02D2C1A10AA}" destId="{AEF3993E-3BF1-4C7A-A583-2C69305C1BF0}" srcOrd="0" destOrd="0" presId="urn:microsoft.com/office/officeart/2005/8/layout/list1"/>
    <dgm:cxn modelId="{1C0510A2-0807-4527-BC42-B0478480D320}" type="presOf" srcId="{03AF6315-5CD7-4D30-BF0E-C00B72B9D780}" destId="{2BF09ACC-8BC1-497C-B005-8CBE04230E15}" srcOrd="1" destOrd="0" presId="urn:microsoft.com/office/officeart/2005/8/layout/list1"/>
    <dgm:cxn modelId="{1ED53479-062F-4CEF-A944-4803C65EA887}" type="presParOf" srcId="{C0E0D1D9-F3EC-4B3B-8743-7C7474D94979}" destId="{D71FBB2B-5D90-4224-A924-06D243963A03}" srcOrd="0" destOrd="0" presId="urn:microsoft.com/office/officeart/2005/8/layout/list1"/>
    <dgm:cxn modelId="{B1BBC0B4-66A5-4EFA-93DA-72DD7D95C1E5}" type="presParOf" srcId="{D71FBB2B-5D90-4224-A924-06D243963A03}" destId="{AEF3993E-3BF1-4C7A-A583-2C69305C1BF0}" srcOrd="0" destOrd="0" presId="urn:microsoft.com/office/officeart/2005/8/layout/list1"/>
    <dgm:cxn modelId="{C7DBD4BA-BC32-4EF8-9247-EC89F87BEA9B}" type="presParOf" srcId="{D71FBB2B-5D90-4224-A924-06D243963A03}" destId="{C9282FDD-0086-44EA-9DF7-A7E2EF0521A0}" srcOrd="1" destOrd="0" presId="urn:microsoft.com/office/officeart/2005/8/layout/list1"/>
    <dgm:cxn modelId="{58395AC0-4CBB-4D99-83E4-80B2584D5A5F}" type="presParOf" srcId="{C0E0D1D9-F3EC-4B3B-8743-7C7474D94979}" destId="{4C02F991-ECF5-45DF-8438-E14619C6C71A}" srcOrd="1" destOrd="0" presId="urn:microsoft.com/office/officeart/2005/8/layout/list1"/>
    <dgm:cxn modelId="{266820BF-161D-4E0C-A86B-20797D76C733}" type="presParOf" srcId="{C0E0D1D9-F3EC-4B3B-8743-7C7474D94979}" destId="{31D581D7-8E59-4D51-BFC0-7F5EF6E73BB4}" srcOrd="2" destOrd="0" presId="urn:microsoft.com/office/officeart/2005/8/layout/list1"/>
    <dgm:cxn modelId="{36D93B61-FDD9-4CC1-A56F-1252AAFEFA6E}" type="presParOf" srcId="{C0E0D1D9-F3EC-4B3B-8743-7C7474D94979}" destId="{289283ED-9A2D-40FD-A769-FA1C94E7ACD8}" srcOrd="3" destOrd="0" presId="urn:microsoft.com/office/officeart/2005/8/layout/list1"/>
    <dgm:cxn modelId="{A849EE78-7E39-480A-AE11-F65DB8D005D4}" type="presParOf" srcId="{C0E0D1D9-F3EC-4B3B-8743-7C7474D94979}" destId="{A71BE9DF-D469-4F81-9529-EA1DCB561C79}" srcOrd="4" destOrd="0" presId="urn:microsoft.com/office/officeart/2005/8/layout/list1"/>
    <dgm:cxn modelId="{E2123A14-E14A-4ED4-AEF5-858B0521BE39}" type="presParOf" srcId="{A71BE9DF-D469-4F81-9529-EA1DCB561C79}" destId="{F369CDCA-2373-4F16-AA35-CD86E0C04515}" srcOrd="0" destOrd="0" presId="urn:microsoft.com/office/officeart/2005/8/layout/list1"/>
    <dgm:cxn modelId="{B4E87896-5C7B-477A-9AEE-4545E6893C2D}" type="presParOf" srcId="{A71BE9DF-D469-4F81-9529-EA1DCB561C79}" destId="{2BF09ACC-8BC1-497C-B005-8CBE04230E15}" srcOrd="1" destOrd="0" presId="urn:microsoft.com/office/officeart/2005/8/layout/list1"/>
    <dgm:cxn modelId="{A81094E3-EE42-47A8-908C-D7060CEA7593}" type="presParOf" srcId="{C0E0D1D9-F3EC-4B3B-8743-7C7474D94979}" destId="{15B78B51-B904-4750-8A2D-0D6116B98905}" srcOrd="5" destOrd="0" presId="urn:microsoft.com/office/officeart/2005/8/layout/list1"/>
    <dgm:cxn modelId="{103628AF-6C1A-4974-817E-CE722E14E9C5}" type="presParOf" srcId="{C0E0D1D9-F3EC-4B3B-8743-7C7474D94979}" destId="{3E8BB87F-9B5B-478A-BB47-82594AC8266C}"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1.xml><?xml version="1.0" encoding="utf-8"?>
<dgm:dataModel xmlns:dgm="http://schemas.openxmlformats.org/drawingml/2006/diagram" xmlns:a="http://schemas.openxmlformats.org/drawingml/2006/main">
  <dgm:ptLst>
    <dgm:pt modelId="{796BB5F2-0948-42FE-A1C2-5ECA82A5018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CC177490-028C-493C-AD07-FECAE72C8D52}">
      <dgm:prSet phldrT="[文字]" custT="1"/>
      <dgm:spPr/>
      <dgm:t>
        <a:bodyPr/>
        <a:lstStyle/>
        <a:p>
          <a:r>
            <a:rPr lang="zh-TW" altLang="en-US" sz="2400" dirty="0" smtClean="0"/>
            <a:t>貸款對象</a:t>
          </a:r>
          <a:endParaRPr lang="zh-TW" altLang="en-US" sz="2400" dirty="0"/>
        </a:p>
      </dgm:t>
    </dgm:pt>
    <dgm:pt modelId="{A5CA509F-8F51-4266-9E7C-BB1F421F9B77}" type="parTrans" cxnId="{3DC96068-7A6A-4FD8-9A90-90D3BA85C88F}">
      <dgm:prSet/>
      <dgm:spPr/>
      <dgm:t>
        <a:bodyPr/>
        <a:lstStyle/>
        <a:p>
          <a:endParaRPr lang="zh-TW" altLang="en-US"/>
        </a:p>
      </dgm:t>
    </dgm:pt>
    <dgm:pt modelId="{6E99E6E8-F464-428B-AC3A-A4A8ED842037}" type="sibTrans" cxnId="{3DC96068-7A6A-4FD8-9A90-90D3BA85C88F}">
      <dgm:prSet/>
      <dgm:spPr/>
      <dgm:t>
        <a:bodyPr/>
        <a:lstStyle/>
        <a:p>
          <a:endParaRPr lang="zh-TW" altLang="en-US"/>
        </a:p>
      </dgm:t>
    </dgm:pt>
    <dgm:pt modelId="{21A1EA92-0B2C-44FD-9166-E585A6E189D7}">
      <dgm:prSet/>
      <dgm:spPr/>
      <dgm:t>
        <a:bodyPr/>
        <a:lstStyle/>
        <a:p>
          <a:r>
            <a:rPr lang="zh-TW" dirty="0" smtClean="0"/>
            <a:t>配合農委會推動自由經濟示範區（農業加值）、黃金廊道、與農民、農民團體或農業產銷班有契作關係或配合其他農業政策，且產銷經營計畫須先經農委會核定之農民組織及農企業。</a:t>
          </a:r>
          <a:endParaRPr lang="zh-TW" altLang="en-US" dirty="0"/>
        </a:p>
      </dgm:t>
    </dgm:pt>
    <dgm:pt modelId="{DEE9A489-4881-4F43-BF71-4906290E090E}" type="parTrans" cxnId="{5302BD15-6111-4815-8DA8-0F9BD56B2C04}">
      <dgm:prSet/>
      <dgm:spPr/>
      <dgm:t>
        <a:bodyPr/>
        <a:lstStyle/>
        <a:p>
          <a:endParaRPr lang="zh-TW" altLang="en-US"/>
        </a:p>
      </dgm:t>
    </dgm:pt>
    <dgm:pt modelId="{CEC7234E-D402-419D-8246-09C34F2734F4}" type="sibTrans" cxnId="{5302BD15-6111-4815-8DA8-0F9BD56B2C04}">
      <dgm:prSet/>
      <dgm:spPr/>
      <dgm:t>
        <a:bodyPr/>
        <a:lstStyle/>
        <a:p>
          <a:endParaRPr lang="zh-TW" altLang="en-US"/>
        </a:p>
      </dgm:t>
    </dgm:pt>
    <dgm:pt modelId="{579CC16E-ED0B-48CF-AC9D-8B030601D8C2}">
      <dgm:prSet/>
      <dgm:spPr/>
      <dgm:t>
        <a:bodyPr/>
        <a:lstStyle/>
        <a:p>
          <a:r>
            <a:rPr lang="zh-TW" dirty="0" smtClean="0"/>
            <a:t>曾獲農委會科技農企業菁創獎得獎之公司，或其他部會所舉辦創新研發等競賽獎項。</a:t>
          </a:r>
          <a:endParaRPr lang="zh-TW" altLang="en-US" dirty="0"/>
        </a:p>
      </dgm:t>
    </dgm:pt>
    <dgm:pt modelId="{CBAAABB2-3F28-4E9C-AF65-BF14DBA10786}" type="parTrans" cxnId="{21CFE1FC-1765-4752-A324-0F4F7CF00663}">
      <dgm:prSet/>
      <dgm:spPr/>
      <dgm:t>
        <a:bodyPr/>
        <a:lstStyle/>
        <a:p>
          <a:endParaRPr lang="zh-TW" altLang="en-US"/>
        </a:p>
      </dgm:t>
    </dgm:pt>
    <dgm:pt modelId="{21FDB465-5AE5-4782-B7E4-EF573152FC4A}" type="sibTrans" cxnId="{21CFE1FC-1765-4752-A324-0F4F7CF00663}">
      <dgm:prSet/>
      <dgm:spPr/>
      <dgm:t>
        <a:bodyPr/>
        <a:lstStyle/>
        <a:p>
          <a:endParaRPr lang="zh-TW" altLang="en-US"/>
        </a:p>
      </dgm:t>
    </dgm:pt>
    <dgm:pt modelId="{951F1CBC-20DF-4F1C-A961-6E87E6C8AF9A}">
      <dgm:prSet/>
      <dgm:spPr/>
      <dgm:t>
        <a:bodyPr/>
        <a:lstStyle/>
        <a:p>
          <a:r>
            <a:rPr lang="zh-TW" dirty="0" smtClean="0"/>
            <a:t>進駐或曾進駐農委會創新育成中心或財團法人農業科技研究院創新育成中心。</a:t>
          </a:r>
          <a:endParaRPr lang="zh-TW" altLang="en-US" dirty="0"/>
        </a:p>
      </dgm:t>
    </dgm:pt>
    <dgm:pt modelId="{E2BD1718-8C2B-4F54-B161-1E7EE4C0D296}" type="parTrans" cxnId="{EA60B897-15A7-4221-A5B4-41144AF48E7A}">
      <dgm:prSet/>
      <dgm:spPr/>
      <dgm:t>
        <a:bodyPr/>
        <a:lstStyle/>
        <a:p>
          <a:endParaRPr lang="zh-TW" altLang="en-US"/>
        </a:p>
      </dgm:t>
    </dgm:pt>
    <dgm:pt modelId="{B926E9D1-7F60-4392-8753-21B17A5CCA80}" type="sibTrans" cxnId="{EA60B897-15A7-4221-A5B4-41144AF48E7A}">
      <dgm:prSet/>
      <dgm:spPr/>
      <dgm:t>
        <a:bodyPr/>
        <a:lstStyle/>
        <a:p>
          <a:endParaRPr lang="zh-TW" altLang="en-US"/>
        </a:p>
      </dgm:t>
    </dgm:pt>
    <dgm:pt modelId="{0C3230C1-8612-4FFB-9DCA-2FF370F88348}">
      <dgm:prSet/>
      <dgm:spPr/>
      <dgm:t>
        <a:bodyPr/>
        <a:lstStyle/>
        <a:p>
          <a:r>
            <a:rPr lang="zh-TW" dirty="0" smtClean="0"/>
            <a:t>曾獲農委會出具農業及其相關技術服務業從事研究發展活動認定意見書。</a:t>
          </a:r>
          <a:endParaRPr lang="zh-TW" altLang="en-US" dirty="0"/>
        </a:p>
      </dgm:t>
    </dgm:pt>
    <dgm:pt modelId="{8F2AD5BF-9AC1-4C68-88FA-401523138CE0}" type="parTrans" cxnId="{A6AAF385-A891-4C8E-BD28-B82DF8818767}">
      <dgm:prSet/>
      <dgm:spPr/>
      <dgm:t>
        <a:bodyPr/>
        <a:lstStyle/>
        <a:p>
          <a:endParaRPr lang="zh-TW" altLang="en-US"/>
        </a:p>
      </dgm:t>
    </dgm:pt>
    <dgm:pt modelId="{F2A53490-1D24-42F8-A9B0-0471E1FED322}" type="sibTrans" cxnId="{A6AAF385-A891-4C8E-BD28-B82DF8818767}">
      <dgm:prSet/>
      <dgm:spPr/>
      <dgm:t>
        <a:bodyPr/>
        <a:lstStyle/>
        <a:p>
          <a:endParaRPr lang="zh-TW" altLang="en-US"/>
        </a:p>
      </dgm:t>
    </dgm:pt>
    <dgm:pt modelId="{F486DB72-3F4C-48FD-9A7F-01257E26281B}">
      <dgm:prSet/>
      <dgm:spPr/>
      <dgm:t>
        <a:bodyPr/>
        <a:lstStyle/>
        <a:p>
          <a:r>
            <a:rPr lang="zh-TW" dirty="0" smtClean="0"/>
            <a:t>曾獲農委會出具係屬農業科技或新創事業具市場性意見書。</a:t>
          </a:r>
          <a:endParaRPr lang="zh-TW" altLang="en-US" dirty="0"/>
        </a:p>
      </dgm:t>
    </dgm:pt>
    <dgm:pt modelId="{8F0E3DC0-DE22-4FFA-BDF7-94F579F40BB7}" type="parTrans" cxnId="{84F5EDD6-E332-4CA8-823A-9FBE3634404E}">
      <dgm:prSet/>
      <dgm:spPr/>
      <dgm:t>
        <a:bodyPr/>
        <a:lstStyle/>
        <a:p>
          <a:endParaRPr lang="zh-TW" altLang="en-US"/>
        </a:p>
      </dgm:t>
    </dgm:pt>
    <dgm:pt modelId="{F34C4879-4306-45AD-8181-3F29CEABC273}" type="sibTrans" cxnId="{84F5EDD6-E332-4CA8-823A-9FBE3634404E}">
      <dgm:prSet/>
      <dgm:spPr/>
      <dgm:t>
        <a:bodyPr/>
        <a:lstStyle/>
        <a:p>
          <a:endParaRPr lang="zh-TW" altLang="en-US"/>
        </a:p>
      </dgm:t>
    </dgm:pt>
    <dgm:pt modelId="{58E3F884-E3BF-4BFE-A89D-EB7206AF3A24}">
      <dgm:prSet/>
      <dgm:spPr/>
      <dgm:t>
        <a:bodyPr/>
        <a:lstStyle/>
        <a:p>
          <a:r>
            <a:rPr lang="zh-TW" dirty="0" smtClean="0"/>
            <a:t>曾獲農委會出具申請登錄創櫃板公司具創新創意意見書。</a:t>
          </a:r>
          <a:endParaRPr lang="zh-TW" altLang="en-US" dirty="0"/>
        </a:p>
      </dgm:t>
    </dgm:pt>
    <dgm:pt modelId="{01A32423-3543-4763-A826-78871E6093EB}" type="parTrans" cxnId="{3E1C0CED-AFCB-4849-BAB1-DF2E4A336181}">
      <dgm:prSet/>
      <dgm:spPr/>
      <dgm:t>
        <a:bodyPr/>
        <a:lstStyle/>
        <a:p>
          <a:endParaRPr lang="zh-TW" altLang="en-US"/>
        </a:p>
      </dgm:t>
    </dgm:pt>
    <dgm:pt modelId="{6D7AE098-57CD-44A4-B182-6F03AEFC1F7A}" type="sibTrans" cxnId="{3E1C0CED-AFCB-4849-BAB1-DF2E4A336181}">
      <dgm:prSet/>
      <dgm:spPr/>
      <dgm:t>
        <a:bodyPr/>
        <a:lstStyle/>
        <a:p>
          <a:endParaRPr lang="zh-TW" altLang="en-US"/>
        </a:p>
      </dgm:t>
    </dgm:pt>
    <dgm:pt modelId="{4D93D1E8-6B4D-445A-8AE7-1D1C218DBA56}">
      <dgm:prSet/>
      <dgm:spPr/>
      <dgm:t>
        <a:bodyPr/>
        <a:lstStyle/>
        <a:p>
          <a:r>
            <a:rPr lang="zh-TW" dirty="0" smtClean="0"/>
            <a:t>其他經農委會認定其自行研發具創新性者。</a:t>
          </a:r>
          <a:endParaRPr lang="zh-TW" altLang="en-US" dirty="0"/>
        </a:p>
      </dgm:t>
    </dgm:pt>
    <dgm:pt modelId="{C2C5F3E4-E9BE-478E-8AA9-2F195EBE0E28}" type="parTrans" cxnId="{B209E10D-18D3-475F-8001-C4AC043C2825}">
      <dgm:prSet/>
      <dgm:spPr/>
      <dgm:t>
        <a:bodyPr/>
        <a:lstStyle/>
        <a:p>
          <a:endParaRPr lang="zh-TW" altLang="en-US"/>
        </a:p>
      </dgm:t>
    </dgm:pt>
    <dgm:pt modelId="{A8304446-043C-4C55-8F77-092B668D2ED1}" type="sibTrans" cxnId="{B209E10D-18D3-475F-8001-C4AC043C2825}">
      <dgm:prSet/>
      <dgm:spPr/>
      <dgm:t>
        <a:bodyPr/>
        <a:lstStyle/>
        <a:p>
          <a:endParaRPr lang="zh-TW" altLang="en-US"/>
        </a:p>
      </dgm:t>
    </dgm:pt>
    <dgm:pt modelId="{64FFBF25-2641-4189-AF97-7AE8366C1D6A}">
      <dgm:prSet/>
      <dgm:spPr/>
      <dgm:t>
        <a:bodyPr/>
        <a:lstStyle/>
        <a:p>
          <a:r>
            <a:rPr lang="zh-TW" dirty="0" smtClean="0"/>
            <a:t>最近</a:t>
          </a:r>
          <a:r>
            <a:rPr lang="en-US" altLang="zh-TW" dirty="0" smtClean="0"/>
            <a:t>3</a:t>
          </a:r>
          <a:r>
            <a:rPr lang="zh-TW" dirty="0" smtClean="0"/>
            <a:t>年內曾獲農委會補助執行業界科技專案計畫</a:t>
          </a:r>
          <a:r>
            <a:rPr lang="zh-TW" altLang="en-US" dirty="0" smtClean="0"/>
            <a:t>。</a:t>
          </a:r>
          <a:endParaRPr lang="zh-TW" altLang="en-US" dirty="0"/>
        </a:p>
      </dgm:t>
    </dgm:pt>
    <dgm:pt modelId="{E5B1EC0D-04C3-4273-B7D7-8643A924A235}" type="parTrans" cxnId="{196BBAE7-8F9B-4312-9D57-0B82729131FC}">
      <dgm:prSet/>
      <dgm:spPr/>
      <dgm:t>
        <a:bodyPr/>
        <a:lstStyle/>
        <a:p>
          <a:endParaRPr lang="zh-TW" altLang="en-US"/>
        </a:p>
      </dgm:t>
    </dgm:pt>
    <dgm:pt modelId="{E7E3161F-7780-4853-B61D-714FD4BCD0F3}" type="sibTrans" cxnId="{196BBAE7-8F9B-4312-9D57-0B82729131FC}">
      <dgm:prSet/>
      <dgm:spPr/>
      <dgm:t>
        <a:bodyPr/>
        <a:lstStyle/>
        <a:p>
          <a:endParaRPr lang="zh-TW" altLang="en-US"/>
        </a:p>
      </dgm:t>
    </dgm:pt>
    <dgm:pt modelId="{CFD35D6B-82DD-467E-AA2C-FE41C725FD00}" type="pres">
      <dgm:prSet presAssocID="{796BB5F2-0948-42FE-A1C2-5ECA82A50189}" presName="linear" presStyleCnt="0">
        <dgm:presLayoutVars>
          <dgm:dir/>
          <dgm:animLvl val="lvl"/>
          <dgm:resizeHandles val="exact"/>
        </dgm:presLayoutVars>
      </dgm:prSet>
      <dgm:spPr/>
      <dgm:t>
        <a:bodyPr/>
        <a:lstStyle/>
        <a:p>
          <a:endParaRPr lang="zh-TW" altLang="en-US"/>
        </a:p>
      </dgm:t>
    </dgm:pt>
    <dgm:pt modelId="{62DFE7B4-EE23-40CD-8784-2197D6C0C64A}" type="pres">
      <dgm:prSet presAssocID="{CC177490-028C-493C-AD07-FECAE72C8D52}" presName="parentLin" presStyleCnt="0"/>
      <dgm:spPr/>
    </dgm:pt>
    <dgm:pt modelId="{3DA23D65-8D5B-40B6-9C8B-0E6AB1665F61}" type="pres">
      <dgm:prSet presAssocID="{CC177490-028C-493C-AD07-FECAE72C8D52}" presName="parentLeftMargin" presStyleLbl="node1" presStyleIdx="0" presStyleCnt="1"/>
      <dgm:spPr/>
      <dgm:t>
        <a:bodyPr/>
        <a:lstStyle/>
        <a:p>
          <a:endParaRPr lang="zh-TW" altLang="en-US"/>
        </a:p>
      </dgm:t>
    </dgm:pt>
    <dgm:pt modelId="{A7B399E3-FE61-44E0-9939-4075267652F9}" type="pres">
      <dgm:prSet presAssocID="{CC177490-028C-493C-AD07-FECAE72C8D52}" presName="parentText" presStyleLbl="node1" presStyleIdx="0" presStyleCnt="1">
        <dgm:presLayoutVars>
          <dgm:chMax val="0"/>
          <dgm:bulletEnabled val="1"/>
        </dgm:presLayoutVars>
      </dgm:prSet>
      <dgm:spPr/>
      <dgm:t>
        <a:bodyPr/>
        <a:lstStyle/>
        <a:p>
          <a:endParaRPr lang="zh-TW" altLang="en-US"/>
        </a:p>
      </dgm:t>
    </dgm:pt>
    <dgm:pt modelId="{595B78D3-3382-43F9-82D1-3CB4083FFB67}" type="pres">
      <dgm:prSet presAssocID="{CC177490-028C-493C-AD07-FECAE72C8D52}" presName="negativeSpace" presStyleCnt="0"/>
      <dgm:spPr/>
    </dgm:pt>
    <dgm:pt modelId="{D2B9970B-6E24-4D57-AA57-DA9F73440A3C}" type="pres">
      <dgm:prSet presAssocID="{CC177490-028C-493C-AD07-FECAE72C8D52}" presName="childText" presStyleLbl="conFgAcc1" presStyleIdx="0" presStyleCnt="1">
        <dgm:presLayoutVars>
          <dgm:bulletEnabled val="1"/>
        </dgm:presLayoutVars>
      </dgm:prSet>
      <dgm:spPr/>
      <dgm:t>
        <a:bodyPr/>
        <a:lstStyle/>
        <a:p>
          <a:endParaRPr lang="zh-TW" altLang="en-US"/>
        </a:p>
      </dgm:t>
    </dgm:pt>
  </dgm:ptLst>
  <dgm:cxnLst>
    <dgm:cxn modelId="{B0419F1C-DACE-475C-8E09-CFD3CE4B7D06}" type="presOf" srcId="{CC177490-028C-493C-AD07-FECAE72C8D52}" destId="{A7B399E3-FE61-44E0-9939-4075267652F9}" srcOrd="1" destOrd="0" presId="urn:microsoft.com/office/officeart/2005/8/layout/list1"/>
    <dgm:cxn modelId="{21CFE1FC-1765-4752-A324-0F4F7CF00663}" srcId="{CC177490-028C-493C-AD07-FECAE72C8D52}" destId="{579CC16E-ED0B-48CF-AC9D-8B030601D8C2}" srcOrd="2" destOrd="0" parTransId="{CBAAABB2-3F28-4E9C-AF65-BF14DBA10786}" sibTransId="{21FDB465-5AE5-4782-B7E4-EF573152FC4A}"/>
    <dgm:cxn modelId="{84F5EDD6-E332-4CA8-823A-9FBE3634404E}" srcId="{CC177490-028C-493C-AD07-FECAE72C8D52}" destId="{F486DB72-3F4C-48FD-9A7F-01257E26281B}" srcOrd="5" destOrd="0" parTransId="{8F0E3DC0-DE22-4FFA-BDF7-94F579F40BB7}" sibTransId="{F34C4879-4306-45AD-8181-3F29CEABC273}"/>
    <dgm:cxn modelId="{04501E8E-4809-441F-856A-A26E2783D847}" type="presOf" srcId="{579CC16E-ED0B-48CF-AC9D-8B030601D8C2}" destId="{D2B9970B-6E24-4D57-AA57-DA9F73440A3C}" srcOrd="0" destOrd="2" presId="urn:microsoft.com/office/officeart/2005/8/layout/list1"/>
    <dgm:cxn modelId="{7C13CE7A-4C01-449F-9134-91F40EC81692}" type="presOf" srcId="{F486DB72-3F4C-48FD-9A7F-01257E26281B}" destId="{D2B9970B-6E24-4D57-AA57-DA9F73440A3C}" srcOrd="0" destOrd="5" presId="urn:microsoft.com/office/officeart/2005/8/layout/list1"/>
    <dgm:cxn modelId="{F9292AC1-686E-4B7C-838F-8B88CFFA2072}" type="presOf" srcId="{64FFBF25-2641-4189-AF97-7AE8366C1D6A}" destId="{D2B9970B-6E24-4D57-AA57-DA9F73440A3C}" srcOrd="0" destOrd="1" presId="urn:microsoft.com/office/officeart/2005/8/layout/list1"/>
    <dgm:cxn modelId="{3DC96068-7A6A-4FD8-9A90-90D3BA85C88F}" srcId="{796BB5F2-0948-42FE-A1C2-5ECA82A50189}" destId="{CC177490-028C-493C-AD07-FECAE72C8D52}" srcOrd="0" destOrd="0" parTransId="{A5CA509F-8F51-4266-9E7C-BB1F421F9B77}" sibTransId="{6E99E6E8-F464-428B-AC3A-A4A8ED842037}"/>
    <dgm:cxn modelId="{6E72958D-A496-45A7-8213-25675D5942FB}" type="presOf" srcId="{796BB5F2-0948-42FE-A1C2-5ECA82A50189}" destId="{CFD35D6B-82DD-467E-AA2C-FE41C725FD00}" srcOrd="0" destOrd="0" presId="urn:microsoft.com/office/officeart/2005/8/layout/list1"/>
    <dgm:cxn modelId="{7E329801-EEF3-42DC-9CFC-238AACAD9E4F}" type="presOf" srcId="{4D93D1E8-6B4D-445A-8AE7-1D1C218DBA56}" destId="{D2B9970B-6E24-4D57-AA57-DA9F73440A3C}" srcOrd="0" destOrd="7" presId="urn:microsoft.com/office/officeart/2005/8/layout/list1"/>
    <dgm:cxn modelId="{B209E10D-18D3-475F-8001-C4AC043C2825}" srcId="{CC177490-028C-493C-AD07-FECAE72C8D52}" destId="{4D93D1E8-6B4D-445A-8AE7-1D1C218DBA56}" srcOrd="7" destOrd="0" parTransId="{C2C5F3E4-E9BE-478E-8AA9-2F195EBE0E28}" sibTransId="{A8304446-043C-4C55-8F77-092B668D2ED1}"/>
    <dgm:cxn modelId="{38C66968-7E2C-4078-AD93-1C4D120546BA}" type="presOf" srcId="{951F1CBC-20DF-4F1C-A961-6E87E6C8AF9A}" destId="{D2B9970B-6E24-4D57-AA57-DA9F73440A3C}" srcOrd="0" destOrd="3" presId="urn:microsoft.com/office/officeart/2005/8/layout/list1"/>
    <dgm:cxn modelId="{196BBAE7-8F9B-4312-9D57-0B82729131FC}" srcId="{CC177490-028C-493C-AD07-FECAE72C8D52}" destId="{64FFBF25-2641-4189-AF97-7AE8366C1D6A}" srcOrd="1" destOrd="0" parTransId="{E5B1EC0D-04C3-4273-B7D7-8643A924A235}" sibTransId="{E7E3161F-7780-4853-B61D-714FD4BCD0F3}"/>
    <dgm:cxn modelId="{2A817EC0-73C6-45E0-A2D6-CDAEA3B84B17}" type="presOf" srcId="{21A1EA92-0B2C-44FD-9166-E585A6E189D7}" destId="{D2B9970B-6E24-4D57-AA57-DA9F73440A3C}" srcOrd="0" destOrd="0" presId="urn:microsoft.com/office/officeart/2005/8/layout/list1"/>
    <dgm:cxn modelId="{3E1C0CED-AFCB-4849-BAB1-DF2E4A336181}" srcId="{CC177490-028C-493C-AD07-FECAE72C8D52}" destId="{58E3F884-E3BF-4BFE-A89D-EB7206AF3A24}" srcOrd="6" destOrd="0" parTransId="{01A32423-3543-4763-A826-78871E6093EB}" sibTransId="{6D7AE098-57CD-44A4-B182-6F03AEFC1F7A}"/>
    <dgm:cxn modelId="{0B8BD243-5756-4FF6-AFB4-335C78D4130B}" type="presOf" srcId="{0C3230C1-8612-4FFB-9DCA-2FF370F88348}" destId="{D2B9970B-6E24-4D57-AA57-DA9F73440A3C}" srcOrd="0" destOrd="4" presId="urn:microsoft.com/office/officeart/2005/8/layout/list1"/>
    <dgm:cxn modelId="{5302BD15-6111-4815-8DA8-0F9BD56B2C04}" srcId="{CC177490-028C-493C-AD07-FECAE72C8D52}" destId="{21A1EA92-0B2C-44FD-9166-E585A6E189D7}" srcOrd="0" destOrd="0" parTransId="{DEE9A489-4881-4F43-BF71-4906290E090E}" sibTransId="{CEC7234E-D402-419D-8246-09C34F2734F4}"/>
    <dgm:cxn modelId="{19B2F7C5-D3B6-4435-9275-75A19B936BD3}" type="presOf" srcId="{CC177490-028C-493C-AD07-FECAE72C8D52}" destId="{3DA23D65-8D5B-40B6-9C8B-0E6AB1665F61}" srcOrd="0" destOrd="0" presId="urn:microsoft.com/office/officeart/2005/8/layout/list1"/>
    <dgm:cxn modelId="{EA60B897-15A7-4221-A5B4-41144AF48E7A}" srcId="{CC177490-028C-493C-AD07-FECAE72C8D52}" destId="{951F1CBC-20DF-4F1C-A961-6E87E6C8AF9A}" srcOrd="3" destOrd="0" parTransId="{E2BD1718-8C2B-4F54-B161-1E7EE4C0D296}" sibTransId="{B926E9D1-7F60-4392-8753-21B17A5CCA80}"/>
    <dgm:cxn modelId="{A6AAF385-A891-4C8E-BD28-B82DF8818767}" srcId="{CC177490-028C-493C-AD07-FECAE72C8D52}" destId="{0C3230C1-8612-4FFB-9DCA-2FF370F88348}" srcOrd="4" destOrd="0" parTransId="{8F2AD5BF-9AC1-4C68-88FA-401523138CE0}" sibTransId="{F2A53490-1D24-42F8-A9B0-0471E1FED322}"/>
    <dgm:cxn modelId="{D0CCF2C1-656B-4E66-9731-120DDDF93AAC}" type="presOf" srcId="{58E3F884-E3BF-4BFE-A89D-EB7206AF3A24}" destId="{D2B9970B-6E24-4D57-AA57-DA9F73440A3C}" srcOrd="0" destOrd="6" presId="urn:microsoft.com/office/officeart/2005/8/layout/list1"/>
    <dgm:cxn modelId="{FE5B94D1-2CFB-42ED-AD55-34FD7F5CE046}" type="presParOf" srcId="{CFD35D6B-82DD-467E-AA2C-FE41C725FD00}" destId="{62DFE7B4-EE23-40CD-8784-2197D6C0C64A}" srcOrd="0" destOrd="0" presId="urn:microsoft.com/office/officeart/2005/8/layout/list1"/>
    <dgm:cxn modelId="{2375B212-3F1A-4FE4-9B3D-D28ADC0F962D}" type="presParOf" srcId="{62DFE7B4-EE23-40CD-8784-2197D6C0C64A}" destId="{3DA23D65-8D5B-40B6-9C8B-0E6AB1665F61}" srcOrd="0" destOrd="0" presId="urn:microsoft.com/office/officeart/2005/8/layout/list1"/>
    <dgm:cxn modelId="{085CEF0D-20AF-42E8-82F4-85DEE316288C}" type="presParOf" srcId="{62DFE7B4-EE23-40CD-8784-2197D6C0C64A}" destId="{A7B399E3-FE61-44E0-9939-4075267652F9}" srcOrd="1" destOrd="0" presId="urn:microsoft.com/office/officeart/2005/8/layout/list1"/>
    <dgm:cxn modelId="{56C2119D-CBBE-4834-8058-5CD088383BD7}" type="presParOf" srcId="{CFD35D6B-82DD-467E-AA2C-FE41C725FD00}" destId="{595B78D3-3382-43F9-82D1-3CB4083FFB67}" srcOrd="1" destOrd="0" presId="urn:microsoft.com/office/officeart/2005/8/layout/list1"/>
    <dgm:cxn modelId="{4431FCF3-A6BE-4F8B-8AF4-A73DF0CB5D09}" type="presParOf" srcId="{CFD35D6B-82DD-467E-AA2C-FE41C725FD00}" destId="{D2B9970B-6E24-4D57-AA57-DA9F73440A3C}"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2.xml><?xml version="1.0" encoding="utf-8"?>
<dgm:dataModel xmlns:dgm="http://schemas.openxmlformats.org/drawingml/2006/diagram" xmlns:a="http://schemas.openxmlformats.org/drawingml/2006/main">
  <dgm:ptLst>
    <dgm:pt modelId="{92935FAD-26D4-4BAA-84E1-3B50CD09070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150DC2FD-C058-4C1E-97F0-29649C7001A0}">
      <dgm:prSet custT="1"/>
      <dgm:spPr/>
      <dgm:t>
        <a:bodyPr/>
        <a:lstStyle/>
        <a:p>
          <a:r>
            <a:rPr lang="zh-TW" altLang="en-US" sz="2400" dirty="0" smtClean="0"/>
            <a:t>貸款用途</a:t>
          </a:r>
          <a:endParaRPr lang="zh-TW" altLang="en-US" sz="2400" dirty="0"/>
        </a:p>
      </dgm:t>
    </dgm:pt>
    <dgm:pt modelId="{2CA7DABD-923C-4F1A-9185-8E766EC3F2DF}" type="parTrans" cxnId="{8520F6B3-9691-490C-A6C4-DB208C188BEC}">
      <dgm:prSet/>
      <dgm:spPr/>
      <dgm:t>
        <a:bodyPr/>
        <a:lstStyle/>
        <a:p>
          <a:endParaRPr lang="zh-TW" altLang="en-US"/>
        </a:p>
      </dgm:t>
    </dgm:pt>
    <dgm:pt modelId="{5F6B51DC-8637-4104-B94E-FCCE94541056}" type="sibTrans" cxnId="{8520F6B3-9691-490C-A6C4-DB208C188BEC}">
      <dgm:prSet/>
      <dgm:spPr/>
      <dgm:t>
        <a:bodyPr/>
        <a:lstStyle/>
        <a:p>
          <a:endParaRPr lang="zh-TW" altLang="en-US"/>
        </a:p>
      </dgm:t>
    </dgm:pt>
    <dgm:pt modelId="{CB199A87-915C-4AA0-868F-BE354F7BDE60}">
      <dgm:prSet/>
      <dgm:spPr/>
      <dgm:t>
        <a:bodyPr/>
        <a:lstStyle/>
        <a:p>
          <a:r>
            <a:rPr lang="zh-TW" dirty="0" smtClean="0"/>
            <a:t>從事農、林</a:t>
          </a:r>
          <a:r>
            <a:rPr lang="zh-TW" altLang="en-US" dirty="0" smtClean="0"/>
            <a:t>、</a:t>
          </a:r>
          <a:r>
            <a:rPr lang="zh-TW" dirty="0" smtClean="0"/>
            <a:t>漁、牧業生產、農產運銷</a:t>
          </a:r>
          <a:r>
            <a:rPr lang="zh-TW" altLang="en-US" dirty="0" smtClean="0"/>
            <a:t>、外銷集貨供應及研究發展等所需之資本支出及營運所需週轉金。</a:t>
          </a:r>
          <a:endParaRPr lang="zh-TW" altLang="en-US" dirty="0"/>
        </a:p>
      </dgm:t>
    </dgm:pt>
    <dgm:pt modelId="{861E553F-0106-440D-85D0-01A3CA7D47CB}" type="parTrans" cxnId="{1F1DD830-A849-4647-A5DB-BA34E510985E}">
      <dgm:prSet/>
      <dgm:spPr/>
      <dgm:t>
        <a:bodyPr/>
        <a:lstStyle/>
        <a:p>
          <a:endParaRPr lang="zh-TW" altLang="en-US"/>
        </a:p>
      </dgm:t>
    </dgm:pt>
    <dgm:pt modelId="{2E19B13A-D768-493D-996A-F8175C06E772}" type="sibTrans" cxnId="{1F1DD830-A849-4647-A5DB-BA34E510985E}">
      <dgm:prSet/>
      <dgm:spPr/>
      <dgm:t>
        <a:bodyPr/>
        <a:lstStyle/>
        <a:p>
          <a:endParaRPr lang="zh-TW" altLang="en-US"/>
        </a:p>
      </dgm:t>
    </dgm:pt>
    <dgm:pt modelId="{D6606006-8FE3-497C-AC8E-27AEE63DAF83}">
      <dgm:prSet/>
      <dgm:spPr/>
      <dgm:t>
        <a:bodyPr/>
        <a:lstStyle/>
        <a:p>
          <a:r>
            <a:rPr lang="zh-TW" dirty="0" smtClean="0"/>
            <a:t>前項各款貸款用途不包括購地所需資金。</a:t>
          </a:r>
          <a:endParaRPr lang="zh-TW" dirty="0"/>
        </a:p>
      </dgm:t>
    </dgm:pt>
    <dgm:pt modelId="{BCF62580-DCD0-461C-8548-021912B65FF6}" type="parTrans" cxnId="{F4F37781-CC66-48C9-BB90-D97357FBB93F}">
      <dgm:prSet/>
      <dgm:spPr/>
      <dgm:t>
        <a:bodyPr/>
        <a:lstStyle/>
        <a:p>
          <a:endParaRPr lang="zh-TW" altLang="en-US"/>
        </a:p>
      </dgm:t>
    </dgm:pt>
    <dgm:pt modelId="{8E9526D0-4608-48C7-A455-30957C7D2461}" type="sibTrans" cxnId="{F4F37781-CC66-48C9-BB90-D97357FBB93F}">
      <dgm:prSet/>
      <dgm:spPr/>
      <dgm:t>
        <a:bodyPr/>
        <a:lstStyle/>
        <a:p>
          <a:endParaRPr lang="zh-TW" altLang="en-US"/>
        </a:p>
      </dgm:t>
    </dgm:pt>
    <dgm:pt modelId="{BCB3DCD9-B49D-40CF-803C-5ACD8F1B2182}" type="pres">
      <dgm:prSet presAssocID="{92935FAD-26D4-4BAA-84E1-3B50CD09070D}" presName="linear" presStyleCnt="0">
        <dgm:presLayoutVars>
          <dgm:dir/>
          <dgm:animLvl val="lvl"/>
          <dgm:resizeHandles val="exact"/>
        </dgm:presLayoutVars>
      </dgm:prSet>
      <dgm:spPr/>
      <dgm:t>
        <a:bodyPr/>
        <a:lstStyle/>
        <a:p>
          <a:endParaRPr lang="zh-TW" altLang="en-US"/>
        </a:p>
      </dgm:t>
    </dgm:pt>
    <dgm:pt modelId="{F6921285-3D6F-4102-8826-2D4BA4BB47A2}" type="pres">
      <dgm:prSet presAssocID="{150DC2FD-C058-4C1E-97F0-29649C7001A0}" presName="parentLin" presStyleCnt="0"/>
      <dgm:spPr/>
    </dgm:pt>
    <dgm:pt modelId="{7E41E209-68D2-4D5F-B954-9CF206F66BEB}" type="pres">
      <dgm:prSet presAssocID="{150DC2FD-C058-4C1E-97F0-29649C7001A0}" presName="parentLeftMargin" presStyleLbl="node1" presStyleIdx="0" presStyleCnt="1"/>
      <dgm:spPr/>
      <dgm:t>
        <a:bodyPr/>
        <a:lstStyle/>
        <a:p>
          <a:endParaRPr lang="zh-TW" altLang="en-US"/>
        </a:p>
      </dgm:t>
    </dgm:pt>
    <dgm:pt modelId="{DE97701F-DD3B-4685-A129-DEA71FC89453}" type="pres">
      <dgm:prSet presAssocID="{150DC2FD-C058-4C1E-97F0-29649C7001A0}" presName="parentText" presStyleLbl="node1" presStyleIdx="0" presStyleCnt="1" custScaleY="68922">
        <dgm:presLayoutVars>
          <dgm:chMax val="0"/>
          <dgm:bulletEnabled val="1"/>
        </dgm:presLayoutVars>
      </dgm:prSet>
      <dgm:spPr/>
      <dgm:t>
        <a:bodyPr/>
        <a:lstStyle/>
        <a:p>
          <a:endParaRPr lang="zh-TW" altLang="en-US"/>
        </a:p>
      </dgm:t>
    </dgm:pt>
    <dgm:pt modelId="{9D51E2B4-36E6-45C4-947A-72B48634E225}" type="pres">
      <dgm:prSet presAssocID="{150DC2FD-C058-4C1E-97F0-29649C7001A0}" presName="negativeSpace" presStyleCnt="0"/>
      <dgm:spPr/>
    </dgm:pt>
    <dgm:pt modelId="{CDEF86EA-10CD-46DC-B4CC-CABD8C5F19A6}" type="pres">
      <dgm:prSet presAssocID="{150DC2FD-C058-4C1E-97F0-29649C7001A0}" presName="childText" presStyleLbl="conFgAcc1" presStyleIdx="0" presStyleCnt="1">
        <dgm:presLayoutVars>
          <dgm:bulletEnabled val="1"/>
        </dgm:presLayoutVars>
      </dgm:prSet>
      <dgm:spPr/>
      <dgm:t>
        <a:bodyPr/>
        <a:lstStyle/>
        <a:p>
          <a:endParaRPr lang="zh-TW" altLang="en-US"/>
        </a:p>
      </dgm:t>
    </dgm:pt>
  </dgm:ptLst>
  <dgm:cxnLst>
    <dgm:cxn modelId="{1F1DD830-A849-4647-A5DB-BA34E510985E}" srcId="{150DC2FD-C058-4C1E-97F0-29649C7001A0}" destId="{CB199A87-915C-4AA0-868F-BE354F7BDE60}" srcOrd="0" destOrd="0" parTransId="{861E553F-0106-440D-85D0-01A3CA7D47CB}" sibTransId="{2E19B13A-D768-493D-996A-F8175C06E772}"/>
    <dgm:cxn modelId="{431BF8D9-46AA-473E-9FD8-F8DF50DD3969}" type="presOf" srcId="{150DC2FD-C058-4C1E-97F0-29649C7001A0}" destId="{DE97701F-DD3B-4685-A129-DEA71FC89453}" srcOrd="1" destOrd="0" presId="urn:microsoft.com/office/officeart/2005/8/layout/list1"/>
    <dgm:cxn modelId="{7E895A19-451F-4EB1-9323-9DD27BDC1EE2}" type="presOf" srcId="{92935FAD-26D4-4BAA-84E1-3B50CD09070D}" destId="{BCB3DCD9-B49D-40CF-803C-5ACD8F1B2182}" srcOrd="0" destOrd="0" presId="urn:microsoft.com/office/officeart/2005/8/layout/list1"/>
    <dgm:cxn modelId="{3CC768AE-F2C6-45B6-9645-4DD892D7E529}" type="presOf" srcId="{150DC2FD-C058-4C1E-97F0-29649C7001A0}" destId="{7E41E209-68D2-4D5F-B954-9CF206F66BEB}" srcOrd="0" destOrd="0" presId="urn:microsoft.com/office/officeart/2005/8/layout/list1"/>
    <dgm:cxn modelId="{8520F6B3-9691-490C-A6C4-DB208C188BEC}" srcId="{92935FAD-26D4-4BAA-84E1-3B50CD09070D}" destId="{150DC2FD-C058-4C1E-97F0-29649C7001A0}" srcOrd="0" destOrd="0" parTransId="{2CA7DABD-923C-4F1A-9185-8E766EC3F2DF}" sibTransId="{5F6B51DC-8637-4104-B94E-FCCE94541056}"/>
    <dgm:cxn modelId="{44A4BF53-6F5C-4E41-8C9C-6513A1585AAB}" type="presOf" srcId="{CB199A87-915C-4AA0-868F-BE354F7BDE60}" destId="{CDEF86EA-10CD-46DC-B4CC-CABD8C5F19A6}" srcOrd="0" destOrd="0" presId="urn:microsoft.com/office/officeart/2005/8/layout/list1"/>
    <dgm:cxn modelId="{008EB4F2-1CCC-4249-B0E4-4CA9BAEA1494}" type="presOf" srcId="{D6606006-8FE3-497C-AC8E-27AEE63DAF83}" destId="{CDEF86EA-10CD-46DC-B4CC-CABD8C5F19A6}" srcOrd="0" destOrd="1" presId="urn:microsoft.com/office/officeart/2005/8/layout/list1"/>
    <dgm:cxn modelId="{F4F37781-CC66-48C9-BB90-D97357FBB93F}" srcId="{150DC2FD-C058-4C1E-97F0-29649C7001A0}" destId="{D6606006-8FE3-497C-AC8E-27AEE63DAF83}" srcOrd="1" destOrd="0" parTransId="{BCF62580-DCD0-461C-8548-021912B65FF6}" sibTransId="{8E9526D0-4608-48C7-A455-30957C7D2461}"/>
    <dgm:cxn modelId="{CAB2179D-8C53-4A47-BEF1-335359AFBC32}" type="presParOf" srcId="{BCB3DCD9-B49D-40CF-803C-5ACD8F1B2182}" destId="{F6921285-3D6F-4102-8826-2D4BA4BB47A2}" srcOrd="0" destOrd="0" presId="urn:microsoft.com/office/officeart/2005/8/layout/list1"/>
    <dgm:cxn modelId="{07B08C70-0177-4E39-A267-1B78208664D7}" type="presParOf" srcId="{F6921285-3D6F-4102-8826-2D4BA4BB47A2}" destId="{7E41E209-68D2-4D5F-B954-9CF206F66BEB}" srcOrd="0" destOrd="0" presId="urn:microsoft.com/office/officeart/2005/8/layout/list1"/>
    <dgm:cxn modelId="{F2355688-50A8-4872-ACD9-4BA0E09FDEE0}" type="presParOf" srcId="{F6921285-3D6F-4102-8826-2D4BA4BB47A2}" destId="{DE97701F-DD3B-4685-A129-DEA71FC89453}" srcOrd="1" destOrd="0" presId="urn:microsoft.com/office/officeart/2005/8/layout/list1"/>
    <dgm:cxn modelId="{79A0CDE7-8314-40F5-B351-49C39667F0E9}" type="presParOf" srcId="{BCB3DCD9-B49D-40CF-803C-5ACD8F1B2182}" destId="{9D51E2B4-36E6-45C4-947A-72B48634E225}" srcOrd="1" destOrd="0" presId="urn:microsoft.com/office/officeart/2005/8/layout/list1"/>
    <dgm:cxn modelId="{54F3E18F-9859-4E0B-A618-5E5EBDE08E6C}" type="presParOf" srcId="{BCB3DCD9-B49D-40CF-803C-5ACD8F1B2182}" destId="{CDEF86EA-10CD-46DC-B4CC-CABD8C5F19A6}"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3.xml><?xml version="1.0" encoding="utf-8"?>
<dgm:dataModel xmlns:dgm="http://schemas.openxmlformats.org/drawingml/2006/diagram" xmlns:a="http://schemas.openxmlformats.org/drawingml/2006/main">
  <dgm:ptLst>
    <dgm:pt modelId="{67C37A43-F674-4C9A-ACBA-2F641DE680A5}"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zh-TW" altLang="en-US"/>
        </a:p>
      </dgm:t>
    </dgm:pt>
    <dgm:pt modelId="{25273899-6D7B-4209-A69D-BB8A86B8DC38}">
      <dgm:prSet custT="1"/>
      <dgm:spPr/>
      <dgm:t>
        <a:bodyPr/>
        <a:lstStyle/>
        <a:p>
          <a:pPr rtl="0"/>
          <a:r>
            <a:rPr kumimoji="1" lang="zh-TW" sz="2000" b="1" dirty="0" smtClean="0">
              <a:solidFill>
                <a:schemeClr val="tx1"/>
              </a:solidFill>
            </a:rPr>
            <a:t>農產運銷，指農業發展條例第</a:t>
          </a:r>
          <a:r>
            <a:rPr kumimoji="1" lang="en-US" sz="2000" b="1" dirty="0" smtClean="0">
              <a:solidFill>
                <a:schemeClr val="tx1"/>
              </a:solidFill>
            </a:rPr>
            <a:t>3</a:t>
          </a:r>
          <a:r>
            <a:rPr kumimoji="1" lang="zh-TW" sz="2000" b="1" dirty="0" smtClean="0">
              <a:solidFill>
                <a:schemeClr val="tx1"/>
              </a:solidFill>
            </a:rPr>
            <a:t>條第</a:t>
          </a:r>
          <a:r>
            <a:rPr kumimoji="1" lang="en-US" sz="2000" b="1" dirty="0" smtClean="0">
              <a:solidFill>
                <a:schemeClr val="tx1"/>
              </a:solidFill>
            </a:rPr>
            <a:t>17</a:t>
          </a:r>
          <a:r>
            <a:rPr kumimoji="1" lang="zh-TW" sz="2000" b="1" dirty="0" smtClean="0">
              <a:solidFill>
                <a:schemeClr val="tx1"/>
              </a:solidFill>
            </a:rPr>
            <a:t>款規定之農產品之集貨、選別、分級、包裝、儲存、冷凍</a:t>
          </a:r>
          <a:r>
            <a:rPr kumimoji="1" lang="en-US" sz="2000" b="1" dirty="0" smtClean="0">
              <a:solidFill>
                <a:schemeClr val="tx1"/>
              </a:solidFill>
            </a:rPr>
            <a:t> (</a:t>
          </a:r>
          <a:r>
            <a:rPr kumimoji="1" lang="zh-TW" sz="2000" b="1" dirty="0" smtClean="0">
              <a:solidFill>
                <a:schemeClr val="tx1"/>
              </a:solidFill>
            </a:rPr>
            <a:t>藏</a:t>
          </a:r>
          <a:r>
            <a:rPr kumimoji="1" lang="en-US" sz="2000" b="1" dirty="0" smtClean="0">
              <a:solidFill>
                <a:schemeClr val="tx1"/>
              </a:solidFill>
            </a:rPr>
            <a:t>)</a:t>
          </a:r>
          <a:r>
            <a:rPr kumimoji="1" lang="zh-TW" sz="2000" b="1" dirty="0" smtClean="0">
              <a:solidFill>
                <a:schemeClr val="tx1"/>
              </a:solidFill>
            </a:rPr>
            <a:t>、加工處理、檢驗、運輸及交易等各項作業</a:t>
          </a:r>
          <a:endParaRPr kumimoji="1" lang="zh-TW" sz="2000" b="1" i="0" baseline="0" dirty="0">
            <a:solidFill>
              <a:schemeClr val="tx1"/>
            </a:solidFill>
          </a:endParaRPr>
        </a:p>
      </dgm:t>
    </dgm:pt>
    <dgm:pt modelId="{BB9A93CE-D9D5-4988-9E19-669046B41606}" type="parTrans" cxnId="{0842CB44-CFEC-49F6-978F-35CFBF47A8DC}">
      <dgm:prSet/>
      <dgm:spPr/>
      <dgm:t>
        <a:bodyPr/>
        <a:lstStyle/>
        <a:p>
          <a:endParaRPr lang="zh-TW" altLang="en-US"/>
        </a:p>
      </dgm:t>
    </dgm:pt>
    <dgm:pt modelId="{26550E74-5438-4EFA-8392-6B860B252B2F}" type="sibTrans" cxnId="{0842CB44-CFEC-49F6-978F-35CFBF47A8DC}">
      <dgm:prSet/>
      <dgm:spPr/>
      <dgm:t>
        <a:bodyPr/>
        <a:lstStyle/>
        <a:p>
          <a:endParaRPr lang="zh-TW" altLang="en-US"/>
        </a:p>
      </dgm:t>
    </dgm:pt>
    <dgm:pt modelId="{CB47A516-7D4C-4948-A370-51A85FC5CC0B}" type="pres">
      <dgm:prSet presAssocID="{67C37A43-F674-4C9A-ACBA-2F641DE680A5}" presName="linear" presStyleCnt="0">
        <dgm:presLayoutVars>
          <dgm:animLvl val="lvl"/>
          <dgm:resizeHandles val="exact"/>
        </dgm:presLayoutVars>
      </dgm:prSet>
      <dgm:spPr/>
      <dgm:t>
        <a:bodyPr/>
        <a:lstStyle/>
        <a:p>
          <a:endParaRPr lang="zh-TW" altLang="en-US"/>
        </a:p>
      </dgm:t>
    </dgm:pt>
    <dgm:pt modelId="{E5881296-0962-4AE1-80B0-4DF2FE314393}" type="pres">
      <dgm:prSet presAssocID="{25273899-6D7B-4209-A69D-BB8A86B8DC38}" presName="parentText" presStyleLbl="node1" presStyleIdx="0" presStyleCnt="1">
        <dgm:presLayoutVars>
          <dgm:chMax val="0"/>
          <dgm:bulletEnabled val="1"/>
        </dgm:presLayoutVars>
      </dgm:prSet>
      <dgm:spPr/>
      <dgm:t>
        <a:bodyPr/>
        <a:lstStyle/>
        <a:p>
          <a:endParaRPr lang="zh-TW" altLang="en-US"/>
        </a:p>
      </dgm:t>
    </dgm:pt>
  </dgm:ptLst>
  <dgm:cxnLst>
    <dgm:cxn modelId="{ADEB3DD4-C8A9-4D52-BC8C-D89AABEFB721}" type="presOf" srcId="{25273899-6D7B-4209-A69D-BB8A86B8DC38}" destId="{E5881296-0962-4AE1-80B0-4DF2FE314393}" srcOrd="0" destOrd="0" presId="urn:microsoft.com/office/officeart/2005/8/layout/vList2"/>
    <dgm:cxn modelId="{C373EDA9-A25E-4583-977E-827206892F86}" type="presOf" srcId="{67C37A43-F674-4C9A-ACBA-2F641DE680A5}" destId="{CB47A516-7D4C-4948-A370-51A85FC5CC0B}" srcOrd="0" destOrd="0" presId="urn:microsoft.com/office/officeart/2005/8/layout/vList2"/>
    <dgm:cxn modelId="{0842CB44-CFEC-49F6-978F-35CFBF47A8DC}" srcId="{67C37A43-F674-4C9A-ACBA-2F641DE680A5}" destId="{25273899-6D7B-4209-A69D-BB8A86B8DC38}" srcOrd="0" destOrd="0" parTransId="{BB9A93CE-D9D5-4988-9E19-669046B41606}" sibTransId="{26550E74-5438-4EFA-8392-6B860B252B2F}"/>
    <dgm:cxn modelId="{6FD2465E-4ED1-4B6E-AA2E-D14799F210D0}" type="presParOf" srcId="{CB47A516-7D4C-4948-A370-51A85FC5CC0B}" destId="{E5881296-0962-4AE1-80B0-4DF2FE314393}" srcOrd="0" destOrd="0" presId="urn:microsoft.com/office/officeart/2005/8/layout/vList2"/>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ata114.xml><?xml version="1.0" encoding="utf-8"?>
<dgm:dataModel xmlns:dgm="http://schemas.openxmlformats.org/drawingml/2006/diagram" xmlns:a="http://schemas.openxmlformats.org/drawingml/2006/main">
  <dgm:ptLst>
    <dgm:pt modelId="{62FEEA9E-AA89-4AA1-8F71-4C9522379A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64065D-BF97-4AEF-9C69-93C7D1E2FBE3}">
      <dgm:prSet phldrT="[文字]" custT="1"/>
      <dgm:spPr/>
      <dgm:t>
        <a:bodyPr/>
        <a:lstStyle/>
        <a:p>
          <a:r>
            <a:rPr lang="zh-TW" altLang="en-US" sz="2400" dirty="0" smtClean="0">
              <a:solidFill>
                <a:schemeClr val="bg1"/>
              </a:solidFill>
            </a:rPr>
            <a:t>貸款利率</a:t>
          </a:r>
          <a:endParaRPr lang="zh-TW" altLang="en-US" sz="2400" dirty="0">
            <a:solidFill>
              <a:schemeClr val="bg1"/>
            </a:solidFill>
          </a:endParaRPr>
        </a:p>
      </dgm:t>
    </dgm:pt>
    <dgm:pt modelId="{87CF8AF2-F3C2-46A1-ADD7-510015E89209}" type="parTrans" cxnId="{829B5C49-ABCC-4034-9B1D-F112ED0514D9}">
      <dgm:prSet/>
      <dgm:spPr/>
      <dgm:t>
        <a:bodyPr/>
        <a:lstStyle/>
        <a:p>
          <a:endParaRPr lang="zh-TW" altLang="en-US"/>
        </a:p>
      </dgm:t>
    </dgm:pt>
    <dgm:pt modelId="{1FF1918E-BAEE-43B2-9805-E1C66AE12CAB}" type="sibTrans" cxnId="{829B5C49-ABCC-4034-9B1D-F112ED0514D9}">
      <dgm:prSet/>
      <dgm:spPr/>
      <dgm:t>
        <a:bodyPr/>
        <a:lstStyle/>
        <a:p>
          <a:endParaRPr lang="zh-TW" altLang="en-US"/>
        </a:p>
      </dgm:t>
    </dgm:pt>
    <dgm:pt modelId="{7C201AE8-F87A-4041-B2BB-FDBEA0E75834}">
      <dgm:prSet phldrT="[文字]" custT="1"/>
      <dgm:spPr/>
      <dgm:t>
        <a:bodyPr/>
        <a:lstStyle/>
        <a:p>
          <a:r>
            <a:rPr lang="zh-TW" altLang="en-US" sz="2400" dirty="0" smtClean="0"/>
            <a:t>貸款期限</a:t>
          </a:r>
          <a:endParaRPr lang="zh-TW" altLang="en-US" sz="2400" dirty="0"/>
        </a:p>
      </dgm:t>
    </dgm:pt>
    <dgm:pt modelId="{AD5958AB-E127-4914-A6A7-A0F14F1C170A}" type="parTrans" cxnId="{01BD5229-29B8-403F-8CFA-FA29CB69312C}">
      <dgm:prSet/>
      <dgm:spPr/>
      <dgm:t>
        <a:bodyPr/>
        <a:lstStyle/>
        <a:p>
          <a:endParaRPr lang="zh-TW" altLang="en-US"/>
        </a:p>
      </dgm:t>
    </dgm:pt>
    <dgm:pt modelId="{D85078B6-DC90-4579-8AD7-32E66FD8ED49}" type="sibTrans" cxnId="{01BD5229-29B8-403F-8CFA-FA29CB69312C}">
      <dgm:prSet/>
      <dgm:spPr/>
      <dgm:t>
        <a:bodyPr/>
        <a:lstStyle/>
        <a:p>
          <a:endParaRPr lang="zh-TW" altLang="en-US"/>
        </a:p>
      </dgm:t>
    </dgm:pt>
    <dgm:pt modelId="{47D1777D-8374-4D85-A0BD-C8DB2FB65072}">
      <dgm:prSet phldrT="[文字]" custT="1"/>
      <dgm:spPr/>
      <dgm:t>
        <a:bodyPr/>
        <a:lstStyle/>
        <a:p>
          <a:r>
            <a:rPr lang="zh-TW" altLang="en-US" sz="2400" dirty="0" smtClean="0"/>
            <a:t>貸款額度</a:t>
          </a:r>
          <a:endParaRPr lang="zh-TW" altLang="en-US" sz="2400" dirty="0"/>
        </a:p>
      </dgm:t>
    </dgm:pt>
    <dgm:pt modelId="{30344A49-D2F1-4844-A122-3FA29DE1F6D3}" type="parTrans" cxnId="{5E66BF8C-07B9-4F8D-974A-55B7ABE7F648}">
      <dgm:prSet/>
      <dgm:spPr/>
      <dgm:t>
        <a:bodyPr/>
        <a:lstStyle/>
        <a:p>
          <a:endParaRPr lang="zh-TW" altLang="en-US"/>
        </a:p>
      </dgm:t>
    </dgm:pt>
    <dgm:pt modelId="{CF8B878B-3CEC-4C9E-AD65-6A391A385CAD}" type="sibTrans" cxnId="{5E66BF8C-07B9-4F8D-974A-55B7ABE7F648}">
      <dgm:prSet/>
      <dgm:spPr/>
      <dgm:t>
        <a:bodyPr/>
        <a:lstStyle/>
        <a:p>
          <a:endParaRPr lang="zh-TW" altLang="en-US"/>
        </a:p>
      </dgm:t>
    </dgm:pt>
    <dgm:pt modelId="{CE64EA4A-E125-403B-8331-6C426FFAD344}">
      <dgm:prSet custT="1"/>
      <dgm:spPr/>
      <dgm:t>
        <a:bodyPr/>
        <a:lstStyle/>
        <a:p>
          <a:r>
            <a:rPr lang="zh-TW" sz="2000" dirty="0" smtClean="0"/>
            <a:t>年息</a:t>
          </a:r>
          <a:r>
            <a:rPr lang="en-US" altLang="zh-TW" sz="2000" dirty="0" smtClean="0">
              <a:solidFill>
                <a:srgbClr val="FF0000"/>
              </a:solidFill>
            </a:rPr>
            <a:t>1.68</a:t>
          </a:r>
          <a:r>
            <a:rPr lang="zh-TW" altLang="zh-TW" sz="2000" dirty="0" smtClean="0"/>
            <a:t>％</a:t>
          </a:r>
          <a:r>
            <a:rPr lang="zh-TW" sz="2000" dirty="0" smtClean="0"/>
            <a:t>。</a:t>
          </a:r>
          <a:endParaRPr lang="zh-TW" altLang="en-US" sz="2000" dirty="0"/>
        </a:p>
      </dgm:t>
    </dgm:pt>
    <dgm:pt modelId="{C5F578E5-9F49-41AE-A69D-2AC8A43154EB}" type="parTrans" cxnId="{CC6C2238-502A-4910-A67B-D97F27890BA5}">
      <dgm:prSet/>
      <dgm:spPr/>
      <dgm:t>
        <a:bodyPr/>
        <a:lstStyle/>
        <a:p>
          <a:endParaRPr lang="zh-TW" altLang="en-US"/>
        </a:p>
      </dgm:t>
    </dgm:pt>
    <dgm:pt modelId="{BF6EA878-88DB-4159-BE8D-5EF939568AB1}" type="sibTrans" cxnId="{CC6C2238-502A-4910-A67B-D97F27890BA5}">
      <dgm:prSet/>
      <dgm:spPr/>
      <dgm:t>
        <a:bodyPr/>
        <a:lstStyle/>
        <a:p>
          <a:endParaRPr lang="zh-TW" altLang="en-US"/>
        </a:p>
      </dgm:t>
    </dgm:pt>
    <dgm:pt modelId="{80083BD5-B92F-4042-AC82-AB4242FF30A0}">
      <dgm:prSet custT="1"/>
      <dgm:spPr/>
      <dgm:t>
        <a:bodyPr/>
        <a:lstStyle/>
        <a:p>
          <a:r>
            <a:rPr lang="zh-TW" sz="2000" dirty="0" smtClean="0"/>
            <a:t>資本支出最長</a:t>
          </a:r>
          <a:r>
            <a:rPr lang="en-US" altLang="zh-TW" sz="2000" dirty="0" smtClean="0"/>
            <a:t>10</a:t>
          </a:r>
          <a:r>
            <a:rPr lang="zh-TW" sz="2000" dirty="0" smtClean="0"/>
            <a:t>年，週轉金最長</a:t>
          </a:r>
          <a:r>
            <a:rPr lang="en-US" altLang="zh-TW" sz="2000" dirty="0" smtClean="0"/>
            <a:t>3</a:t>
          </a:r>
          <a:r>
            <a:rPr lang="zh-TW" sz="2000" dirty="0" smtClean="0"/>
            <a:t>年。</a:t>
          </a:r>
          <a:endParaRPr lang="zh-TW" altLang="en-US" sz="2000" dirty="0"/>
        </a:p>
      </dgm:t>
    </dgm:pt>
    <dgm:pt modelId="{633E9F59-9620-41B0-B794-A4A17F9A07E2}" type="parTrans" cxnId="{870F400D-E1E7-416B-B848-9F082B4393D0}">
      <dgm:prSet/>
      <dgm:spPr/>
      <dgm:t>
        <a:bodyPr/>
        <a:lstStyle/>
        <a:p>
          <a:endParaRPr lang="zh-TW" altLang="en-US"/>
        </a:p>
      </dgm:t>
    </dgm:pt>
    <dgm:pt modelId="{AC255484-F776-4E86-A6E5-AE3744E5BD3D}" type="sibTrans" cxnId="{870F400D-E1E7-416B-B848-9F082B4393D0}">
      <dgm:prSet/>
      <dgm:spPr/>
      <dgm:t>
        <a:bodyPr/>
        <a:lstStyle/>
        <a:p>
          <a:endParaRPr lang="zh-TW" altLang="en-US"/>
        </a:p>
      </dgm:t>
    </dgm:pt>
    <dgm:pt modelId="{435BAF57-8D2A-4054-8DCB-F6BD118DC832}">
      <dgm:prSet custT="1"/>
      <dgm:spPr/>
      <dgm:t>
        <a:bodyPr/>
        <a:lstStyle/>
        <a:p>
          <a:r>
            <a:rPr lang="zh-TW" altLang="en-US" sz="2000" dirty="0" smtClean="0"/>
            <a:t>本貸款額度如下，並應扣除政府補助金額：</a:t>
          </a:r>
          <a:endParaRPr lang="zh-TW" altLang="en-US" sz="2000" dirty="0"/>
        </a:p>
      </dgm:t>
    </dgm:pt>
    <dgm:pt modelId="{D5F499B3-7BF8-4D1C-8905-E7BCBD130DBD}" type="parTrans" cxnId="{3ED09540-1CDF-4342-934A-CDF5E83299D9}">
      <dgm:prSet/>
      <dgm:spPr/>
      <dgm:t>
        <a:bodyPr/>
        <a:lstStyle/>
        <a:p>
          <a:endParaRPr lang="zh-TW" altLang="en-US"/>
        </a:p>
      </dgm:t>
    </dgm:pt>
    <dgm:pt modelId="{B4EA2B9A-3856-440B-8045-9D1830DE0EC8}" type="sibTrans" cxnId="{3ED09540-1CDF-4342-934A-CDF5E83299D9}">
      <dgm:prSet/>
      <dgm:spPr/>
      <dgm:t>
        <a:bodyPr/>
        <a:lstStyle/>
        <a:p>
          <a:endParaRPr lang="zh-TW" altLang="en-US"/>
        </a:p>
      </dgm:t>
    </dgm:pt>
    <dgm:pt modelId="{E04ACDE4-C0AB-4BBD-B693-C3681032E78F}">
      <dgm:prSet custT="1"/>
      <dgm:spPr/>
      <dgm:t>
        <a:bodyPr/>
        <a:lstStyle/>
        <a:p>
          <a:r>
            <a:rPr lang="zh-TW" sz="2000" dirty="0" smtClean="0"/>
            <a:t>最高</a:t>
          </a:r>
          <a:r>
            <a:rPr lang="en-US" altLang="zh-TW" sz="2000" dirty="0" smtClean="0"/>
            <a:t>5,000</a:t>
          </a:r>
          <a:r>
            <a:rPr lang="zh-TW" sz="2000" dirty="0" smtClean="0"/>
            <a:t>萬元，其中週轉金最高</a:t>
          </a:r>
          <a:r>
            <a:rPr lang="en-US" altLang="zh-TW" sz="2000" dirty="0" smtClean="0"/>
            <a:t>1,000</a:t>
          </a:r>
          <a:r>
            <a:rPr lang="zh-TW" sz="2000" dirty="0" smtClean="0"/>
            <a:t>萬元，但與農民、農民團體或農業產銷班有契作關係者，週轉金最高</a:t>
          </a:r>
          <a:r>
            <a:rPr lang="en-US" altLang="zh-TW" sz="2000" dirty="0" smtClean="0"/>
            <a:t>2,000</a:t>
          </a:r>
          <a:r>
            <a:rPr lang="zh-TW" sz="2000" dirty="0" smtClean="0"/>
            <a:t>萬元。資本支出貸款額度並以實際所需金額</a:t>
          </a:r>
          <a:r>
            <a:rPr lang="en-US" altLang="zh-TW" sz="2000" dirty="0" smtClean="0"/>
            <a:t>70</a:t>
          </a:r>
          <a:r>
            <a:rPr lang="zh-TW" altLang="zh-TW" sz="2000" dirty="0" smtClean="0"/>
            <a:t>％</a:t>
          </a:r>
          <a:r>
            <a:rPr lang="zh-TW" sz="2000" dirty="0" smtClean="0"/>
            <a:t>為限。</a:t>
          </a:r>
          <a:endParaRPr lang="zh-TW" sz="2000" dirty="0"/>
        </a:p>
      </dgm:t>
    </dgm:pt>
    <dgm:pt modelId="{11478250-7FC7-4F55-98C0-17F2D56A7B80}" type="parTrans" cxnId="{ED0D8FFA-0A84-4C88-9D0A-A98DB710DE5C}">
      <dgm:prSet/>
      <dgm:spPr/>
      <dgm:t>
        <a:bodyPr/>
        <a:lstStyle/>
        <a:p>
          <a:endParaRPr lang="zh-TW" altLang="en-US"/>
        </a:p>
      </dgm:t>
    </dgm:pt>
    <dgm:pt modelId="{2D71B707-57A5-49F9-B8D4-EE50AED22E59}" type="sibTrans" cxnId="{ED0D8FFA-0A84-4C88-9D0A-A98DB710DE5C}">
      <dgm:prSet/>
      <dgm:spPr/>
      <dgm:t>
        <a:bodyPr/>
        <a:lstStyle/>
        <a:p>
          <a:endParaRPr lang="zh-TW" altLang="en-US"/>
        </a:p>
      </dgm:t>
    </dgm:pt>
    <dgm:pt modelId="{653588D7-E049-40BC-ACEC-355F99B1E75A}">
      <dgm:prSet custT="1"/>
      <dgm:spPr/>
      <dgm:t>
        <a:bodyPr/>
        <a:lstStyle/>
        <a:p>
          <a:r>
            <a:rPr lang="zh-TW" sz="2000" dirty="0" smtClean="0"/>
            <a:t>借款人加計其負責人申請各種專案</a:t>
          </a:r>
          <a:r>
            <a:rPr lang="zh-TW" altLang="en-US" sz="2000" dirty="0" smtClean="0"/>
            <a:t>農</a:t>
          </a:r>
          <a:r>
            <a:rPr lang="zh-TW" sz="2000" dirty="0" smtClean="0"/>
            <a:t>貸餘額上限為</a:t>
          </a:r>
          <a:r>
            <a:rPr lang="en-US" altLang="zh-TW" sz="2000" dirty="0" smtClean="0"/>
            <a:t>8,000</a:t>
          </a:r>
          <a:r>
            <a:rPr lang="zh-TW" sz="2000" dirty="0" smtClean="0"/>
            <a:t>萬元。</a:t>
          </a:r>
          <a:endParaRPr lang="zh-TW" sz="2000" dirty="0"/>
        </a:p>
      </dgm:t>
    </dgm:pt>
    <dgm:pt modelId="{9F6BB01F-FA79-4EC2-9CEB-318F6D56285F}" type="parTrans" cxnId="{BA60E530-02AA-4395-B272-D0AC3460BE3F}">
      <dgm:prSet/>
      <dgm:spPr/>
      <dgm:t>
        <a:bodyPr/>
        <a:lstStyle/>
        <a:p>
          <a:endParaRPr lang="zh-TW" altLang="en-US"/>
        </a:p>
      </dgm:t>
    </dgm:pt>
    <dgm:pt modelId="{001E2465-31D6-4DA6-BDB1-1B9A1DFDBC1E}" type="sibTrans" cxnId="{BA60E530-02AA-4395-B272-D0AC3460BE3F}">
      <dgm:prSet/>
      <dgm:spPr/>
      <dgm:t>
        <a:bodyPr/>
        <a:lstStyle/>
        <a:p>
          <a:endParaRPr lang="zh-TW" altLang="en-US"/>
        </a:p>
      </dgm:t>
    </dgm:pt>
    <dgm:pt modelId="{EAAF3B8A-8B8A-4CA7-ACF3-CC554C338776}" type="pres">
      <dgm:prSet presAssocID="{62FEEA9E-AA89-4AA1-8F71-4C9522379A7F}" presName="linear" presStyleCnt="0">
        <dgm:presLayoutVars>
          <dgm:dir/>
          <dgm:animLvl val="lvl"/>
          <dgm:resizeHandles val="exact"/>
        </dgm:presLayoutVars>
      </dgm:prSet>
      <dgm:spPr/>
      <dgm:t>
        <a:bodyPr/>
        <a:lstStyle/>
        <a:p>
          <a:endParaRPr lang="zh-TW" altLang="en-US"/>
        </a:p>
      </dgm:t>
    </dgm:pt>
    <dgm:pt modelId="{881AA05F-6022-4D3C-B3C4-AE4A90B24931}" type="pres">
      <dgm:prSet presAssocID="{0964065D-BF97-4AEF-9C69-93C7D1E2FBE3}" presName="parentLin" presStyleCnt="0"/>
      <dgm:spPr/>
    </dgm:pt>
    <dgm:pt modelId="{60EBAFE7-D42E-4E50-B7FB-552EF5E7E35D}" type="pres">
      <dgm:prSet presAssocID="{0964065D-BF97-4AEF-9C69-93C7D1E2FBE3}" presName="parentLeftMargin" presStyleLbl="node1" presStyleIdx="0" presStyleCnt="3"/>
      <dgm:spPr/>
      <dgm:t>
        <a:bodyPr/>
        <a:lstStyle/>
        <a:p>
          <a:endParaRPr lang="zh-TW" altLang="en-US"/>
        </a:p>
      </dgm:t>
    </dgm:pt>
    <dgm:pt modelId="{4DF7E94F-972A-4C44-A333-617684750588}" type="pres">
      <dgm:prSet presAssocID="{0964065D-BF97-4AEF-9C69-93C7D1E2FBE3}" presName="parentText" presStyleLbl="node1" presStyleIdx="0" presStyleCnt="3">
        <dgm:presLayoutVars>
          <dgm:chMax val="0"/>
          <dgm:bulletEnabled val="1"/>
        </dgm:presLayoutVars>
      </dgm:prSet>
      <dgm:spPr/>
      <dgm:t>
        <a:bodyPr/>
        <a:lstStyle/>
        <a:p>
          <a:endParaRPr lang="zh-TW" altLang="en-US"/>
        </a:p>
      </dgm:t>
    </dgm:pt>
    <dgm:pt modelId="{B7FD397F-A299-4AFA-B66C-F8F2B23D2C38}" type="pres">
      <dgm:prSet presAssocID="{0964065D-BF97-4AEF-9C69-93C7D1E2FBE3}" presName="negativeSpace" presStyleCnt="0"/>
      <dgm:spPr/>
    </dgm:pt>
    <dgm:pt modelId="{443D9635-7A31-4046-930E-2CCAE4DCB472}" type="pres">
      <dgm:prSet presAssocID="{0964065D-BF97-4AEF-9C69-93C7D1E2FBE3}" presName="childText" presStyleLbl="conFgAcc1" presStyleIdx="0" presStyleCnt="3" custLinFactNeighborX="-900" custLinFactNeighborY="-17102">
        <dgm:presLayoutVars>
          <dgm:bulletEnabled val="1"/>
        </dgm:presLayoutVars>
      </dgm:prSet>
      <dgm:spPr/>
      <dgm:t>
        <a:bodyPr/>
        <a:lstStyle/>
        <a:p>
          <a:endParaRPr lang="zh-TW" altLang="en-US"/>
        </a:p>
      </dgm:t>
    </dgm:pt>
    <dgm:pt modelId="{598543A5-D7F7-442A-953D-7CF488FA1CA1}" type="pres">
      <dgm:prSet presAssocID="{1FF1918E-BAEE-43B2-9805-E1C66AE12CAB}" presName="spaceBetweenRectangles" presStyleCnt="0"/>
      <dgm:spPr/>
    </dgm:pt>
    <dgm:pt modelId="{DAD6389C-CD34-49BF-ADF5-8E64D67D8271}" type="pres">
      <dgm:prSet presAssocID="{7C201AE8-F87A-4041-B2BB-FDBEA0E75834}" presName="parentLin" presStyleCnt="0"/>
      <dgm:spPr/>
    </dgm:pt>
    <dgm:pt modelId="{E49088A2-9DEC-40EA-96E0-6634A743A6A5}" type="pres">
      <dgm:prSet presAssocID="{7C201AE8-F87A-4041-B2BB-FDBEA0E75834}" presName="parentLeftMargin" presStyleLbl="node1" presStyleIdx="0" presStyleCnt="3"/>
      <dgm:spPr/>
      <dgm:t>
        <a:bodyPr/>
        <a:lstStyle/>
        <a:p>
          <a:endParaRPr lang="zh-TW" altLang="en-US"/>
        </a:p>
      </dgm:t>
    </dgm:pt>
    <dgm:pt modelId="{49A4E820-E1E7-47D1-883A-B79AF7CBFF35}" type="pres">
      <dgm:prSet presAssocID="{7C201AE8-F87A-4041-B2BB-FDBEA0E75834}" presName="parentText" presStyleLbl="node1" presStyleIdx="1" presStyleCnt="3">
        <dgm:presLayoutVars>
          <dgm:chMax val="0"/>
          <dgm:bulletEnabled val="1"/>
        </dgm:presLayoutVars>
      </dgm:prSet>
      <dgm:spPr/>
      <dgm:t>
        <a:bodyPr/>
        <a:lstStyle/>
        <a:p>
          <a:endParaRPr lang="zh-TW" altLang="en-US"/>
        </a:p>
      </dgm:t>
    </dgm:pt>
    <dgm:pt modelId="{5627B7BE-D61F-4D90-97E3-37DA6F1CDDFF}" type="pres">
      <dgm:prSet presAssocID="{7C201AE8-F87A-4041-B2BB-FDBEA0E75834}" presName="negativeSpace" presStyleCnt="0"/>
      <dgm:spPr/>
    </dgm:pt>
    <dgm:pt modelId="{229E44C8-FDA6-4EF0-A990-32BEFE0DCEAA}" type="pres">
      <dgm:prSet presAssocID="{7C201AE8-F87A-4041-B2BB-FDBEA0E75834}" presName="childText" presStyleLbl="conFgAcc1" presStyleIdx="1" presStyleCnt="3">
        <dgm:presLayoutVars>
          <dgm:bulletEnabled val="1"/>
        </dgm:presLayoutVars>
      </dgm:prSet>
      <dgm:spPr/>
      <dgm:t>
        <a:bodyPr/>
        <a:lstStyle/>
        <a:p>
          <a:endParaRPr lang="zh-TW" altLang="en-US"/>
        </a:p>
      </dgm:t>
    </dgm:pt>
    <dgm:pt modelId="{124D37F5-C892-4EEB-AABD-30896D77D162}" type="pres">
      <dgm:prSet presAssocID="{D85078B6-DC90-4579-8AD7-32E66FD8ED49}" presName="spaceBetweenRectangles" presStyleCnt="0"/>
      <dgm:spPr/>
    </dgm:pt>
    <dgm:pt modelId="{64719706-1429-4C2B-ABDA-DE7ED9032658}" type="pres">
      <dgm:prSet presAssocID="{47D1777D-8374-4D85-A0BD-C8DB2FB65072}" presName="parentLin" presStyleCnt="0"/>
      <dgm:spPr/>
    </dgm:pt>
    <dgm:pt modelId="{31F6EECF-2850-4FCB-A32F-E54C27F30F05}" type="pres">
      <dgm:prSet presAssocID="{47D1777D-8374-4D85-A0BD-C8DB2FB65072}" presName="parentLeftMargin" presStyleLbl="node1" presStyleIdx="1" presStyleCnt="3"/>
      <dgm:spPr/>
      <dgm:t>
        <a:bodyPr/>
        <a:lstStyle/>
        <a:p>
          <a:endParaRPr lang="zh-TW" altLang="en-US"/>
        </a:p>
      </dgm:t>
    </dgm:pt>
    <dgm:pt modelId="{E2FB7A91-38B0-4CDD-8929-85956887EFC9}" type="pres">
      <dgm:prSet presAssocID="{47D1777D-8374-4D85-A0BD-C8DB2FB65072}" presName="parentText" presStyleLbl="node1" presStyleIdx="2" presStyleCnt="3">
        <dgm:presLayoutVars>
          <dgm:chMax val="0"/>
          <dgm:bulletEnabled val="1"/>
        </dgm:presLayoutVars>
      </dgm:prSet>
      <dgm:spPr/>
      <dgm:t>
        <a:bodyPr/>
        <a:lstStyle/>
        <a:p>
          <a:endParaRPr lang="zh-TW" altLang="en-US"/>
        </a:p>
      </dgm:t>
    </dgm:pt>
    <dgm:pt modelId="{14D48BFE-259C-424B-BFFF-790A3F127D95}" type="pres">
      <dgm:prSet presAssocID="{47D1777D-8374-4D85-A0BD-C8DB2FB65072}" presName="negativeSpace" presStyleCnt="0"/>
      <dgm:spPr/>
    </dgm:pt>
    <dgm:pt modelId="{8FF63DC7-EB80-47AF-A1DB-F8CB31B8C555}" type="pres">
      <dgm:prSet presAssocID="{47D1777D-8374-4D85-A0BD-C8DB2FB65072}" presName="childText" presStyleLbl="conFgAcc1" presStyleIdx="2" presStyleCnt="3">
        <dgm:presLayoutVars>
          <dgm:bulletEnabled val="1"/>
        </dgm:presLayoutVars>
      </dgm:prSet>
      <dgm:spPr/>
      <dgm:t>
        <a:bodyPr/>
        <a:lstStyle/>
        <a:p>
          <a:endParaRPr lang="zh-TW" altLang="en-US"/>
        </a:p>
      </dgm:t>
    </dgm:pt>
  </dgm:ptLst>
  <dgm:cxnLst>
    <dgm:cxn modelId="{829B5C49-ABCC-4034-9B1D-F112ED0514D9}" srcId="{62FEEA9E-AA89-4AA1-8F71-4C9522379A7F}" destId="{0964065D-BF97-4AEF-9C69-93C7D1E2FBE3}" srcOrd="0" destOrd="0" parTransId="{87CF8AF2-F3C2-46A1-ADD7-510015E89209}" sibTransId="{1FF1918E-BAEE-43B2-9805-E1C66AE12CAB}"/>
    <dgm:cxn modelId="{783D5F84-D2E9-4EC7-A93E-DCA0C81B7F9C}" type="presOf" srcId="{62FEEA9E-AA89-4AA1-8F71-4C9522379A7F}" destId="{EAAF3B8A-8B8A-4CA7-ACF3-CC554C338776}" srcOrd="0" destOrd="0" presId="urn:microsoft.com/office/officeart/2005/8/layout/list1"/>
    <dgm:cxn modelId="{CAF519E8-84C6-4AE7-8EDA-7BA7896D82BA}" type="presOf" srcId="{0964065D-BF97-4AEF-9C69-93C7D1E2FBE3}" destId="{4DF7E94F-972A-4C44-A333-617684750588}" srcOrd="1" destOrd="0" presId="urn:microsoft.com/office/officeart/2005/8/layout/list1"/>
    <dgm:cxn modelId="{ED0D8FFA-0A84-4C88-9D0A-A98DB710DE5C}" srcId="{435BAF57-8D2A-4054-8DCB-F6BD118DC832}" destId="{E04ACDE4-C0AB-4BBD-B693-C3681032E78F}" srcOrd="0" destOrd="0" parTransId="{11478250-7FC7-4F55-98C0-17F2D56A7B80}" sibTransId="{2D71B707-57A5-49F9-B8D4-EE50AED22E59}"/>
    <dgm:cxn modelId="{92EE7508-F4B3-473D-876B-E63F96B051F6}" type="presOf" srcId="{47D1777D-8374-4D85-A0BD-C8DB2FB65072}" destId="{E2FB7A91-38B0-4CDD-8929-85956887EFC9}" srcOrd="1" destOrd="0" presId="urn:microsoft.com/office/officeart/2005/8/layout/list1"/>
    <dgm:cxn modelId="{870F400D-E1E7-416B-B848-9F082B4393D0}" srcId="{7C201AE8-F87A-4041-B2BB-FDBEA0E75834}" destId="{80083BD5-B92F-4042-AC82-AB4242FF30A0}" srcOrd="0" destOrd="0" parTransId="{633E9F59-9620-41B0-B794-A4A17F9A07E2}" sibTransId="{AC255484-F776-4E86-A6E5-AE3744E5BD3D}"/>
    <dgm:cxn modelId="{01BD5229-29B8-403F-8CFA-FA29CB69312C}" srcId="{62FEEA9E-AA89-4AA1-8F71-4C9522379A7F}" destId="{7C201AE8-F87A-4041-B2BB-FDBEA0E75834}" srcOrd="1" destOrd="0" parTransId="{AD5958AB-E127-4914-A6A7-A0F14F1C170A}" sibTransId="{D85078B6-DC90-4579-8AD7-32E66FD8ED49}"/>
    <dgm:cxn modelId="{5F9D6C2B-0639-453A-B448-E839D2ABA076}" type="presOf" srcId="{80083BD5-B92F-4042-AC82-AB4242FF30A0}" destId="{229E44C8-FDA6-4EF0-A990-32BEFE0DCEAA}" srcOrd="0" destOrd="0" presId="urn:microsoft.com/office/officeart/2005/8/layout/list1"/>
    <dgm:cxn modelId="{163FBC5F-151B-45BF-8231-9C114C4F2714}" type="presOf" srcId="{435BAF57-8D2A-4054-8DCB-F6BD118DC832}" destId="{8FF63DC7-EB80-47AF-A1DB-F8CB31B8C555}" srcOrd="0" destOrd="0" presId="urn:microsoft.com/office/officeart/2005/8/layout/list1"/>
    <dgm:cxn modelId="{3ED09540-1CDF-4342-934A-CDF5E83299D9}" srcId="{47D1777D-8374-4D85-A0BD-C8DB2FB65072}" destId="{435BAF57-8D2A-4054-8DCB-F6BD118DC832}" srcOrd="0" destOrd="0" parTransId="{D5F499B3-7BF8-4D1C-8905-E7BCBD130DBD}" sibTransId="{B4EA2B9A-3856-440B-8045-9D1830DE0EC8}"/>
    <dgm:cxn modelId="{5E66BF8C-07B9-4F8D-974A-55B7ABE7F648}" srcId="{62FEEA9E-AA89-4AA1-8F71-4C9522379A7F}" destId="{47D1777D-8374-4D85-A0BD-C8DB2FB65072}" srcOrd="2" destOrd="0" parTransId="{30344A49-D2F1-4844-A122-3FA29DE1F6D3}" sibTransId="{CF8B878B-3CEC-4C9E-AD65-6A391A385CAD}"/>
    <dgm:cxn modelId="{D6D6443D-674B-489F-9E88-60258638D67A}" type="presOf" srcId="{7C201AE8-F87A-4041-B2BB-FDBEA0E75834}" destId="{E49088A2-9DEC-40EA-96E0-6634A743A6A5}" srcOrd="0" destOrd="0" presId="urn:microsoft.com/office/officeart/2005/8/layout/list1"/>
    <dgm:cxn modelId="{A7F0A695-BF17-4586-8C56-027573047ED9}" type="presOf" srcId="{0964065D-BF97-4AEF-9C69-93C7D1E2FBE3}" destId="{60EBAFE7-D42E-4E50-B7FB-552EF5E7E35D}" srcOrd="0" destOrd="0" presId="urn:microsoft.com/office/officeart/2005/8/layout/list1"/>
    <dgm:cxn modelId="{CC6C2238-502A-4910-A67B-D97F27890BA5}" srcId="{0964065D-BF97-4AEF-9C69-93C7D1E2FBE3}" destId="{CE64EA4A-E125-403B-8331-6C426FFAD344}" srcOrd="0" destOrd="0" parTransId="{C5F578E5-9F49-41AE-A69D-2AC8A43154EB}" sibTransId="{BF6EA878-88DB-4159-BE8D-5EF939568AB1}"/>
    <dgm:cxn modelId="{C2E130E2-1857-487C-9F27-FB7DA14350A0}" type="presOf" srcId="{7C201AE8-F87A-4041-B2BB-FDBEA0E75834}" destId="{49A4E820-E1E7-47D1-883A-B79AF7CBFF35}" srcOrd="1" destOrd="0" presId="urn:microsoft.com/office/officeart/2005/8/layout/list1"/>
    <dgm:cxn modelId="{BA60E530-02AA-4395-B272-D0AC3460BE3F}" srcId="{435BAF57-8D2A-4054-8DCB-F6BD118DC832}" destId="{653588D7-E049-40BC-ACEC-355F99B1E75A}" srcOrd="1" destOrd="0" parTransId="{9F6BB01F-FA79-4EC2-9CEB-318F6D56285F}" sibTransId="{001E2465-31D6-4DA6-BDB1-1B9A1DFDBC1E}"/>
    <dgm:cxn modelId="{AC11C71C-5D55-42A5-9AED-BAB56BD054AC}" type="presOf" srcId="{653588D7-E049-40BC-ACEC-355F99B1E75A}" destId="{8FF63DC7-EB80-47AF-A1DB-F8CB31B8C555}" srcOrd="0" destOrd="2" presId="urn:microsoft.com/office/officeart/2005/8/layout/list1"/>
    <dgm:cxn modelId="{CA7B546B-8BCE-4A67-8768-62317C8B9F2C}" type="presOf" srcId="{E04ACDE4-C0AB-4BBD-B693-C3681032E78F}" destId="{8FF63DC7-EB80-47AF-A1DB-F8CB31B8C555}" srcOrd="0" destOrd="1" presId="urn:microsoft.com/office/officeart/2005/8/layout/list1"/>
    <dgm:cxn modelId="{82E5FC5B-DD46-441A-9815-5FF1633B000E}" type="presOf" srcId="{47D1777D-8374-4D85-A0BD-C8DB2FB65072}" destId="{31F6EECF-2850-4FCB-A32F-E54C27F30F05}" srcOrd="0" destOrd="0" presId="urn:microsoft.com/office/officeart/2005/8/layout/list1"/>
    <dgm:cxn modelId="{84454203-7DEF-4607-BA25-13F2E5BFD96B}" type="presOf" srcId="{CE64EA4A-E125-403B-8331-6C426FFAD344}" destId="{443D9635-7A31-4046-930E-2CCAE4DCB472}" srcOrd="0" destOrd="0" presId="urn:microsoft.com/office/officeart/2005/8/layout/list1"/>
    <dgm:cxn modelId="{E1723F00-E9D7-4C75-A55A-04E6C3A00DC5}" type="presParOf" srcId="{EAAF3B8A-8B8A-4CA7-ACF3-CC554C338776}" destId="{881AA05F-6022-4D3C-B3C4-AE4A90B24931}" srcOrd="0" destOrd="0" presId="urn:microsoft.com/office/officeart/2005/8/layout/list1"/>
    <dgm:cxn modelId="{F1D34B72-3F2A-418F-AAEA-880522603794}" type="presParOf" srcId="{881AA05F-6022-4D3C-B3C4-AE4A90B24931}" destId="{60EBAFE7-D42E-4E50-B7FB-552EF5E7E35D}" srcOrd="0" destOrd="0" presId="urn:microsoft.com/office/officeart/2005/8/layout/list1"/>
    <dgm:cxn modelId="{C45269EB-271C-46A0-8905-B8D7A5B4C419}" type="presParOf" srcId="{881AA05F-6022-4D3C-B3C4-AE4A90B24931}" destId="{4DF7E94F-972A-4C44-A333-617684750588}" srcOrd="1" destOrd="0" presId="urn:microsoft.com/office/officeart/2005/8/layout/list1"/>
    <dgm:cxn modelId="{5B3C6269-724A-4431-9BA7-752E816A8476}" type="presParOf" srcId="{EAAF3B8A-8B8A-4CA7-ACF3-CC554C338776}" destId="{B7FD397F-A299-4AFA-B66C-F8F2B23D2C38}" srcOrd="1" destOrd="0" presId="urn:microsoft.com/office/officeart/2005/8/layout/list1"/>
    <dgm:cxn modelId="{1E60E2E3-ECB4-4195-95E1-FF71202BE46B}" type="presParOf" srcId="{EAAF3B8A-8B8A-4CA7-ACF3-CC554C338776}" destId="{443D9635-7A31-4046-930E-2CCAE4DCB472}" srcOrd="2" destOrd="0" presId="urn:microsoft.com/office/officeart/2005/8/layout/list1"/>
    <dgm:cxn modelId="{F48CB42B-3692-4698-9D03-03803AE07C58}" type="presParOf" srcId="{EAAF3B8A-8B8A-4CA7-ACF3-CC554C338776}" destId="{598543A5-D7F7-442A-953D-7CF488FA1CA1}" srcOrd="3" destOrd="0" presId="urn:microsoft.com/office/officeart/2005/8/layout/list1"/>
    <dgm:cxn modelId="{86CB4ACD-B811-40D0-83B9-D6328D536C89}" type="presParOf" srcId="{EAAF3B8A-8B8A-4CA7-ACF3-CC554C338776}" destId="{DAD6389C-CD34-49BF-ADF5-8E64D67D8271}" srcOrd="4" destOrd="0" presId="urn:microsoft.com/office/officeart/2005/8/layout/list1"/>
    <dgm:cxn modelId="{D9C6264B-53B5-4610-9E13-2590DF6C74DB}" type="presParOf" srcId="{DAD6389C-CD34-49BF-ADF5-8E64D67D8271}" destId="{E49088A2-9DEC-40EA-96E0-6634A743A6A5}" srcOrd="0" destOrd="0" presId="urn:microsoft.com/office/officeart/2005/8/layout/list1"/>
    <dgm:cxn modelId="{9F6DDAC7-C077-40B7-9168-FBDB61068D08}" type="presParOf" srcId="{DAD6389C-CD34-49BF-ADF5-8E64D67D8271}" destId="{49A4E820-E1E7-47D1-883A-B79AF7CBFF35}" srcOrd="1" destOrd="0" presId="urn:microsoft.com/office/officeart/2005/8/layout/list1"/>
    <dgm:cxn modelId="{FF18B08C-3354-4C38-A528-76B30CAFFCDD}" type="presParOf" srcId="{EAAF3B8A-8B8A-4CA7-ACF3-CC554C338776}" destId="{5627B7BE-D61F-4D90-97E3-37DA6F1CDDFF}" srcOrd="5" destOrd="0" presId="urn:microsoft.com/office/officeart/2005/8/layout/list1"/>
    <dgm:cxn modelId="{BB33AF1D-E6EA-443F-9E48-391E355EE8EC}" type="presParOf" srcId="{EAAF3B8A-8B8A-4CA7-ACF3-CC554C338776}" destId="{229E44C8-FDA6-4EF0-A990-32BEFE0DCEAA}" srcOrd="6" destOrd="0" presId="urn:microsoft.com/office/officeart/2005/8/layout/list1"/>
    <dgm:cxn modelId="{15D51A07-CD48-4722-AF5A-913B2642ACFD}" type="presParOf" srcId="{EAAF3B8A-8B8A-4CA7-ACF3-CC554C338776}" destId="{124D37F5-C892-4EEB-AABD-30896D77D162}" srcOrd="7" destOrd="0" presId="urn:microsoft.com/office/officeart/2005/8/layout/list1"/>
    <dgm:cxn modelId="{254FC7C4-A805-4531-8836-F98BF656DA42}" type="presParOf" srcId="{EAAF3B8A-8B8A-4CA7-ACF3-CC554C338776}" destId="{64719706-1429-4C2B-ABDA-DE7ED9032658}" srcOrd="8" destOrd="0" presId="urn:microsoft.com/office/officeart/2005/8/layout/list1"/>
    <dgm:cxn modelId="{3BA4E322-F345-41C0-BFA6-95C61DCA740E}" type="presParOf" srcId="{64719706-1429-4C2B-ABDA-DE7ED9032658}" destId="{31F6EECF-2850-4FCB-A32F-E54C27F30F05}" srcOrd="0" destOrd="0" presId="urn:microsoft.com/office/officeart/2005/8/layout/list1"/>
    <dgm:cxn modelId="{A9E3FB3B-916D-441E-89F3-9C095F2058BF}" type="presParOf" srcId="{64719706-1429-4C2B-ABDA-DE7ED9032658}" destId="{E2FB7A91-38B0-4CDD-8929-85956887EFC9}" srcOrd="1" destOrd="0" presId="urn:microsoft.com/office/officeart/2005/8/layout/list1"/>
    <dgm:cxn modelId="{85BE3A97-3442-4185-83EA-78866EAA2BC3}" type="presParOf" srcId="{EAAF3B8A-8B8A-4CA7-ACF3-CC554C338776}" destId="{14D48BFE-259C-424B-BFFF-790A3F127D95}" srcOrd="9" destOrd="0" presId="urn:microsoft.com/office/officeart/2005/8/layout/list1"/>
    <dgm:cxn modelId="{996D1651-337B-4A6A-9712-FD485A4987B2}" type="presParOf" srcId="{EAAF3B8A-8B8A-4CA7-ACF3-CC554C338776}" destId="{8FF63DC7-EB80-47AF-A1DB-F8CB31B8C555}"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5.xml><?xml version="1.0" encoding="utf-8"?>
<dgm:dataModel xmlns:dgm="http://schemas.openxmlformats.org/drawingml/2006/diagram" xmlns:a="http://schemas.openxmlformats.org/drawingml/2006/main">
  <dgm:ptLst>
    <dgm:pt modelId="{0E9E34D5-7621-44A2-8325-37A7333DA35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8569452C-E2B4-4F8C-8E32-3772B31D60AA}">
      <dgm:prSet phldrT="[文字]"/>
      <dgm:spPr/>
      <dgm:t>
        <a:bodyPr/>
        <a:lstStyle/>
        <a:p>
          <a:r>
            <a:rPr lang="zh-TW" dirty="0" smtClean="0"/>
            <a:t>貸款償還方式</a:t>
          </a:r>
          <a:endParaRPr lang="zh-TW" altLang="en-US" dirty="0"/>
        </a:p>
      </dgm:t>
    </dgm:pt>
    <dgm:pt modelId="{28CB28AD-CE4A-4B57-BCA2-D274FB023073}" type="parTrans" cxnId="{1B051D89-F154-411F-853F-7C41A2F230BD}">
      <dgm:prSet/>
      <dgm:spPr/>
      <dgm:t>
        <a:bodyPr/>
        <a:lstStyle/>
        <a:p>
          <a:endParaRPr lang="zh-TW" altLang="en-US"/>
        </a:p>
      </dgm:t>
    </dgm:pt>
    <dgm:pt modelId="{4870BA83-B52C-4591-AEA3-78C6E0FB007B}" type="sibTrans" cxnId="{1B051D89-F154-411F-853F-7C41A2F230BD}">
      <dgm:prSet/>
      <dgm:spPr/>
      <dgm:t>
        <a:bodyPr/>
        <a:lstStyle/>
        <a:p>
          <a:endParaRPr lang="zh-TW" altLang="en-US"/>
        </a:p>
      </dgm:t>
    </dgm:pt>
    <dgm:pt modelId="{49320A21-53E1-4A70-B480-E04B32E63632}">
      <dgm:prSet/>
      <dgm:spPr/>
      <dgm:t>
        <a:bodyPr/>
        <a:lstStyle/>
        <a:p>
          <a:r>
            <a:rPr lang="zh-TW" dirty="0" smtClean="0"/>
            <a:t>資本支出：</a:t>
          </a:r>
          <a:endParaRPr lang="zh-TW" altLang="en-US" dirty="0"/>
        </a:p>
      </dgm:t>
    </dgm:pt>
    <dgm:pt modelId="{7CCBE456-FEBB-487F-83B2-E38B81C88211}" type="parTrans" cxnId="{F8F8DD48-D810-482E-AA5F-76C254D0AA9F}">
      <dgm:prSet/>
      <dgm:spPr/>
      <dgm:t>
        <a:bodyPr/>
        <a:lstStyle/>
        <a:p>
          <a:endParaRPr lang="zh-TW" altLang="en-US"/>
        </a:p>
      </dgm:t>
    </dgm:pt>
    <dgm:pt modelId="{C7A771F6-0B8A-440B-BF34-9470137E856C}" type="sibTrans" cxnId="{F8F8DD48-D810-482E-AA5F-76C254D0AA9F}">
      <dgm:prSet/>
      <dgm:spPr/>
      <dgm:t>
        <a:bodyPr/>
        <a:lstStyle/>
        <a:p>
          <a:endParaRPr lang="zh-TW" altLang="en-US"/>
        </a:p>
      </dgm:t>
    </dgm:pt>
    <dgm:pt modelId="{10CCD2EF-DEA3-4F17-A4B8-9771223B04EA}">
      <dgm:prSet/>
      <dgm:spPr/>
      <dgm:t>
        <a:bodyPr/>
        <a:lstStyle/>
        <a:p>
          <a:r>
            <a:rPr lang="zh-TW" dirty="0" smtClean="0"/>
            <a:t>週轉金：</a:t>
          </a:r>
          <a:endParaRPr lang="zh-TW" dirty="0"/>
        </a:p>
      </dgm:t>
    </dgm:pt>
    <dgm:pt modelId="{B675B173-0639-48D8-A46E-1C534BB89749}" type="parTrans" cxnId="{7836CE9F-B514-40D0-B0A6-8F8705277CD2}">
      <dgm:prSet/>
      <dgm:spPr/>
      <dgm:t>
        <a:bodyPr/>
        <a:lstStyle/>
        <a:p>
          <a:endParaRPr lang="zh-TW" altLang="en-US"/>
        </a:p>
      </dgm:t>
    </dgm:pt>
    <dgm:pt modelId="{2511C4EA-1A9C-4B04-BF08-C0313659750A}" type="sibTrans" cxnId="{7836CE9F-B514-40D0-B0A6-8F8705277CD2}">
      <dgm:prSet/>
      <dgm:spPr/>
      <dgm:t>
        <a:bodyPr/>
        <a:lstStyle/>
        <a:p>
          <a:endParaRPr lang="zh-TW" altLang="en-US"/>
        </a:p>
      </dgm:t>
    </dgm:pt>
    <dgm:pt modelId="{8035E947-F489-4B8B-98AE-8866B4EFEC7C}">
      <dgm:prSet/>
      <dgm:spPr/>
      <dgm:t>
        <a:bodyPr/>
        <a:lstStyle/>
        <a:p>
          <a:r>
            <a:rPr lang="zh-TW" dirty="0" smtClean="0"/>
            <a:t>本金以每半年一期平均攤還為原則，利息隨同繳付。</a:t>
          </a:r>
          <a:endParaRPr lang="zh-TW" altLang="en-US" dirty="0"/>
        </a:p>
      </dgm:t>
    </dgm:pt>
    <dgm:pt modelId="{CB9121E7-93DC-4DDB-ADAB-9E97C6CB57A7}" type="parTrans" cxnId="{1A270DF8-3F56-4DA9-B10A-E245B24DEC9B}">
      <dgm:prSet/>
      <dgm:spPr/>
      <dgm:t>
        <a:bodyPr/>
        <a:lstStyle/>
        <a:p>
          <a:endParaRPr lang="zh-TW" altLang="en-US"/>
        </a:p>
      </dgm:t>
    </dgm:pt>
    <dgm:pt modelId="{821F3046-1997-41F7-8EFE-8ADEDF590954}" type="sibTrans" cxnId="{1A270DF8-3F56-4DA9-B10A-E245B24DEC9B}">
      <dgm:prSet/>
      <dgm:spPr/>
      <dgm:t>
        <a:bodyPr/>
        <a:lstStyle/>
        <a:p>
          <a:endParaRPr lang="zh-TW" altLang="en-US"/>
        </a:p>
      </dgm:t>
    </dgm:pt>
    <dgm:pt modelId="{B28A49FE-1C45-4103-ADAE-50D537AE153D}">
      <dgm:prSet/>
      <dgm:spPr/>
      <dgm:t>
        <a:bodyPr/>
        <a:lstStyle/>
        <a:p>
          <a:r>
            <a:rPr lang="zh-TW" dirty="0" smtClean="0"/>
            <a:t>本金得酌訂寬緩期限。但最長不得超過</a:t>
          </a:r>
          <a:r>
            <a:rPr lang="en-US" altLang="zh-TW" dirty="0" smtClean="0"/>
            <a:t>3</a:t>
          </a:r>
          <a:r>
            <a:rPr lang="zh-TW" dirty="0" smtClean="0"/>
            <a:t>年。</a:t>
          </a:r>
          <a:endParaRPr lang="zh-TW" altLang="en-US" dirty="0"/>
        </a:p>
      </dgm:t>
    </dgm:pt>
    <dgm:pt modelId="{96F81FF0-885B-41CA-A114-8198837C0F1E}" type="parTrans" cxnId="{8F47745F-25AC-4197-B035-6075E8AB03BD}">
      <dgm:prSet/>
      <dgm:spPr/>
      <dgm:t>
        <a:bodyPr/>
        <a:lstStyle/>
        <a:p>
          <a:endParaRPr lang="zh-TW" altLang="en-US"/>
        </a:p>
      </dgm:t>
    </dgm:pt>
    <dgm:pt modelId="{172D1EEC-B797-4157-A018-6505229424B1}" type="sibTrans" cxnId="{8F47745F-25AC-4197-B035-6075E8AB03BD}">
      <dgm:prSet/>
      <dgm:spPr/>
      <dgm:t>
        <a:bodyPr/>
        <a:lstStyle/>
        <a:p>
          <a:endParaRPr lang="zh-TW" altLang="en-US"/>
        </a:p>
      </dgm:t>
    </dgm:pt>
    <dgm:pt modelId="{A85CD5D8-EEB6-4B46-BECC-6C4CD32CED82}">
      <dgm:prSet/>
      <dgm:spPr/>
      <dgm:t>
        <a:bodyPr/>
        <a:lstStyle/>
        <a:p>
          <a:r>
            <a:rPr lang="zh-TW" dirty="0" smtClean="0"/>
            <a:t>非循環動用者：本金按月平均攤還，利息隨同繳付。</a:t>
          </a:r>
          <a:endParaRPr lang="zh-TW" dirty="0"/>
        </a:p>
      </dgm:t>
    </dgm:pt>
    <dgm:pt modelId="{3C629E5C-B9C5-4D1D-9EA0-BE2C93FF6FB5}" type="parTrans" cxnId="{4B59DA80-EC88-46BB-AF58-CD8DE6369076}">
      <dgm:prSet/>
      <dgm:spPr/>
      <dgm:t>
        <a:bodyPr/>
        <a:lstStyle/>
        <a:p>
          <a:endParaRPr lang="zh-TW" altLang="en-US"/>
        </a:p>
      </dgm:t>
    </dgm:pt>
    <dgm:pt modelId="{EFB24D1D-0822-412E-ADD5-183325FB4C39}" type="sibTrans" cxnId="{4B59DA80-EC88-46BB-AF58-CD8DE6369076}">
      <dgm:prSet/>
      <dgm:spPr/>
      <dgm:t>
        <a:bodyPr/>
        <a:lstStyle/>
        <a:p>
          <a:endParaRPr lang="zh-TW" altLang="en-US"/>
        </a:p>
      </dgm:t>
    </dgm:pt>
    <dgm:pt modelId="{377D3F8B-1FE9-4C6C-A454-9BEADB442461}">
      <dgm:prSet/>
      <dgm:spPr/>
      <dgm:t>
        <a:bodyPr/>
        <a:lstStyle/>
        <a:p>
          <a:r>
            <a:rPr lang="zh-TW" b="1" u="sng" dirty="0" smtClean="0">
              <a:solidFill>
                <a:schemeClr val="tx1"/>
              </a:solidFill>
            </a:rPr>
            <a:t>循環動用者</a:t>
          </a:r>
          <a:r>
            <a:rPr lang="zh-TW" dirty="0" smtClean="0"/>
            <a:t>：額度到期結清，本金於貸款期限及核定額度內隨時可動撥或清償，利息按月繳付。</a:t>
          </a:r>
          <a:endParaRPr lang="zh-TW" dirty="0"/>
        </a:p>
      </dgm:t>
    </dgm:pt>
    <dgm:pt modelId="{1C2C221D-910E-46F2-9199-C5B94CB14706}" type="parTrans" cxnId="{1F784E68-0440-45A3-AF34-55DE4005B566}">
      <dgm:prSet/>
      <dgm:spPr/>
      <dgm:t>
        <a:bodyPr/>
        <a:lstStyle/>
        <a:p>
          <a:endParaRPr lang="zh-TW" altLang="en-US"/>
        </a:p>
      </dgm:t>
    </dgm:pt>
    <dgm:pt modelId="{CC9EBC6E-7BBF-4DEB-AA4A-5E1B9F9268D4}" type="sibTrans" cxnId="{1F784E68-0440-45A3-AF34-55DE4005B566}">
      <dgm:prSet/>
      <dgm:spPr/>
      <dgm:t>
        <a:bodyPr/>
        <a:lstStyle/>
        <a:p>
          <a:endParaRPr lang="zh-TW" altLang="en-US"/>
        </a:p>
      </dgm:t>
    </dgm:pt>
    <dgm:pt modelId="{AC82B4B0-D9B8-4AC4-A8E5-1FAFA5F8F944}" type="pres">
      <dgm:prSet presAssocID="{0E9E34D5-7621-44A2-8325-37A7333DA358}" presName="linear" presStyleCnt="0">
        <dgm:presLayoutVars>
          <dgm:dir/>
          <dgm:animLvl val="lvl"/>
          <dgm:resizeHandles val="exact"/>
        </dgm:presLayoutVars>
      </dgm:prSet>
      <dgm:spPr/>
      <dgm:t>
        <a:bodyPr/>
        <a:lstStyle/>
        <a:p>
          <a:endParaRPr lang="zh-TW" altLang="en-US"/>
        </a:p>
      </dgm:t>
    </dgm:pt>
    <dgm:pt modelId="{2E992EE5-E12E-4812-90E6-2AA3582FB779}" type="pres">
      <dgm:prSet presAssocID="{8569452C-E2B4-4F8C-8E32-3772B31D60AA}" presName="parentLin" presStyleCnt="0"/>
      <dgm:spPr/>
    </dgm:pt>
    <dgm:pt modelId="{A7F3DFB0-BE55-41F5-8524-2C7187891DD3}" type="pres">
      <dgm:prSet presAssocID="{8569452C-E2B4-4F8C-8E32-3772B31D60AA}" presName="parentLeftMargin" presStyleLbl="node1" presStyleIdx="0" presStyleCnt="1"/>
      <dgm:spPr/>
      <dgm:t>
        <a:bodyPr/>
        <a:lstStyle/>
        <a:p>
          <a:endParaRPr lang="zh-TW" altLang="en-US"/>
        </a:p>
      </dgm:t>
    </dgm:pt>
    <dgm:pt modelId="{5D574D1B-1E46-4052-840E-D7CB612E4DCC}" type="pres">
      <dgm:prSet presAssocID="{8569452C-E2B4-4F8C-8E32-3772B31D60AA}" presName="parentText" presStyleLbl="node1" presStyleIdx="0" presStyleCnt="1">
        <dgm:presLayoutVars>
          <dgm:chMax val="0"/>
          <dgm:bulletEnabled val="1"/>
        </dgm:presLayoutVars>
      </dgm:prSet>
      <dgm:spPr/>
      <dgm:t>
        <a:bodyPr/>
        <a:lstStyle/>
        <a:p>
          <a:endParaRPr lang="zh-TW" altLang="en-US"/>
        </a:p>
      </dgm:t>
    </dgm:pt>
    <dgm:pt modelId="{272B8487-CCD9-40DC-A2A4-6230EAE238B8}" type="pres">
      <dgm:prSet presAssocID="{8569452C-E2B4-4F8C-8E32-3772B31D60AA}" presName="negativeSpace" presStyleCnt="0"/>
      <dgm:spPr/>
    </dgm:pt>
    <dgm:pt modelId="{8A611257-9889-44FF-88BF-F81205A87C68}" type="pres">
      <dgm:prSet presAssocID="{8569452C-E2B4-4F8C-8E32-3772B31D60AA}" presName="childText" presStyleLbl="conFgAcc1" presStyleIdx="0" presStyleCnt="1">
        <dgm:presLayoutVars>
          <dgm:bulletEnabled val="1"/>
        </dgm:presLayoutVars>
      </dgm:prSet>
      <dgm:spPr/>
      <dgm:t>
        <a:bodyPr/>
        <a:lstStyle/>
        <a:p>
          <a:endParaRPr lang="zh-TW" altLang="en-US"/>
        </a:p>
      </dgm:t>
    </dgm:pt>
  </dgm:ptLst>
  <dgm:cxnLst>
    <dgm:cxn modelId="{1F784E68-0440-45A3-AF34-55DE4005B566}" srcId="{10CCD2EF-DEA3-4F17-A4B8-9771223B04EA}" destId="{377D3F8B-1FE9-4C6C-A454-9BEADB442461}" srcOrd="1" destOrd="0" parTransId="{1C2C221D-910E-46F2-9199-C5B94CB14706}" sibTransId="{CC9EBC6E-7BBF-4DEB-AA4A-5E1B9F9268D4}"/>
    <dgm:cxn modelId="{7E889569-5FBF-43B0-892E-6810FD0B4775}" type="presOf" srcId="{A85CD5D8-EEB6-4B46-BECC-6C4CD32CED82}" destId="{8A611257-9889-44FF-88BF-F81205A87C68}" srcOrd="0" destOrd="4" presId="urn:microsoft.com/office/officeart/2005/8/layout/list1"/>
    <dgm:cxn modelId="{F8F8DD48-D810-482E-AA5F-76C254D0AA9F}" srcId="{8569452C-E2B4-4F8C-8E32-3772B31D60AA}" destId="{49320A21-53E1-4A70-B480-E04B32E63632}" srcOrd="0" destOrd="0" parTransId="{7CCBE456-FEBB-487F-83B2-E38B81C88211}" sibTransId="{C7A771F6-0B8A-440B-BF34-9470137E856C}"/>
    <dgm:cxn modelId="{A3C45EE2-9135-4805-8C48-BCFA94A152BC}" type="presOf" srcId="{0E9E34D5-7621-44A2-8325-37A7333DA358}" destId="{AC82B4B0-D9B8-4AC4-A8E5-1FAFA5F8F944}" srcOrd="0" destOrd="0" presId="urn:microsoft.com/office/officeart/2005/8/layout/list1"/>
    <dgm:cxn modelId="{B2DEFFB9-9D0E-45C2-A8C1-38D9FE08A085}" type="presOf" srcId="{8035E947-F489-4B8B-98AE-8866B4EFEC7C}" destId="{8A611257-9889-44FF-88BF-F81205A87C68}" srcOrd="0" destOrd="1" presId="urn:microsoft.com/office/officeart/2005/8/layout/list1"/>
    <dgm:cxn modelId="{CA387C44-603C-4A3F-B079-C1EA89019D17}" type="presOf" srcId="{8569452C-E2B4-4F8C-8E32-3772B31D60AA}" destId="{A7F3DFB0-BE55-41F5-8524-2C7187891DD3}" srcOrd="0" destOrd="0" presId="urn:microsoft.com/office/officeart/2005/8/layout/list1"/>
    <dgm:cxn modelId="{C644C498-1F05-491D-B423-0FE52D98D02C}" type="presOf" srcId="{8569452C-E2B4-4F8C-8E32-3772B31D60AA}" destId="{5D574D1B-1E46-4052-840E-D7CB612E4DCC}" srcOrd="1" destOrd="0" presId="urn:microsoft.com/office/officeart/2005/8/layout/list1"/>
    <dgm:cxn modelId="{1A270DF8-3F56-4DA9-B10A-E245B24DEC9B}" srcId="{49320A21-53E1-4A70-B480-E04B32E63632}" destId="{8035E947-F489-4B8B-98AE-8866B4EFEC7C}" srcOrd="0" destOrd="0" parTransId="{CB9121E7-93DC-4DDB-ADAB-9E97C6CB57A7}" sibTransId="{821F3046-1997-41F7-8EFE-8ADEDF590954}"/>
    <dgm:cxn modelId="{83CCE21D-6E74-4918-B674-D7FD3EBAC12A}" type="presOf" srcId="{377D3F8B-1FE9-4C6C-A454-9BEADB442461}" destId="{8A611257-9889-44FF-88BF-F81205A87C68}" srcOrd="0" destOrd="5" presId="urn:microsoft.com/office/officeart/2005/8/layout/list1"/>
    <dgm:cxn modelId="{1B051D89-F154-411F-853F-7C41A2F230BD}" srcId="{0E9E34D5-7621-44A2-8325-37A7333DA358}" destId="{8569452C-E2B4-4F8C-8E32-3772B31D60AA}" srcOrd="0" destOrd="0" parTransId="{28CB28AD-CE4A-4B57-BCA2-D274FB023073}" sibTransId="{4870BA83-B52C-4591-AEA3-78C6E0FB007B}"/>
    <dgm:cxn modelId="{9F74DD26-69D6-4B1C-B327-D55FABBF56D0}" type="presOf" srcId="{B28A49FE-1C45-4103-ADAE-50D537AE153D}" destId="{8A611257-9889-44FF-88BF-F81205A87C68}" srcOrd="0" destOrd="2" presId="urn:microsoft.com/office/officeart/2005/8/layout/list1"/>
    <dgm:cxn modelId="{7836CE9F-B514-40D0-B0A6-8F8705277CD2}" srcId="{8569452C-E2B4-4F8C-8E32-3772B31D60AA}" destId="{10CCD2EF-DEA3-4F17-A4B8-9771223B04EA}" srcOrd="1" destOrd="0" parTransId="{B675B173-0639-48D8-A46E-1C534BB89749}" sibTransId="{2511C4EA-1A9C-4B04-BF08-C0313659750A}"/>
    <dgm:cxn modelId="{9AD83707-4CB0-4E9F-B687-DF90408EBB3B}" type="presOf" srcId="{10CCD2EF-DEA3-4F17-A4B8-9771223B04EA}" destId="{8A611257-9889-44FF-88BF-F81205A87C68}" srcOrd="0" destOrd="3" presId="urn:microsoft.com/office/officeart/2005/8/layout/list1"/>
    <dgm:cxn modelId="{4B59DA80-EC88-46BB-AF58-CD8DE6369076}" srcId="{10CCD2EF-DEA3-4F17-A4B8-9771223B04EA}" destId="{A85CD5D8-EEB6-4B46-BECC-6C4CD32CED82}" srcOrd="0" destOrd="0" parTransId="{3C629E5C-B9C5-4D1D-9EA0-BE2C93FF6FB5}" sibTransId="{EFB24D1D-0822-412E-ADD5-183325FB4C39}"/>
    <dgm:cxn modelId="{EE5941EA-24DE-4FF5-B49D-6F9CA00E8424}" type="presOf" srcId="{49320A21-53E1-4A70-B480-E04B32E63632}" destId="{8A611257-9889-44FF-88BF-F81205A87C68}" srcOrd="0" destOrd="0" presId="urn:microsoft.com/office/officeart/2005/8/layout/list1"/>
    <dgm:cxn modelId="{8F47745F-25AC-4197-B035-6075E8AB03BD}" srcId="{49320A21-53E1-4A70-B480-E04B32E63632}" destId="{B28A49FE-1C45-4103-ADAE-50D537AE153D}" srcOrd="1" destOrd="0" parTransId="{96F81FF0-885B-41CA-A114-8198837C0F1E}" sibTransId="{172D1EEC-B797-4157-A018-6505229424B1}"/>
    <dgm:cxn modelId="{DB8F2406-E36A-4E94-AA1B-D01008387978}" type="presParOf" srcId="{AC82B4B0-D9B8-4AC4-A8E5-1FAFA5F8F944}" destId="{2E992EE5-E12E-4812-90E6-2AA3582FB779}" srcOrd="0" destOrd="0" presId="urn:microsoft.com/office/officeart/2005/8/layout/list1"/>
    <dgm:cxn modelId="{EBB84ED4-2D58-4A87-B1A7-EEB92AF2B28E}" type="presParOf" srcId="{2E992EE5-E12E-4812-90E6-2AA3582FB779}" destId="{A7F3DFB0-BE55-41F5-8524-2C7187891DD3}" srcOrd="0" destOrd="0" presId="urn:microsoft.com/office/officeart/2005/8/layout/list1"/>
    <dgm:cxn modelId="{48C2E32B-E098-4E0D-88F7-E6AF7ACC3205}" type="presParOf" srcId="{2E992EE5-E12E-4812-90E6-2AA3582FB779}" destId="{5D574D1B-1E46-4052-840E-D7CB612E4DCC}" srcOrd="1" destOrd="0" presId="urn:microsoft.com/office/officeart/2005/8/layout/list1"/>
    <dgm:cxn modelId="{070EED35-903D-45C6-9A90-1E3C11770557}" type="presParOf" srcId="{AC82B4B0-D9B8-4AC4-A8E5-1FAFA5F8F944}" destId="{272B8487-CCD9-40DC-A2A4-6230EAE238B8}" srcOrd="1" destOrd="0" presId="urn:microsoft.com/office/officeart/2005/8/layout/list1"/>
    <dgm:cxn modelId="{A82820A0-DF52-4ADF-ADC5-F4065D0C277E}" type="presParOf" srcId="{AC82B4B0-D9B8-4AC4-A8E5-1FAFA5F8F944}" destId="{8A611257-9889-44FF-88BF-F81205A87C68}"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6.xml><?xml version="1.0" encoding="utf-8"?>
<dgm:dataModel xmlns:dgm="http://schemas.openxmlformats.org/drawingml/2006/diagram" xmlns:a="http://schemas.openxmlformats.org/drawingml/2006/main">
  <dgm:ptLst>
    <dgm:pt modelId="{BA7AC981-01F9-4D9E-ABB8-8CF0F6288FA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89DFE348-ECB5-45F0-B979-856748EDA9E9}">
      <dgm:prSet custT="1"/>
      <dgm:spPr/>
      <dgm:t>
        <a:bodyPr/>
        <a:lstStyle/>
        <a:p>
          <a:r>
            <a:rPr lang="zh-TW" altLang="en-US" sz="2400" dirty="0" smtClean="0"/>
            <a:t>天然災害</a:t>
          </a:r>
          <a:endParaRPr lang="zh-TW" altLang="en-US" sz="2400" dirty="0"/>
        </a:p>
      </dgm:t>
    </dgm:pt>
    <dgm:pt modelId="{20300475-DC6A-4C33-891D-863FB9A7004B}" type="parTrans" cxnId="{BC3579ED-AF5D-4761-8018-5C46D562F2A2}">
      <dgm:prSet/>
      <dgm:spPr/>
      <dgm:t>
        <a:bodyPr/>
        <a:lstStyle/>
        <a:p>
          <a:endParaRPr lang="zh-TW" altLang="en-US"/>
        </a:p>
      </dgm:t>
    </dgm:pt>
    <dgm:pt modelId="{688F32F3-E30D-4A08-A234-CA8730806093}" type="sibTrans" cxnId="{BC3579ED-AF5D-4761-8018-5C46D562F2A2}">
      <dgm:prSet/>
      <dgm:spPr/>
      <dgm:t>
        <a:bodyPr/>
        <a:lstStyle/>
        <a:p>
          <a:endParaRPr lang="zh-TW" altLang="en-US"/>
        </a:p>
      </dgm:t>
    </dgm:pt>
    <dgm:pt modelId="{3A05E29E-9DFC-4DD1-80B7-E0BC26A93364}">
      <dgm:prSet custT="1"/>
      <dgm:spPr/>
      <dgm:t>
        <a:bodyPr/>
        <a:lstStyle/>
        <a:p>
          <a:r>
            <a:rPr lang="zh-TW" sz="2000" dirty="0" smtClean="0">
              <a:latin typeface="+mn-ea"/>
              <a:ea typeface="+mn-ea"/>
            </a:rPr>
            <a:t>本貸款所稱天然災害，準用農業天然災害救助辦法第</a:t>
          </a:r>
          <a:r>
            <a:rPr lang="en-US" altLang="zh-TW" sz="2000" dirty="0" smtClean="0">
              <a:latin typeface="+mn-ea"/>
              <a:ea typeface="+mn-ea"/>
            </a:rPr>
            <a:t>4</a:t>
          </a:r>
          <a:r>
            <a:rPr lang="zh-TW" sz="2000" dirty="0" smtClean="0">
              <a:latin typeface="+mn-ea"/>
              <a:ea typeface="+mn-ea"/>
            </a:rPr>
            <a:t>條規定</a:t>
          </a:r>
          <a:r>
            <a:rPr lang="zh-TW" altLang="en-US" sz="2000" dirty="0" smtClean="0">
              <a:latin typeface="+mn-ea"/>
              <a:ea typeface="+mn-ea"/>
            </a:rPr>
            <a:t>。</a:t>
          </a:r>
          <a:endParaRPr lang="zh-TW" altLang="en-US" sz="2000" dirty="0">
            <a:latin typeface="+mn-ea"/>
            <a:ea typeface="+mn-ea"/>
          </a:endParaRPr>
        </a:p>
      </dgm:t>
    </dgm:pt>
    <dgm:pt modelId="{60B7E477-C183-4F66-AF82-F96AB953D0A6}" type="parTrans" cxnId="{BF48674F-893D-4523-83C6-6E06C4FCB559}">
      <dgm:prSet/>
      <dgm:spPr/>
      <dgm:t>
        <a:bodyPr/>
        <a:lstStyle/>
        <a:p>
          <a:endParaRPr lang="zh-TW" altLang="en-US"/>
        </a:p>
      </dgm:t>
    </dgm:pt>
    <dgm:pt modelId="{CD84A781-131D-447E-BBF1-47DD39B9F724}" type="sibTrans" cxnId="{BF48674F-893D-4523-83C6-6E06C4FCB559}">
      <dgm:prSet/>
      <dgm:spPr/>
      <dgm:t>
        <a:bodyPr/>
        <a:lstStyle/>
        <a:p>
          <a:endParaRPr lang="zh-TW" altLang="en-US"/>
        </a:p>
      </dgm:t>
    </dgm:pt>
    <dgm:pt modelId="{D67CA6A5-5FE2-4C1B-BB1F-EBFF1FC579DD}">
      <dgm:prSet custT="1"/>
      <dgm:spPr/>
      <dgm:t>
        <a:bodyPr/>
        <a:lstStyle/>
        <a:p>
          <a:r>
            <a:rPr lang="zh-TW" altLang="en-US" sz="2400" dirty="0" smtClean="0"/>
            <a:t>貸款對象</a:t>
          </a:r>
          <a:endParaRPr lang="zh-TW" altLang="en-US" sz="2400" dirty="0"/>
        </a:p>
      </dgm:t>
    </dgm:pt>
    <dgm:pt modelId="{D5983A58-EEDC-4BF6-9E36-D34A598E9BE9}" type="parTrans" cxnId="{8649EEE4-5B17-44D7-BB6B-7ADF5A07C1A3}">
      <dgm:prSet/>
      <dgm:spPr/>
      <dgm:t>
        <a:bodyPr/>
        <a:lstStyle/>
        <a:p>
          <a:endParaRPr lang="zh-TW" altLang="en-US"/>
        </a:p>
      </dgm:t>
    </dgm:pt>
    <dgm:pt modelId="{57D294D8-972B-4A48-9FDC-685983C82DAC}" type="sibTrans" cxnId="{8649EEE4-5B17-44D7-BB6B-7ADF5A07C1A3}">
      <dgm:prSet/>
      <dgm:spPr/>
      <dgm:t>
        <a:bodyPr/>
        <a:lstStyle/>
        <a:p>
          <a:endParaRPr lang="zh-TW" altLang="en-US"/>
        </a:p>
      </dgm:t>
    </dgm:pt>
    <dgm:pt modelId="{ABC184FF-D4D1-47FC-98B4-B9CE31600A7C}">
      <dgm:prSet custT="1"/>
      <dgm:spPr/>
      <dgm:t>
        <a:bodyPr/>
        <a:lstStyle/>
        <a:p>
          <a:r>
            <a:rPr lang="zh-TW" altLang="en-US" sz="2000" dirty="0" smtClean="0">
              <a:solidFill>
                <a:schemeClr val="tx1"/>
              </a:solidFill>
              <a:latin typeface="+mn-ea"/>
              <a:ea typeface="+mn-ea"/>
            </a:rPr>
            <a:t>本貸款之對象為天然災害發生後，經農委會依農業天然災害救助辦法第六條規定公告之直轄市或縣</a:t>
          </a:r>
          <a:r>
            <a:rPr lang="en-US" altLang="zh-TW" sz="2000" dirty="0" smtClean="0">
              <a:solidFill>
                <a:schemeClr val="tx1"/>
              </a:solidFill>
              <a:latin typeface="+mn-ea"/>
              <a:ea typeface="+mn-ea"/>
            </a:rPr>
            <a:t>(</a:t>
          </a:r>
          <a:r>
            <a:rPr lang="zh-TW" altLang="en-US" sz="2000" dirty="0" smtClean="0">
              <a:solidFill>
                <a:schemeClr val="tx1"/>
              </a:solidFill>
              <a:latin typeface="+mn-ea"/>
              <a:ea typeface="+mn-ea"/>
            </a:rPr>
            <a:t>市</a:t>
          </a:r>
          <a:r>
            <a:rPr lang="en-US" altLang="zh-TW" sz="2000" dirty="0" smtClean="0">
              <a:solidFill>
                <a:schemeClr val="tx1"/>
              </a:solidFill>
              <a:latin typeface="+mn-ea"/>
              <a:ea typeface="+mn-ea"/>
            </a:rPr>
            <a:t>)</a:t>
          </a:r>
          <a:r>
            <a:rPr lang="zh-TW" altLang="en-US" sz="2000" dirty="0" smtClean="0">
              <a:solidFill>
                <a:schemeClr val="tx1"/>
              </a:solidFill>
              <a:latin typeface="+mn-ea"/>
              <a:ea typeface="+mn-ea"/>
            </a:rPr>
            <a:t>，為辦理農業天然災害低利貸款地區，該地區從事農業相關經營之農民組織及農企業，遭受農業損失者。</a:t>
          </a:r>
          <a:endParaRPr lang="zh-TW" altLang="en-US" sz="2000" dirty="0">
            <a:solidFill>
              <a:schemeClr val="tx1"/>
            </a:solidFill>
            <a:latin typeface="+mn-ea"/>
            <a:ea typeface="+mn-ea"/>
          </a:endParaRPr>
        </a:p>
      </dgm:t>
    </dgm:pt>
    <dgm:pt modelId="{240CE2B8-E339-4602-A373-25612BFC16C4}" type="parTrans" cxnId="{95F4C8E5-8D92-4157-8E63-FC0AF202D705}">
      <dgm:prSet/>
      <dgm:spPr/>
      <dgm:t>
        <a:bodyPr/>
        <a:lstStyle/>
        <a:p>
          <a:endParaRPr lang="zh-TW" altLang="en-US"/>
        </a:p>
      </dgm:t>
    </dgm:pt>
    <dgm:pt modelId="{95A7BED2-857D-4F03-93E6-3F0060A4181E}" type="sibTrans" cxnId="{95F4C8E5-8D92-4157-8E63-FC0AF202D705}">
      <dgm:prSet/>
      <dgm:spPr/>
      <dgm:t>
        <a:bodyPr/>
        <a:lstStyle/>
        <a:p>
          <a:endParaRPr lang="zh-TW" altLang="en-US"/>
        </a:p>
      </dgm:t>
    </dgm:pt>
    <dgm:pt modelId="{C2DD2264-5E22-4724-B04B-BA1165243B7A}">
      <dgm:prSet custT="1"/>
      <dgm:spPr/>
      <dgm:t>
        <a:bodyPr/>
        <a:lstStyle/>
        <a:p>
          <a:r>
            <a:rPr lang="zh-TW" altLang="en-US" sz="2000" dirty="0" smtClean="0">
              <a:solidFill>
                <a:schemeClr val="tx1"/>
              </a:solidFill>
              <a:latin typeface="+mn-ea"/>
              <a:ea typeface="+mn-ea"/>
            </a:rPr>
            <a:t>從事農產運銷業者，應以有使用國產原料或與農民、農民團體或農業產銷班有契作關係為限。</a:t>
          </a:r>
          <a:r>
            <a:rPr lang="zh-TW" altLang="en-US" sz="1800" dirty="0" smtClean="0"/>
            <a:t/>
          </a:r>
          <a:br>
            <a:rPr lang="zh-TW" altLang="en-US" sz="1800" dirty="0" smtClean="0"/>
          </a:br>
          <a:endParaRPr lang="zh-TW" altLang="en-US" sz="1800" dirty="0"/>
        </a:p>
      </dgm:t>
    </dgm:pt>
    <dgm:pt modelId="{8FA18888-A9AA-4EC9-A55D-CF0C01ABD4CE}" type="parTrans" cxnId="{58861F71-DAFD-415A-A150-E78CB503E98F}">
      <dgm:prSet/>
      <dgm:spPr/>
      <dgm:t>
        <a:bodyPr/>
        <a:lstStyle/>
        <a:p>
          <a:endParaRPr lang="zh-TW" altLang="en-US"/>
        </a:p>
      </dgm:t>
    </dgm:pt>
    <dgm:pt modelId="{F1C6D5B6-FB49-4FB7-9977-A5DE032070D8}" type="sibTrans" cxnId="{58861F71-DAFD-415A-A150-E78CB503E98F}">
      <dgm:prSet/>
      <dgm:spPr/>
      <dgm:t>
        <a:bodyPr/>
        <a:lstStyle/>
        <a:p>
          <a:endParaRPr lang="zh-TW" altLang="en-US"/>
        </a:p>
      </dgm:t>
    </dgm:pt>
    <dgm:pt modelId="{2DFEE11F-45DD-4FC6-9C2A-98267F8DBD83}" type="pres">
      <dgm:prSet presAssocID="{BA7AC981-01F9-4D9E-ABB8-8CF0F6288FA3}" presName="linear" presStyleCnt="0">
        <dgm:presLayoutVars>
          <dgm:dir/>
          <dgm:animLvl val="lvl"/>
          <dgm:resizeHandles val="exact"/>
        </dgm:presLayoutVars>
      </dgm:prSet>
      <dgm:spPr/>
      <dgm:t>
        <a:bodyPr/>
        <a:lstStyle/>
        <a:p>
          <a:endParaRPr lang="zh-TW" altLang="en-US"/>
        </a:p>
      </dgm:t>
    </dgm:pt>
    <dgm:pt modelId="{037643E8-898A-4BC6-8A39-211C9246F3A7}" type="pres">
      <dgm:prSet presAssocID="{89DFE348-ECB5-45F0-B979-856748EDA9E9}" presName="parentLin" presStyleCnt="0"/>
      <dgm:spPr/>
    </dgm:pt>
    <dgm:pt modelId="{6A8994ED-384C-4113-B819-E355DFF7721F}" type="pres">
      <dgm:prSet presAssocID="{89DFE348-ECB5-45F0-B979-856748EDA9E9}" presName="parentLeftMargin" presStyleLbl="node1" presStyleIdx="0" presStyleCnt="2"/>
      <dgm:spPr/>
      <dgm:t>
        <a:bodyPr/>
        <a:lstStyle/>
        <a:p>
          <a:endParaRPr lang="zh-TW" altLang="en-US"/>
        </a:p>
      </dgm:t>
    </dgm:pt>
    <dgm:pt modelId="{0B8DB128-A9BE-4D29-A79D-26011161456D}" type="pres">
      <dgm:prSet presAssocID="{89DFE348-ECB5-45F0-B979-856748EDA9E9}" presName="parentText" presStyleLbl="node1" presStyleIdx="0" presStyleCnt="2" custScaleY="33774" custLinFactNeighborY="-63819">
        <dgm:presLayoutVars>
          <dgm:chMax val="0"/>
          <dgm:bulletEnabled val="1"/>
        </dgm:presLayoutVars>
      </dgm:prSet>
      <dgm:spPr/>
      <dgm:t>
        <a:bodyPr/>
        <a:lstStyle/>
        <a:p>
          <a:endParaRPr lang="zh-TW" altLang="en-US"/>
        </a:p>
      </dgm:t>
    </dgm:pt>
    <dgm:pt modelId="{40A8DDDE-DB66-4256-A6F5-FE3C34321AFF}" type="pres">
      <dgm:prSet presAssocID="{89DFE348-ECB5-45F0-B979-856748EDA9E9}" presName="negativeSpace" presStyleCnt="0"/>
      <dgm:spPr/>
    </dgm:pt>
    <dgm:pt modelId="{420E320B-7D53-4646-9089-0DCEF711684A}" type="pres">
      <dgm:prSet presAssocID="{89DFE348-ECB5-45F0-B979-856748EDA9E9}" presName="childText" presStyleLbl="conFgAcc1" presStyleIdx="0" presStyleCnt="2" custScaleY="37234" custLinFactNeighborY="-92356">
        <dgm:presLayoutVars>
          <dgm:bulletEnabled val="1"/>
        </dgm:presLayoutVars>
      </dgm:prSet>
      <dgm:spPr/>
      <dgm:t>
        <a:bodyPr/>
        <a:lstStyle/>
        <a:p>
          <a:endParaRPr lang="zh-TW" altLang="en-US"/>
        </a:p>
      </dgm:t>
    </dgm:pt>
    <dgm:pt modelId="{F91B8094-6E6E-4BD4-BD0A-B284B5A6A898}" type="pres">
      <dgm:prSet presAssocID="{688F32F3-E30D-4A08-A234-CA8730806093}" presName="spaceBetweenRectangles" presStyleCnt="0"/>
      <dgm:spPr/>
    </dgm:pt>
    <dgm:pt modelId="{A5C186D8-8D16-4260-9BFF-8092FE3089F6}" type="pres">
      <dgm:prSet presAssocID="{D67CA6A5-5FE2-4C1B-BB1F-EBFF1FC579DD}" presName="parentLin" presStyleCnt="0"/>
      <dgm:spPr/>
    </dgm:pt>
    <dgm:pt modelId="{D33D1290-4DAF-4566-A044-E27E628D0849}" type="pres">
      <dgm:prSet presAssocID="{D67CA6A5-5FE2-4C1B-BB1F-EBFF1FC579DD}" presName="parentLeftMargin" presStyleLbl="node1" presStyleIdx="0" presStyleCnt="2"/>
      <dgm:spPr/>
      <dgm:t>
        <a:bodyPr/>
        <a:lstStyle/>
        <a:p>
          <a:endParaRPr lang="zh-TW" altLang="en-US"/>
        </a:p>
      </dgm:t>
    </dgm:pt>
    <dgm:pt modelId="{E0B3F1CD-5BE8-4C8E-ACBF-94A142FB6F81}" type="pres">
      <dgm:prSet presAssocID="{D67CA6A5-5FE2-4C1B-BB1F-EBFF1FC579DD}" presName="parentText" presStyleLbl="node1" presStyleIdx="1" presStyleCnt="2" custScaleY="27565" custLinFactNeighborY="-31376">
        <dgm:presLayoutVars>
          <dgm:chMax val="0"/>
          <dgm:bulletEnabled val="1"/>
        </dgm:presLayoutVars>
      </dgm:prSet>
      <dgm:spPr/>
      <dgm:t>
        <a:bodyPr/>
        <a:lstStyle/>
        <a:p>
          <a:endParaRPr lang="zh-TW" altLang="en-US"/>
        </a:p>
      </dgm:t>
    </dgm:pt>
    <dgm:pt modelId="{5CAE2520-2CAC-4262-81EC-E49D35F51699}" type="pres">
      <dgm:prSet presAssocID="{D67CA6A5-5FE2-4C1B-BB1F-EBFF1FC579DD}" presName="negativeSpace" presStyleCnt="0"/>
      <dgm:spPr/>
    </dgm:pt>
    <dgm:pt modelId="{91775848-0EA2-40F4-8FB7-7F0E5935C09D}" type="pres">
      <dgm:prSet presAssocID="{D67CA6A5-5FE2-4C1B-BB1F-EBFF1FC579DD}" presName="childText" presStyleLbl="conFgAcc1" presStyleIdx="1" presStyleCnt="2" custScaleY="65379" custLinFactNeighborY="30026">
        <dgm:presLayoutVars>
          <dgm:bulletEnabled val="1"/>
        </dgm:presLayoutVars>
      </dgm:prSet>
      <dgm:spPr/>
      <dgm:t>
        <a:bodyPr/>
        <a:lstStyle/>
        <a:p>
          <a:endParaRPr lang="zh-TW" altLang="en-US"/>
        </a:p>
      </dgm:t>
    </dgm:pt>
  </dgm:ptLst>
  <dgm:cxnLst>
    <dgm:cxn modelId="{7DFF249D-73B6-4A20-920B-D444FE1A8B97}" type="presOf" srcId="{D67CA6A5-5FE2-4C1B-BB1F-EBFF1FC579DD}" destId="{E0B3F1CD-5BE8-4C8E-ACBF-94A142FB6F81}" srcOrd="1" destOrd="0" presId="urn:microsoft.com/office/officeart/2005/8/layout/list1"/>
    <dgm:cxn modelId="{65C38209-3F12-46F9-AA03-1209E7A12E3F}" type="presOf" srcId="{89DFE348-ECB5-45F0-B979-856748EDA9E9}" destId="{0B8DB128-A9BE-4D29-A79D-26011161456D}" srcOrd="1" destOrd="0" presId="urn:microsoft.com/office/officeart/2005/8/layout/list1"/>
    <dgm:cxn modelId="{BF48674F-893D-4523-83C6-6E06C4FCB559}" srcId="{89DFE348-ECB5-45F0-B979-856748EDA9E9}" destId="{3A05E29E-9DFC-4DD1-80B7-E0BC26A93364}" srcOrd="0" destOrd="0" parTransId="{60B7E477-C183-4F66-AF82-F96AB953D0A6}" sibTransId="{CD84A781-131D-447E-BBF1-47DD39B9F724}"/>
    <dgm:cxn modelId="{7F1CB793-8A76-4BEE-8683-A8637A6FA58E}" type="presOf" srcId="{C2DD2264-5E22-4724-B04B-BA1165243B7A}" destId="{91775848-0EA2-40F4-8FB7-7F0E5935C09D}" srcOrd="0" destOrd="1" presId="urn:microsoft.com/office/officeart/2005/8/layout/list1"/>
    <dgm:cxn modelId="{95F4C8E5-8D92-4157-8E63-FC0AF202D705}" srcId="{D67CA6A5-5FE2-4C1B-BB1F-EBFF1FC579DD}" destId="{ABC184FF-D4D1-47FC-98B4-B9CE31600A7C}" srcOrd="0" destOrd="0" parTransId="{240CE2B8-E339-4602-A373-25612BFC16C4}" sibTransId="{95A7BED2-857D-4F03-93E6-3F0060A4181E}"/>
    <dgm:cxn modelId="{BC3579ED-AF5D-4761-8018-5C46D562F2A2}" srcId="{BA7AC981-01F9-4D9E-ABB8-8CF0F6288FA3}" destId="{89DFE348-ECB5-45F0-B979-856748EDA9E9}" srcOrd="0" destOrd="0" parTransId="{20300475-DC6A-4C33-891D-863FB9A7004B}" sibTransId="{688F32F3-E30D-4A08-A234-CA8730806093}"/>
    <dgm:cxn modelId="{F83609FF-9941-42A7-A6FB-6C7E19EBA036}" type="presOf" srcId="{3A05E29E-9DFC-4DD1-80B7-E0BC26A93364}" destId="{420E320B-7D53-4646-9089-0DCEF711684A}" srcOrd="0" destOrd="0" presId="urn:microsoft.com/office/officeart/2005/8/layout/list1"/>
    <dgm:cxn modelId="{641E1962-BF28-4271-9D66-31AB45FB27E6}" type="presOf" srcId="{ABC184FF-D4D1-47FC-98B4-B9CE31600A7C}" destId="{91775848-0EA2-40F4-8FB7-7F0E5935C09D}" srcOrd="0" destOrd="0" presId="urn:microsoft.com/office/officeart/2005/8/layout/list1"/>
    <dgm:cxn modelId="{7FD5E23F-1663-42BE-9F43-7BBCC7A6CDF1}" type="presOf" srcId="{89DFE348-ECB5-45F0-B979-856748EDA9E9}" destId="{6A8994ED-384C-4113-B819-E355DFF7721F}" srcOrd="0" destOrd="0" presId="urn:microsoft.com/office/officeart/2005/8/layout/list1"/>
    <dgm:cxn modelId="{58861F71-DAFD-415A-A150-E78CB503E98F}" srcId="{D67CA6A5-5FE2-4C1B-BB1F-EBFF1FC579DD}" destId="{C2DD2264-5E22-4724-B04B-BA1165243B7A}" srcOrd="1" destOrd="0" parTransId="{8FA18888-A9AA-4EC9-A55D-CF0C01ABD4CE}" sibTransId="{F1C6D5B6-FB49-4FB7-9977-A5DE032070D8}"/>
    <dgm:cxn modelId="{A05637E8-54CF-4105-993C-225CE38D232A}" type="presOf" srcId="{D67CA6A5-5FE2-4C1B-BB1F-EBFF1FC579DD}" destId="{D33D1290-4DAF-4566-A044-E27E628D0849}" srcOrd="0" destOrd="0" presId="urn:microsoft.com/office/officeart/2005/8/layout/list1"/>
    <dgm:cxn modelId="{8649EEE4-5B17-44D7-BB6B-7ADF5A07C1A3}" srcId="{BA7AC981-01F9-4D9E-ABB8-8CF0F6288FA3}" destId="{D67CA6A5-5FE2-4C1B-BB1F-EBFF1FC579DD}" srcOrd="1" destOrd="0" parTransId="{D5983A58-EEDC-4BF6-9E36-D34A598E9BE9}" sibTransId="{57D294D8-972B-4A48-9FDC-685983C82DAC}"/>
    <dgm:cxn modelId="{8E253C9D-FB40-400D-8E09-DAD42B2EF328}" type="presOf" srcId="{BA7AC981-01F9-4D9E-ABB8-8CF0F6288FA3}" destId="{2DFEE11F-45DD-4FC6-9C2A-98267F8DBD83}" srcOrd="0" destOrd="0" presId="urn:microsoft.com/office/officeart/2005/8/layout/list1"/>
    <dgm:cxn modelId="{85ED8172-584D-4B61-8825-7575DEC483E7}" type="presParOf" srcId="{2DFEE11F-45DD-4FC6-9C2A-98267F8DBD83}" destId="{037643E8-898A-4BC6-8A39-211C9246F3A7}" srcOrd="0" destOrd="0" presId="urn:microsoft.com/office/officeart/2005/8/layout/list1"/>
    <dgm:cxn modelId="{4293E851-1845-451F-97FA-EC2A6628E36C}" type="presParOf" srcId="{037643E8-898A-4BC6-8A39-211C9246F3A7}" destId="{6A8994ED-384C-4113-B819-E355DFF7721F}" srcOrd="0" destOrd="0" presId="urn:microsoft.com/office/officeart/2005/8/layout/list1"/>
    <dgm:cxn modelId="{137A0767-AC62-4230-AD02-E63E803B4A40}" type="presParOf" srcId="{037643E8-898A-4BC6-8A39-211C9246F3A7}" destId="{0B8DB128-A9BE-4D29-A79D-26011161456D}" srcOrd="1" destOrd="0" presId="urn:microsoft.com/office/officeart/2005/8/layout/list1"/>
    <dgm:cxn modelId="{CB9A0844-6042-4B0F-94A7-9227488B8EF2}" type="presParOf" srcId="{2DFEE11F-45DD-4FC6-9C2A-98267F8DBD83}" destId="{40A8DDDE-DB66-4256-A6F5-FE3C34321AFF}" srcOrd="1" destOrd="0" presId="urn:microsoft.com/office/officeart/2005/8/layout/list1"/>
    <dgm:cxn modelId="{019B790A-ED41-487F-9885-777E8CD4C76D}" type="presParOf" srcId="{2DFEE11F-45DD-4FC6-9C2A-98267F8DBD83}" destId="{420E320B-7D53-4646-9089-0DCEF711684A}" srcOrd="2" destOrd="0" presId="urn:microsoft.com/office/officeart/2005/8/layout/list1"/>
    <dgm:cxn modelId="{A30ED5EA-F2C9-4E8B-BE06-445DB5BD1BB6}" type="presParOf" srcId="{2DFEE11F-45DD-4FC6-9C2A-98267F8DBD83}" destId="{F91B8094-6E6E-4BD4-BD0A-B284B5A6A898}" srcOrd="3" destOrd="0" presId="urn:microsoft.com/office/officeart/2005/8/layout/list1"/>
    <dgm:cxn modelId="{984C28EE-B21E-43A8-AB8D-A086ED163263}" type="presParOf" srcId="{2DFEE11F-45DD-4FC6-9C2A-98267F8DBD83}" destId="{A5C186D8-8D16-4260-9BFF-8092FE3089F6}" srcOrd="4" destOrd="0" presId="urn:microsoft.com/office/officeart/2005/8/layout/list1"/>
    <dgm:cxn modelId="{67AE35EA-53C2-4DB9-B123-A6D62798D6DF}" type="presParOf" srcId="{A5C186D8-8D16-4260-9BFF-8092FE3089F6}" destId="{D33D1290-4DAF-4566-A044-E27E628D0849}" srcOrd="0" destOrd="0" presId="urn:microsoft.com/office/officeart/2005/8/layout/list1"/>
    <dgm:cxn modelId="{FA7C3ABA-A6AB-4781-A23B-934DA61E0F11}" type="presParOf" srcId="{A5C186D8-8D16-4260-9BFF-8092FE3089F6}" destId="{E0B3F1CD-5BE8-4C8E-ACBF-94A142FB6F81}" srcOrd="1" destOrd="0" presId="urn:microsoft.com/office/officeart/2005/8/layout/list1"/>
    <dgm:cxn modelId="{54239E72-3EB5-4FE9-951B-373B97DD81C9}" type="presParOf" srcId="{2DFEE11F-45DD-4FC6-9C2A-98267F8DBD83}" destId="{5CAE2520-2CAC-4262-81EC-E49D35F51699}" srcOrd="5" destOrd="0" presId="urn:microsoft.com/office/officeart/2005/8/layout/list1"/>
    <dgm:cxn modelId="{838F0EEF-A11D-423C-AE8B-95DC36FD7263}" type="presParOf" srcId="{2DFEE11F-45DD-4FC6-9C2A-98267F8DBD83}" destId="{91775848-0EA2-40F4-8FB7-7F0E5935C09D}"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7.xml><?xml version="1.0" encoding="utf-8"?>
<dgm:dataModel xmlns:dgm="http://schemas.openxmlformats.org/drawingml/2006/diagram" xmlns:a="http://schemas.openxmlformats.org/drawingml/2006/main">
  <dgm:ptLst>
    <dgm:pt modelId="{D51A3B62-8289-409E-9ED2-AA448D4BBD9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7929707-A286-47F9-87C7-AAF46319536B}">
      <dgm:prSet phldrT="[文字]" custT="1"/>
      <dgm:spPr/>
      <dgm:t>
        <a:bodyPr/>
        <a:lstStyle/>
        <a:p>
          <a:r>
            <a:rPr lang="zh-TW" altLang="en-US" sz="2400" dirty="0" smtClean="0"/>
            <a:t>貸款用途</a:t>
          </a:r>
          <a:endParaRPr lang="zh-TW" altLang="en-US" sz="2400" dirty="0"/>
        </a:p>
      </dgm:t>
    </dgm:pt>
    <dgm:pt modelId="{784FD50F-7674-409B-8BF6-3CB4E408834F}" type="parTrans" cxnId="{818A55B7-906D-4AE9-8344-DC3EA2CF0205}">
      <dgm:prSet/>
      <dgm:spPr/>
      <dgm:t>
        <a:bodyPr/>
        <a:lstStyle/>
        <a:p>
          <a:endParaRPr lang="zh-TW" altLang="en-US"/>
        </a:p>
      </dgm:t>
    </dgm:pt>
    <dgm:pt modelId="{149B8802-95D8-4071-A417-0E544D92EB46}" type="sibTrans" cxnId="{818A55B7-906D-4AE9-8344-DC3EA2CF0205}">
      <dgm:prSet/>
      <dgm:spPr/>
      <dgm:t>
        <a:bodyPr/>
        <a:lstStyle/>
        <a:p>
          <a:endParaRPr lang="zh-TW" altLang="en-US"/>
        </a:p>
      </dgm:t>
    </dgm:pt>
    <dgm:pt modelId="{B00E8EB5-AF3D-4573-9283-5B1A074E04D9}">
      <dgm:prSet phldrT="[文字]" custT="1"/>
      <dgm:spPr/>
      <dgm:t>
        <a:bodyPr/>
        <a:lstStyle/>
        <a:p>
          <a:r>
            <a:rPr lang="zh-TW" altLang="en-US" sz="2400" dirty="0" smtClean="0"/>
            <a:t>申貸流程</a:t>
          </a:r>
          <a:endParaRPr lang="zh-TW" altLang="en-US" sz="2400" dirty="0"/>
        </a:p>
      </dgm:t>
    </dgm:pt>
    <dgm:pt modelId="{E4B3B9E2-9B74-4C23-BB5C-6F5F176802B4}" type="parTrans" cxnId="{8E19C63B-E84F-4B52-BE05-4B0C1D2941DA}">
      <dgm:prSet/>
      <dgm:spPr/>
      <dgm:t>
        <a:bodyPr/>
        <a:lstStyle/>
        <a:p>
          <a:endParaRPr lang="zh-TW" altLang="en-US"/>
        </a:p>
      </dgm:t>
    </dgm:pt>
    <dgm:pt modelId="{500607B3-C331-4254-AFFB-46E349ABBB9A}" type="sibTrans" cxnId="{8E19C63B-E84F-4B52-BE05-4B0C1D2941DA}">
      <dgm:prSet/>
      <dgm:spPr/>
      <dgm:t>
        <a:bodyPr/>
        <a:lstStyle/>
        <a:p>
          <a:endParaRPr lang="zh-TW" altLang="en-US"/>
        </a:p>
      </dgm:t>
    </dgm:pt>
    <dgm:pt modelId="{F4EABAFD-B7C0-4547-85D1-90D0365588D1}">
      <dgm:prSet/>
      <dgm:spPr/>
      <dgm:t>
        <a:bodyPr/>
        <a:lstStyle/>
        <a:p>
          <a:r>
            <a:rPr lang="zh-TW" dirty="0" smtClean="0"/>
            <a:t>農民組織或農企業災後復耕復建之用</a:t>
          </a:r>
          <a:r>
            <a:rPr lang="zh-TW" altLang="en-US" dirty="0" smtClean="0"/>
            <a:t>。</a:t>
          </a:r>
          <a:endParaRPr lang="zh-TW" altLang="en-US" dirty="0"/>
        </a:p>
      </dgm:t>
    </dgm:pt>
    <dgm:pt modelId="{73CE0031-42CA-4EF6-B77D-1D65C12E209B}" type="parTrans" cxnId="{8269E231-83FF-4B7A-A645-DF05ABE06AE1}">
      <dgm:prSet/>
      <dgm:spPr/>
      <dgm:t>
        <a:bodyPr/>
        <a:lstStyle/>
        <a:p>
          <a:endParaRPr lang="zh-TW" altLang="en-US"/>
        </a:p>
      </dgm:t>
    </dgm:pt>
    <dgm:pt modelId="{28F93166-B586-40DA-841A-B22514092D14}" type="sibTrans" cxnId="{8269E231-83FF-4B7A-A645-DF05ABE06AE1}">
      <dgm:prSet/>
      <dgm:spPr/>
      <dgm:t>
        <a:bodyPr/>
        <a:lstStyle/>
        <a:p>
          <a:endParaRPr lang="zh-TW" altLang="en-US"/>
        </a:p>
      </dgm:t>
    </dgm:pt>
    <dgm:pt modelId="{624BB45A-67FA-42F2-8BD0-467A514DE2FA}">
      <dgm:prSet/>
      <dgm:spPr/>
      <dgm:t>
        <a:bodyPr/>
        <a:lstStyle/>
        <a:p>
          <a:r>
            <a:rPr lang="zh-TW" dirty="0" smtClean="0"/>
            <a:t>借款人申借本貸款應於農委會公告辦理低利貸款地區之翌日起</a:t>
          </a:r>
          <a:r>
            <a:rPr lang="en-US" altLang="zh-TW" b="1" u="sng" dirty="0" smtClean="0"/>
            <a:t>15</a:t>
          </a:r>
          <a:r>
            <a:rPr lang="zh-TW" b="1" u="sng" dirty="0" smtClean="0"/>
            <a:t>日</a:t>
          </a:r>
          <a:r>
            <a:rPr lang="zh-TW" dirty="0" smtClean="0"/>
            <a:t>內，向貸款經辦機構提出申請</a:t>
          </a:r>
          <a:r>
            <a:rPr lang="zh-TW" altLang="en-US" dirty="0" smtClean="0"/>
            <a:t>。</a:t>
          </a:r>
          <a:endParaRPr lang="zh-TW" altLang="en-US" dirty="0"/>
        </a:p>
      </dgm:t>
    </dgm:pt>
    <dgm:pt modelId="{5EDABCDA-7084-4E78-890E-AD6D8EB1B9EB}" type="parTrans" cxnId="{02350503-B6D8-4139-863F-3661C52DE045}">
      <dgm:prSet/>
      <dgm:spPr/>
      <dgm:t>
        <a:bodyPr/>
        <a:lstStyle/>
        <a:p>
          <a:endParaRPr lang="zh-TW" altLang="en-US"/>
        </a:p>
      </dgm:t>
    </dgm:pt>
    <dgm:pt modelId="{412B37E0-CD42-44F6-ABAF-C7C891DD8137}" type="sibTrans" cxnId="{02350503-B6D8-4139-863F-3661C52DE045}">
      <dgm:prSet/>
      <dgm:spPr/>
      <dgm:t>
        <a:bodyPr/>
        <a:lstStyle/>
        <a:p>
          <a:endParaRPr lang="zh-TW" altLang="en-US"/>
        </a:p>
      </dgm:t>
    </dgm:pt>
    <dgm:pt modelId="{D3ED0EF9-2F44-4C81-8F6F-29424C7CF9E2}">
      <dgm:prSet/>
      <dgm:spPr/>
      <dgm:t>
        <a:bodyPr/>
        <a:lstStyle/>
        <a:p>
          <a:r>
            <a:rPr lang="zh-TW" dirty="0" smtClean="0"/>
            <a:t>檢具下列相</a:t>
          </a:r>
          <a:r>
            <a:rPr lang="en-US" dirty="0" smtClean="0"/>
            <a:t> </a:t>
          </a:r>
          <a:r>
            <a:rPr lang="zh-TW" dirty="0" smtClean="0"/>
            <a:t>關文件</a:t>
          </a:r>
          <a:r>
            <a:rPr lang="zh-TW" altLang="en-US" dirty="0" smtClean="0"/>
            <a:t>：</a:t>
          </a:r>
          <a:endParaRPr lang="zh-TW" altLang="en-US" dirty="0"/>
        </a:p>
      </dgm:t>
    </dgm:pt>
    <dgm:pt modelId="{006AA683-4CEF-4EFB-AE96-3000206C0BF6}" type="parTrans" cxnId="{507029F9-1AE3-49D1-810B-A0D072CCFFCF}">
      <dgm:prSet/>
      <dgm:spPr/>
      <dgm:t>
        <a:bodyPr/>
        <a:lstStyle/>
        <a:p>
          <a:endParaRPr lang="zh-TW" altLang="en-US"/>
        </a:p>
      </dgm:t>
    </dgm:pt>
    <dgm:pt modelId="{CE8EAA0A-CF5E-40B6-8305-D9635A29D4D4}" type="sibTrans" cxnId="{507029F9-1AE3-49D1-810B-A0D072CCFFCF}">
      <dgm:prSet/>
      <dgm:spPr/>
      <dgm:t>
        <a:bodyPr/>
        <a:lstStyle/>
        <a:p>
          <a:endParaRPr lang="zh-TW" altLang="en-US"/>
        </a:p>
      </dgm:t>
    </dgm:pt>
    <dgm:pt modelId="{997EED8B-44F7-40B4-B43B-1CC6CD159E00}">
      <dgm:prSet/>
      <dgm:spPr/>
      <dgm:t>
        <a:bodyPr/>
        <a:lstStyle/>
        <a:p>
          <a:r>
            <a:rPr lang="en-US" dirty="0" smtClean="0"/>
            <a:t> </a:t>
          </a:r>
          <a:r>
            <a:rPr lang="zh-TW" dirty="0" smtClean="0"/>
            <a:t>受災地區直轄市、縣（市）政府、鄉（鎮、市、區）公所、</a:t>
          </a:r>
          <a:r>
            <a:rPr lang="zh-TW" dirty="0" smtClean="0">
              <a:solidFill>
                <a:schemeClr val="tx1"/>
              </a:solidFill>
            </a:rPr>
            <a:t>稅捐稽徵機關出具之受災文件，或經貸款經辦機構查屬實者</a:t>
          </a:r>
          <a:r>
            <a:rPr lang="zh-TW" altLang="en-US" dirty="0" smtClean="0">
              <a:solidFill>
                <a:schemeClr val="tx1"/>
              </a:solidFill>
            </a:rPr>
            <a:t>。</a:t>
          </a:r>
          <a:endParaRPr lang="zh-TW" altLang="en-US" dirty="0">
            <a:solidFill>
              <a:schemeClr val="tx1"/>
            </a:solidFill>
          </a:endParaRPr>
        </a:p>
      </dgm:t>
    </dgm:pt>
    <dgm:pt modelId="{33F88F0C-2CD0-4A3E-8352-C4BDFC300682}" type="parTrans" cxnId="{D8A22C54-D842-4587-A5F5-26D76FB2FB34}">
      <dgm:prSet/>
      <dgm:spPr/>
      <dgm:t>
        <a:bodyPr/>
        <a:lstStyle/>
        <a:p>
          <a:endParaRPr lang="zh-TW" altLang="en-US"/>
        </a:p>
      </dgm:t>
    </dgm:pt>
    <dgm:pt modelId="{E6411CDE-80D4-42A6-8364-08344ACC1877}" type="sibTrans" cxnId="{D8A22C54-D842-4587-A5F5-26D76FB2FB34}">
      <dgm:prSet/>
      <dgm:spPr/>
      <dgm:t>
        <a:bodyPr/>
        <a:lstStyle/>
        <a:p>
          <a:endParaRPr lang="zh-TW" altLang="en-US"/>
        </a:p>
      </dgm:t>
    </dgm:pt>
    <dgm:pt modelId="{8ABB19F3-C288-492C-B540-9583DF091053}">
      <dgm:prSet/>
      <dgm:spPr/>
      <dgm:t>
        <a:bodyPr/>
        <a:lstStyle/>
        <a:p>
          <a:r>
            <a:rPr lang="zh-TW" dirty="0" smtClean="0"/>
            <a:t>農業天然災害復耕復建計畫書、農民組織或農企業登記證明文件、其代表人或負責人之身分證明文件</a:t>
          </a:r>
          <a:r>
            <a:rPr lang="zh-TW" altLang="en-US" dirty="0" smtClean="0"/>
            <a:t>及其他貸款應具備文件。</a:t>
          </a:r>
          <a:endParaRPr lang="zh-TW" altLang="en-US" dirty="0"/>
        </a:p>
      </dgm:t>
    </dgm:pt>
    <dgm:pt modelId="{C6C7670F-F1C0-4612-BF64-CB7AB530AF03}" type="parTrans" cxnId="{D57CB93D-E380-4661-9380-47A71477CDF4}">
      <dgm:prSet/>
      <dgm:spPr/>
      <dgm:t>
        <a:bodyPr/>
        <a:lstStyle/>
        <a:p>
          <a:endParaRPr lang="zh-TW" altLang="en-US"/>
        </a:p>
      </dgm:t>
    </dgm:pt>
    <dgm:pt modelId="{72184A0D-A0E0-464C-AAE6-50AFD84D7903}" type="sibTrans" cxnId="{D57CB93D-E380-4661-9380-47A71477CDF4}">
      <dgm:prSet/>
      <dgm:spPr/>
      <dgm:t>
        <a:bodyPr/>
        <a:lstStyle/>
        <a:p>
          <a:endParaRPr lang="zh-TW" altLang="en-US"/>
        </a:p>
      </dgm:t>
    </dgm:pt>
    <dgm:pt modelId="{A8090FC1-40E7-42CF-AC0B-9BD4D1D521E9}" type="pres">
      <dgm:prSet presAssocID="{D51A3B62-8289-409E-9ED2-AA448D4BBD92}" presName="linear" presStyleCnt="0">
        <dgm:presLayoutVars>
          <dgm:dir/>
          <dgm:animLvl val="lvl"/>
          <dgm:resizeHandles val="exact"/>
        </dgm:presLayoutVars>
      </dgm:prSet>
      <dgm:spPr/>
      <dgm:t>
        <a:bodyPr/>
        <a:lstStyle/>
        <a:p>
          <a:endParaRPr lang="zh-TW" altLang="en-US"/>
        </a:p>
      </dgm:t>
    </dgm:pt>
    <dgm:pt modelId="{F9596074-2CD5-45E3-8B3B-18C43FC52567}" type="pres">
      <dgm:prSet presAssocID="{47929707-A286-47F9-87C7-AAF46319536B}" presName="parentLin" presStyleCnt="0"/>
      <dgm:spPr/>
    </dgm:pt>
    <dgm:pt modelId="{D4AA00FF-F4EF-4824-B596-FA90F1CDBD35}" type="pres">
      <dgm:prSet presAssocID="{47929707-A286-47F9-87C7-AAF46319536B}" presName="parentLeftMargin" presStyleLbl="node1" presStyleIdx="0" presStyleCnt="2"/>
      <dgm:spPr/>
      <dgm:t>
        <a:bodyPr/>
        <a:lstStyle/>
        <a:p>
          <a:endParaRPr lang="zh-TW" altLang="en-US"/>
        </a:p>
      </dgm:t>
    </dgm:pt>
    <dgm:pt modelId="{5235E5C3-D795-4291-A8D4-1CCD18B02B75}" type="pres">
      <dgm:prSet presAssocID="{47929707-A286-47F9-87C7-AAF46319536B}" presName="parentText" presStyleLbl="node1" presStyleIdx="0" presStyleCnt="2">
        <dgm:presLayoutVars>
          <dgm:chMax val="0"/>
          <dgm:bulletEnabled val="1"/>
        </dgm:presLayoutVars>
      </dgm:prSet>
      <dgm:spPr/>
      <dgm:t>
        <a:bodyPr/>
        <a:lstStyle/>
        <a:p>
          <a:endParaRPr lang="zh-TW" altLang="en-US"/>
        </a:p>
      </dgm:t>
    </dgm:pt>
    <dgm:pt modelId="{EDB8C9C7-D183-4FEF-9F69-2F507BB34383}" type="pres">
      <dgm:prSet presAssocID="{47929707-A286-47F9-87C7-AAF46319536B}" presName="negativeSpace" presStyleCnt="0"/>
      <dgm:spPr/>
    </dgm:pt>
    <dgm:pt modelId="{2342BD73-C779-42E2-997C-9536502D91BF}" type="pres">
      <dgm:prSet presAssocID="{47929707-A286-47F9-87C7-AAF46319536B}" presName="childText" presStyleLbl="conFgAcc1" presStyleIdx="0" presStyleCnt="2">
        <dgm:presLayoutVars>
          <dgm:bulletEnabled val="1"/>
        </dgm:presLayoutVars>
      </dgm:prSet>
      <dgm:spPr/>
      <dgm:t>
        <a:bodyPr/>
        <a:lstStyle/>
        <a:p>
          <a:endParaRPr lang="zh-TW" altLang="en-US"/>
        </a:p>
      </dgm:t>
    </dgm:pt>
    <dgm:pt modelId="{C348B63D-9B2D-4F8C-A932-D586625D39F4}" type="pres">
      <dgm:prSet presAssocID="{149B8802-95D8-4071-A417-0E544D92EB46}" presName="spaceBetweenRectangles" presStyleCnt="0"/>
      <dgm:spPr/>
    </dgm:pt>
    <dgm:pt modelId="{12AD6A98-E944-4B80-9A23-6E1B753B70F5}" type="pres">
      <dgm:prSet presAssocID="{B00E8EB5-AF3D-4573-9283-5B1A074E04D9}" presName="parentLin" presStyleCnt="0"/>
      <dgm:spPr/>
    </dgm:pt>
    <dgm:pt modelId="{04517895-558F-4A43-948C-37AED972732D}" type="pres">
      <dgm:prSet presAssocID="{B00E8EB5-AF3D-4573-9283-5B1A074E04D9}" presName="parentLeftMargin" presStyleLbl="node1" presStyleIdx="0" presStyleCnt="2"/>
      <dgm:spPr/>
      <dgm:t>
        <a:bodyPr/>
        <a:lstStyle/>
        <a:p>
          <a:endParaRPr lang="zh-TW" altLang="en-US"/>
        </a:p>
      </dgm:t>
    </dgm:pt>
    <dgm:pt modelId="{CE2749D0-BD99-40DC-B260-DA36B65751F4}" type="pres">
      <dgm:prSet presAssocID="{B00E8EB5-AF3D-4573-9283-5B1A074E04D9}" presName="parentText" presStyleLbl="node1" presStyleIdx="1" presStyleCnt="2">
        <dgm:presLayoutVars>
          <dgm:chMax val="0"/>
          <dgm:bulletEnabled val="1"/>
        </dgm:presLayoutVars>
      </dgm:prSet>
      <dgm:spPr/>
      <dgm:t>
        <a:bodyPr/>
        <a:lstStyle/>
        <a:p>
          <a:endParaRPr lang="zh-TW" altLang="en-US"/>
        </a:p>
      </dgm:t>
    </dgm:pt>
    <dgm:pt modelId="{0314200B-1978-401F-B535-E5B39FBF8524}" type="pres">
      <dgm:prSet presAssocID="{B00E8EB5-AF3D-4573-9283-5B1A074E04D9}" presName="negativeSpace" presStyleCnt="0"/>
      <dgm:spPr/>
    </dgm:pt>
    <dgm:pt modelId="{C2FE7B0A-59BC-4DFC-8031-083586AE1BF7}" type="pres">
      <dgm:prSet presAssocID="{B00E8EB5-AF3D-4573-9283-5B1A074E04D9}" presName="childText" presStyleLbl="conFgAcc1" presStyleIdx="1" presStyleCnt="2">
        <dgm:presLayoutVars>
          <dgm:bulletEnabled val="1"/>
        </dgm:presLayoutVars>
      </dgm:prSet>
      <dgm:spPr/>
      <dgm:t>
        <a:bodyPr/>
        <a:lstStyle/>
        <a:p>
          <a:endParaRPr lang="zh-TW" altLang="en-US"/>
        </a:p>
      </dgm:t>
    </dgm:pt>
  </dgm:ptLst>
  <dgm:cxnLst>
    <dgm:cxn modelId="{2D9B2CEC-0D88-47D1-B8A9-99EDB57849C3}" type="presOf" srcId="{B00E8EB5-AF3D-4573-9283-5B1A074E04D9}" destId="{CE2749D0-BD99-40DC-B260-DA36B65751F4}" srcOrd="1" destOrd="0" presId="urn:microsoft.com/office/officeart/2005/8/layout/list1"/>
    <dgm:cxn modelId="{818A55B7-906D-4AE9-8344-DC3EA2CF0205}" srcId="{D51A3B62-8289-409E-9ED2-AA448D4BBD92}" destId="{47929707-A286-47F9-87C7-AAF46319536B}" srcOrd="0" destOrd="0" parTransId="{784FD50F-7674-409B-8BF6-3CB4E408834F}" sibTransId="{149B8802-95D8-4071-A417-0E544D92EB46}"/>
    <dgm:cxn modelId="{8E19C63B-E84F-4B52-BE05-4B0C1D2941DA}" srcId="{D51A3B62-8289-409E-9ED2-AA448D4BBD92}" destId="{B00E8EB5-AF3D-4573-9283-5B1A074E04D9}" srcOrd="1" destOrd="0" parTransId="{E4B3B9E2-9B74-4C23-BB5C-6F5F176802B4}" sibTransId="{500607B3-C331-4254-AFFB-46E349ABBB9A}"/>
    <dgm:cxn modelId="{D9D9BCDA-9621-4F83-B855-33F3B18ADF30}" type="presOf" srcId="{D3ED0EF9-2F44-4C81-8F6F-29424C7CF9E2}" destId="{C2FE7B0A-59BC-4DFC-8031-083586AE1BF7}" srcOrd="0" destOrd="1" presId="urn:microsoft.com/office/officeart/2005/8/layout/list1"/>
    <dgm:cxn modelId="{8269E231-83FF-4B7A-A645-DF05ABE06AE1}" srcId="{47929707-A286-47F9-87C7-AAF46319536B}" destId="{F4EABAFD-B7C0-4547-85D1-90D0365588D1}" srcOrd="0" destOrd="0" parTransId="{73CE0031-42CA-4EF6-B77D-1D65C12E209B}" sibTransId="{28F93166-B586-40DA-841A-B22514092D14}"/>
    <dgm:cxn modelId="{D57CB93D-E380-4661-9380-47A71477CDF4}" srcId="{D3ED0EF9-2F44-4C81-8F6F-29424C7CF9E2}" destId="{8ABB19F3-C288-492C-B540-9583DF091053}" srcOrd="1" destOrd="0" parTransId="{C6C7670F-F1C0-4612-BF64-CB7AB530AF03}" sibTransId="{72184A0D-A0E0-464C-AAE6-50AFD84D7903}"/>
    <dgm:cxn modelId="{D8A22C54-D842-4587-A5F5-26D76FB2FB34}" srcId="{D3ED0EF9-2F44-4C81-8F6F-29424C7CF9E2}" destId="{997EED8B-44F7-40B4-B43B-1CC6CD159E00}" srcOrd="0" destOrd="0" parTransId="{33F88F0C-2CD0-4A3E-8352-C4BDFC300682}" sibTransId="{E6411CDE-80D4-42A6-8364-08344ACC1877}"/>
    <dgm:cxn modelId="{7CDFC70F-C706-45D5-A30F-55721406B79C}" type="presOf" srcId="{B00E8EB5-AF3D-4573-9283-5B1A074E04D9}" destId="{04517895-558F-4A43-948C-37AED972732D}" srcOrd="0" destOrd="0" presId="urn:microsoft.com/office/officeart/2005/8/layout/list1"/>
    <dgm:cxn modelId="{C7BA3340-C420-430C-A7B5-E8DF37D45102}" type="presOf" srcId="{47929707-A286-47F9-87C7-AAF46319536B}" destId="{5235E5C3-D795-4291-A8D4-1CCD18B02B75}" srcOrd="1" destOrd="0" presId="urn:microsoft.com/office/officeart/2005/8/layout/list1"/>
    <dgm:cxn modelId="{02350503-B6D8-4139-863F-3661C52DE045}" srcId="{B00E8EB5-AF3D-4573-9283-5B1A074E04D9}" destId="{624BB45A-67FA-42F2-8BD0-467A514DE2FA}" srcOrd="0" destOrd="0" parTransId="{5EDABCDA-7084-4E78-890E-AD6D8EB1B9EB}" sibTransId="{412B37E0-CD42-44F6-ABAF-C7C891DD8137}"/>
    <dgm:cxn modelId="{183922E9-3071-4BBB-A99D-3101F98FE4FD}" type="presOf" srcId="{47929707-A286-47F9-87C7-AAF46319536B}" destId="{D4AA00FF-F4EF-4824-B596-FA90F1CDBD35}" srcOrd="0" destOrd="0" presId="urn:microsoft.com/office/officeart/2005/8/layout/list1"/>
    <dgm:cxn modelId="{85BC786F-699F-427D-9954-666AC0141CD6}" type="presOf" srcId="{D51A3B62-8289-409E-9ED2-AA448D4BBD92}" destId="{A8090FC1-40E7-42CF-AC0B-9BD4D1D521E9}" srcOrd="0" destOrd="0" presId="urn:microsoft.com/office/officeart/2005/8/layout/list1"/>
    <dgm:cxn modelId="{507029F9-1AE3-49D1-810B-A0D072CCFFCF}" srcId="{B00E8EB5-AF3D-4573-9283-5B1A074E04D9}" destId="{D3ED0EF9-2F44-4C81-8F6F-29424C7CF9E2}" srcOrd="1" destOrd="0" parTransId="{006AA683-4CEF-4EFB-AE96-3000206C0BF6}" sibTransId="{CE8EAA0A-CF5E-40B6-8305-D9635A29D4D4}"/>
    <dgm:cxn modelId="{356EBD8D-8406-4CDE-92F7-B0D41448C27D}" type="presOf" srcId="{624BB45A-67FA-42F2-8BD0-467A514DE2FA}" destId="{C2FE7B0A-59BC-4DFC-8031-083586AE1BF7}" srcOrd="0" destOrd="0" presId="urn:microsoft.com/office/officeart/2005/8/layout/list1"/>
    <dgm:cxn modelId="{44331A0B-51D3-45E2-BC0F-B7DA97D84A00}" type="presOf" srcId="{997EED8B-44F7-40B4-B43B-1CC6CD159E00}" destId="{C2FE7B0A-59BC-4DFC-8031-083586AE1BF7}" srcOrd="0" destOrd="2" presId="urn:microsoft.com/office/officeart/2005/8/layout/list1"/>
    <dgm:cxn modelId="{06D4F872-02CB-4806-8E25-1C69B48BB164}" type="presOf" srcId="{F4EABAFD-B7C0-4547-85D1-90D0365588D1}" destId="{2342BD73-C779-42E2-997C-9536502D91BF}" srcOrd="0" destOrd="0" presId="urn:microsoft.com/office/officeart/2005/8/layout/list1"/>
    <dgm:cxn modelId="{5FEAB4F7-A4C2-4937-AC73-7879E515BF2D}" type="presOf" srcId="{8ABB19F3-C288-492C-B540-9583DF091053}" destId="{C2FE7B0A-59BC-4DFC-8031-083586AE1BF7}" srcOrd="0" destOrd="3" presId="urn:microsoft.com/office/officeart/2005/8/layout/list1"/>
    <dgm:cxn modelId="{D63C9677-A6CC-402E-821F-6D64CC788D34}" type="presParOf" srcId="{A8090FC1-40E7-42CF-AC0B-9BD4D1D521E9}" destId="{F9596074-2CD5-45E3-8B3B-18C43FC52567}" srcOrd="0" destOrd="0" presId="urn:microsoft.com/office/officeart/2005/8/layout/list1"/>
    <dgm:cxn modelId="{D7D3FF80-BEFD-45ED-948C-CDB5253B25D3}" type="presParOf" srcId="{F9596074-2CD5-45E3-8B3B-18C43FC52567}" destId="{D4AA00FF-F4EF-4824-B596-FA90F1CDBD35}" srcOrd="0" destOrd="0" presId="urn:microsoft.com/office/officeart/2005/8/layout/list1"/>
    <dgm:cxn modelId="{E5E9BD26-9538-4C32-A0AC-8BCD7FA3A985}" type="presParOf" srcId="{F9596074-2CD5-45E3-8B3B-18C43FC52567}" destId="{5235E5C3-D795-4291-A8D4-1CCD18B02B75}" srcOrd="1" destOrd="0" presId="urn:microsoft.com/office/officeart/2005/8/layout/list1"/>
    <dgm:cxn modelId="{BBF986A5-70A0-41F6-9E49-8B3ECE14F791}" type="presParOf" srcId="{A8090FC1-40E7-42CF-AC0B-9BD4D1D521E9}" destId="{EDB8C9C7-D183-4FEF-9F69-2F507BB34383}" srcOrd="1" destOrd="0" presId="urn:microsoft.com/office/officeart/2005/8/layout/list1"/>
    <dgm:cxn modelId="{6A6CCA73-9A29-4F28-8EC5-F412BC958AE8}" type="presParOf" srcId="{A8090FC1-40E7-42CF-AC0B-9BD4D1D521E9}" destId="{2342BD73-C779-42E2-997C-9536502D91BF}" srcOrd="2" destOrd="0" presId="urn:microsoft.com/office/officeart/2005/8/layout/list1"/>
    <dgm:cxn modelId="{EFCFB4BB-C0D9-4890-B3FE-B761B697FE09}" type="presParOf" srcId="{A8090FC1-40E7-42CF-AC0B-9BD4D1D521E9}" destId="{C348B63D-9B2D-4F8C-A932-D586625D39F4}" srcOrd="3" destOrd="0" presId="urn:microsoft.com/office/officeart/2005/8/layout/list1"/>
    <dgm:cxn modelId="{3A47B2E6-A0C0-4105-819C-DA080EF381C0}" type="presParOf" srcId="{A8090FC1-40E7-42CF-AC0B-9BD4D1D521E9}" destId="{12AD6A98-E944-4B80-9A23-6E1B753B70F5}" srcOrd="4" destOrd="0" presId="urn:microsoft.com/office/officeart/2005/8/layout/list1"/>
    <dgm:cxn modelId="{4556420C-5152-4E06-8EE0-6AB283188E22}" type="presParOf" srcId="{12AD6A98-E944-4B80-9A23-6E1B753B70F5}" destId="{04517895-558F-4A43-948C-37AED972732D}" srcOrd="0" destOrd="0" presId="urn:microsoft.com/office/officeart/2005/8/layout/list1"/>
    <dgm:cxn modelId="{0A9B3B41-24A5-4EDE-8B3E-96430261A601}" type="presParOf" srcId="{12AD6A98-E944-4B80-9A23-6E1B753B70F5}" destId="{CE2749D0-BD99-40DC-B260-DA36B65751F4}" srcOrd="1" destOrd="0" presId="urn:microsoft.com/office/officeart/2005/8/layout/list1"/>
    <dgm:cxn modelId="{256DFCEC-11E6-451F-AA81-8D311FB466FB}" type="presParOf" srcId="{A8090FC1-40E7-42CF-AC0B-9BD4D1D521E9}" destId="{0314200B-1978-401F-B535-E5B39FBF8524}" srcOrd="5" destOrd="0" presId="urn:microsoft.com/office/officeart/2005/8/layout/list1"/>
    <dgm:cxn modelId="{7981CE2F-5FDB-48D5-BD08-7E48648B52CF}" type="presParOf" srcId="{A8090FC1-40E7-42CF-AC0B-9BD4D1D521E9}" destId="{C2FE7B0A-59BC-4DFC-8031-083586AE1BF7}"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8.xml><?xml version="1.0" encoding="utf-8"?>
<dgm:dataModel xmlns:dgm="http://schemas.openxmlformats.org/drawingml/2006/diagram" xmlns:a="http://schemas.openxmlformats.org/drawingml/2006/main">
  <dgm:ptLst>
    <dgm:pt modelId="{D9A92BB9-0055-45FF-8D8E-170F624CFEC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22BB3055-3598-4362-8BDF-C4622C921B91}">
      <dgm:prSet phldrT="[文字]" custT="1">
        <dgm:style>
          <a:lnRef idx="0">
            <a:schemeClr val="accent5"/>
          </a:lnRef>
          <a:fillRef idx="3">
            <a:schemeClr val="accent5"/>
          </a:fillRef>
          <a:effectRef idx="3">
            <a:schemeClr val="accent5"/>
          </a:effectRef>
          <a:fontRef idx="minor">
            <a:schemeClr val="lt1"/>
          </a:fontRef>
        </dgm:style>
      </dgm:prSet>
      <dgm:spPr>
        <a:solidFill>
          <a:schemeClr val="accent1"/>
        </a:solidFill>
        <a:scene3d>
          <a:camera prst="orthographicFront">
            <a:rot lat="0" lon="0" rev="0"/>
          </a:camera>
          <a:lightRig rig="threePt" dir="t">
            <a:rot lat="0" lon="0" rev="1200000"/>
          </a:lightRig>
        </a:scene3d>
        <a:sp3d>
          <a:bevelT w="63500" h="25400"/>
        </a:sp3d>
      </dgm:spPr>
      <dgm:t>
        <a:bodyPr/>
        <a:lstStyle/>
        <a:p>
          <a:r>
            <a:rPr lang="zh-TW" altLang="en-US" sz="2400" b="1" dirty="0" smtClean="0">
              <a:solidFill>
                <a:schemeClr val="bg1"/>
              </a:solidFill>
              <a:effectLst>
                <a:outerShdw blurRad="38100" dist="38100" dir="2700000" algn="tl">
                  <a:srgbClr val="000000">
                    <a:alpha val="43137"/>
                  </a:srgbClr>
                </a:outerShdw>
              </a:effectLst>
              <a:latin typeface="+mn-ea"/>
              <a:ea typeface="+mn-ea"/>
            </a:rPr>
            <a:t>貸款項目及額度</a:t>
          </a:r>
          <a:endParaRPr lang="zh-TW" altLang="en-US" sz="2400" b="1" dirty="0">
            <a:solidFill>
              <a:schemeClr val="bg1"/>
            </a:solidFill>
            <a:effectLst>
              <a:outerShdw blurRad="38100" dist="38100" dir="2700000" algn="tl">
                <a:srgbClr val="000000">
                  <a:alpha val="43137"/>
                </a:srgbClr>
              </a:outerShdw>
            </a:effectLst>
            <a:latin typeface="+mn-ea"/>
            <a:ea typeface="+mn-ea"/>
          </a:endParaRPr>
        </a:p>
      </dgm:t>
    </dgm:pt>
    <dgm:pt modelId="{F8416A8F-273E-4E13-B82D-FCFE3F6EE690}" type="parTrans" cxnId="{24E0EA30-0367-43A9-BF7C-40D299515AC2}">
      <dgm:prSet/>
      <dgm:spPr/>
      <dgm:t>
        <a:bodyPr/>
        <a:lstStyle/>
        <a:p>
          <a:endParaRPr lang="zh-TW" altLang="en-US"/>
        </a:p>
      </dgm:t>
    </dgm:pt>
    <dgm:pt modelId="{8B08F88D-C33D-45C2-AB11-8E81BDF937BE}" type="sibTrans" cxnId="{24E0EA30-0367-43A9-BF7C-40D299515AC2}">
      <dgm:prSet/>
      <dgm:spPr/>
      <dgm:t>
        <a:bodyPr/>
        <a:lstStyle/>
        <a:p>
          <a:endParaRPr lang="zh-TW" altLang="en-US"/>
        </a:p>
      </dgm:t>
    </dgm:pt>
    <dgm:pt modelId="{089211CA-7694-48B3-A5C9-37F16496A165}">
      <dgm:prSet custT="1"/>
      <dgm:spPr/>
      <dgm:t>
        <a:bodyPr/>
        <a:lstStyle/>
        <a:p>
          <a:pPr marL="273050" indent="-273050"/>
          <a:endParaRPr lang="zh-TW" altLang="en-US" sz="2400" dirty="0">
            <a:solidFill>
              <a:schemeClr val="tx1"/>
            </a:solidFill>
            <a:latin typeface="+mn-ea"/>
            <a:ea typeface="+mn-ea"/>
          </a:endParaRPr>
        </a:p>
      </dgm:t>
    </dgm:pt>
    <dgm:pt modelId="{FF66F7C4-F812-4096-AA57-8186FF44C110}" type="sibTrans" cxnId="{9EE79512-FAF2-4002-A101-FFED6CD050E0}">
      <dgm:prSet/>
      <dgm:spPr/>
      <dgm:t>
        <a:bodyPr/>
        <a:lstStyle/>
        <a:p>
          <a:endParaRPr lang="zh-TW" altLang="en-US"/>
        </a:p>
      </dgm:t>
    </dgm:pt>
    <dgm:pt modelId="{CF537AF4-EE2D-4D30-93FE-4E0A0CB91D4B}" type="parTrans" cxnId="{9EE79512-FAF2-4002-A101-FFED6CD050E0}">
      <dgm:prSet/>
      <dgm:spPr/>
      <dgm:t>
        <a:bodyPr/>
        <a:lstStyle/>
        <a:p>
          <a:endParaRPr lang="zh-TW" altLang="en-US"/>
        </a:p>
      </dgm:t>
    </dgm:pt>
    <dgm:pt modelId="{2B093FB1-2F09-466B-865B-D0D52459C0B6}">
      <dgm:prSet custT="1"/>
      <dgm:spPr/>
      <dgm:t>
        <a:bodyPr/>
        <a:lstStyle/>
        <a:p>
          <a:pPr marL="273050" indent="-273050"/>
          <a:r>
            <a:rPr lang="zh-TW" sz="2400" dirty="0" smtClean="0"/>
            <a:t>畜牧：</a:t>
          </a:r>
          <a:r>
            <a:rPr lang="en-US" altLang="zh-TW" sz="2400" dirty="0" smtClean="0"/>
            <a:t>2,000</a:t>
          </a:r>
          <a:r>
            <a:rPr lang="zh-TW" sz="2400" dirty="0" smtClean="0"/>
            <a:t>萬元。</a:t>
          </a:r>
          <a:endParaRPr lang="zh-TW" altLang="en-US" sz="2400" dirty="0">
            <a:solidFill>
              <a:schemeClr val="tx1"/>
            </a:solidFill>
            <a:latin typeface="+mn-ea"/>
            <a:ea typeface="+mn-ea"/>
          </a:endParaRPr>
        </a:p>
      </dgm:t>
    </dgm:pt>
    <dgm:pt modelId="{85FA127C-F3FE-428B-A17F-5D7C93AC90D5}" type="sibTrans" cxnId="{77F6C38D-0D34-45D8-99DF-A728B9096972}">
      <dgm:prSet/>
      <dgm:spPr/>
      <dgm:t>
        <a:bodyPr/>
        <a:lstStyle/>
        <a:p>
          <a:endParaRPr lang="zh-TW" altLang="en-US"/>
        </a:p>
      </dgm:t>
    </dgm:pt>
    <dgm:pt modelId="{21740C8F-2F99-4EBF-B2F3-EDE328526F92}" type="parTrans" cxnId="{77F6C38D-0D34-45D8-99DF-A728B9096972}">
      <dgm:prSet/>
      <dgm:spPr/>
      <dgm:t>
        <a:bodyPr/>
        <a:lstStyle/>
        <a:p>
          <a:endParaRPr lang="zh-TW" altLang="en-US"/>
        </a:p>
      </dgm:t>
    </dgm:pt>
    <dgm:pt modelId="{41FC0629-7F00-4287-A0A6-6123C9E7BAB1}">
      <dgm:prSet custT="1"/>
      <dgm:spPr/>
      <dgm:t>
        <a:bodyPr/>
        <a:lstStyle/>
        <a:p>
          <a:pPr marL="273050" indent="-273050"/>
          <a:r>
            <a:rPr lang="zh-TW" sz="2400" dirty="0" smtClean="0"/>
            <a:t>漁業：</a:t>
          </a:r>
          <a:r>
            <a:rPr lang="en-US" altLang="zh-TW" sz="2400" dirty="0" smtClean="0"/>
            <a:t>5,000</a:t>
          </a:r>
          <a:r>
            <a:rPr lang="zh-TW" sz="2400" dirty="0" smtClean="0"/>
            <a:t>萬元。</a:t>
          </a:r>
          <a:endParaRPr lang="zh-TW" altLang="en-US" sz="2400" dirty="0">
            <a:solidFill>
              <a:schemeClr val="tx1"/>
            </a:solidFill>
            <a:latin typeface="+mn-ea"/>
            <a:ea typeface="+mn-ea"/>
          </a:endParaRPr>
        </a:p>
      </dgm:t>
    </dgm:pt>
    <dgm:pt modelId="{6A74C6AC-AB41-4C38-ADD7-E374FEEBD189}" type="sibTrans" cxnId="{6CFCF0AE-DEB4-4AE0-B8A5-3D977CAE7B7E}">
      <dgm:prSet/>
      <dgm:spPr/>
      <dgm:t>
        <a:bodyPr/>
        <a:lstStyle/>
        <a:p>
          <a:endParaRPr lang="zh-TW" altLang="en-US"/>
        </a:p>
      </dgm:t>
    </dgm:pt>
    <dgm:pt modelId="{40C68A91-D3BA-45F8-8C4D-51D5F2E46E81}" type="parTrans" cxnId="{6CFCF0AE-DEB4-4AE0-B8A5-3D977CAE7B7E}">
      <dgm:prSet/>
      <dgm:spPr/>
      <dgm:t>
        <a:bodyPr/>
        <a:lstStyle/>
        <a:p>
          <a:endParaRPr lang="zh-TW" altLang="en-US"/>
        </a:p>
      </dgm:t>
    </dgm:pt>
    <dgm:pt modelId="{D757B098-2F42-4D44-903D-DFAD5FDA1C4A}">
      <dgm:prSet custT="1"/>
      <dgm:spPr/>
      <dgm:t>
        <a:bodyPr/>
        <a:lstStyle/>
        <a:p>
          <a:pPr marL="273050" indent="-273050"/>
          <a:r>
            <a:rPr lang="zh-TW" sz="2400" dirty="0" smtClean="0"/>
            <a:t>林業：</a:t>
          </a:r>
          <a:r>
            <a:rPr lang="en-US" altLang="zh-TW" sz="2400" dirty="0" smtClean="0"/>
            <a:t>1,000</a:t>
          </a:r>
          <a:r>
            <a:rPr lang="zh-TW" sz="2400" dirty="0" smtClean="0"/>
            <a:t>萬元。</a:t>
          </a:r>
          <a:endParaRPr lang="zh-TW" altLang="en-US" sz="2400" dirty="0">
            <a:solidFill>
              <a:schemeClr val="tx1"/>
            </a:solidFill>
            <a:latin typeface="+mn-ea"/>
            <a:ea typeface="+mn-ea"/>
          </a:endParaRPr>
        </a:p>
      </dgm:t>
    </dgm:pt>
    <dgm:pt modelId="{92F4D953-E832-4155-90EF-98545141D21C}" type="sibTrans" cxnId="{BF538F40-0FE4-45EA-A0FA-5B72A1067A06}">
      <dgm:prSet/>
      <dgm:spPr/>
      <dgm:t>
        <a:bodyPr/>
        <a:lstStyle/>
        <a:p>
          <a:endParaRPr lang="zh-TW" altLang="en-US"/>
        </a:p>
      </dgm:t>
    </dgm:pt>
    <dgm:pt modelId="{FCE78BB2-4B6D-46B5-8989-9223C0E5B19B}" type="parTrans" cxnId="{BF538F40-0FE4-45EA-A0FA-5B72A1067A06}">
      <dgm:prSet/>
      <dgm:spPr/>
      <dgm:t>
        <a:bodyPr/>
        <a:lstStyle/>
        <a:p>
          <a:endParaRPr lang="zh-TW" altLang="en-US"/>
        </a:p>
      </dgm:t>
    </dgm:pt>
    <dgm:pt modelId="{CB135481-527E-4F56-8ED0-B90FCD73E7E3}">
      <dgm:prSet custT="1"/>
      <dgm:spPr/>
      <dgm:t>
        <a:bodyPr/>
        <a:lstStyle/>
        <a:p>
          <a:pPr marL="273050" indent="-273050"/>
          <a:r>
            <a:rPr lang="zh-TW" sz="2400" dirty="0" smtClean="0"/>
            <a:t>農作物：</a:t>
          </a:r>
          <a:r>
            <a:rPr lang="en-US" altLang="zh-TW" sz="2400" dirty="0" smtClean="0"/>
            <a:t>1,000</a:t>
          </a:r>
          <a:r>
            <a:rPr lang="zh-TW" sz="2400" dirty="0" smtClean="0"/>
            <a:t>萬元。</a:t>
          </a:r>
          <a:endParaRPr lang="zh-TW" altLang="en-US" sz="2400" dirty="0">
            <a:solidFill>
              <a:schemeClr val="tx1"/>
            </a:solidFill>
            <a:latin typeface="+mn-ea"/>
            <a:ea typeface="+mn-ea"/>
          </a:endParaRPr>
        </a:p>
      </dgm:t>
    </dgm:pt>
    <dgm:pt modelId="{449A2DE5-AD11-46F8-92C4-ABF71679D5E1}" type="sibTrans" cxnId="{CFBD555F-7836-4DB5-BFF5-BDEDEB074100}">
      <dgm:prSet/>
      <dgm:spPr/>
      <dgm:t>
        <a:bodyPr/>
        <a:lstStyle/>
        <a:p>
          <a:endParaRPr lang="zh-TW" altLang="en-US"/>
        </a:p>
      </dgm:t>
    </dgm:pt>
    <dgm:pt modelId="{D71FFED6-4553-4632-BA77-48AD8CD449D5}" type="parTrans" cxnId="{CFBD555F-7836-4DB5-BFF5-BDEDEB074100}">
      <dgm:prSet/>
      <dgm:spPr/>
      <dgm:t>
        <a:bodyPr/>
        <a:lstStyle/>
        <a:p>
          <a:endParaRPr lang="zh-TW" altLang="en-US"/>
        </a:p>
      </dgm:t>
    </dgm:pt>
    <dgm:pt modelId="{50179308-71D6-46DD-A9DC-579113B4CB70}">
      <dgm:prSet custT="1"/>
      <dgm:spPr/>
      <dgm:t>
        <a:bodyPr/>
        <a:lstStyle/>
        <a:p>
          <a:pPr marL="273050" indent="-273050"/>
          <a:endParaRPr lang="zh-TW" altLang="en-US" sz="2400" dirty="0">
            <a:solidFill>
              <a:schemeClr val="tx1"/>
            </a:solidFill>
            <a:latin typeface="+mn-ea"/>
            <a:ea typeface="+mn-ea"/>
          </a:endParaRPr>
        </a:p>
      </dgm:t>
    </dgm:pt>
    <dgm:pt modelId="{581190D3-F6E7-40E4-99E6-2C079263118C}" type="sibTrans" cxnId="{9ED4A389-42A7-40E0-890B-BBE3CD268D69}">
      <dgm:prSet/>
      <dgm:spPr/>
      <dgm:t>
        <a:bodyPr/>
        <a:lstStyle/>
        <a:p>
          <a:endParaRPr lang="zh-TW" altLang="en-US"/>
        </a:p>
      </dgm:t>
    </dgm:pt>
    <dgm:pt modelId="{2397E1F6-31C4-4FAE-93A6-CB1B4CFDFEC3}" type="parTrans" cxnId="{9ED4A389-42A7-40E0-890B-BBE3CD268D69}">
      <dgm:prSet/>
      <dgm:spPr/>
      <dgm:t>
        <a:bodyPr/>
        <a:lstStyle/>
        <a:p>
          <a:endParaRPr lang="zh-TW" altLang="en-US"/>
        </a:p>
      </dgm:t>
    </dgm:pt>
    <dgm:pt modelId="{1A5F276F-8437-4368-A033-96019528E13E}" type="pres">
      <dgm:prSet presAssocID="{D9A92BB9-0055-45FF-8D8E-170F624CFECF}" presName="linear" presStyleCnt="0">
        <dgm:presLayoutVars>
          <dgm:dir/>
          <dgm:animLvl val="lvl"/>
          <dgm:resizeHandles val="exact"/>
        </dgm:presLayoutVars>
      </dgm:prSet>
      <dgm:spPr/>
      <dgm:t>
        <a:bodyPr/>
        <a:lstStyle/>
        <a:p>
          <a:endParaRPr lang="zh-TW" altLang="en-US"/>
        </a:p>
      </dgm:t>
    </dgm:pt>
    <dgm:pt modelId="{224F55CC-90D1-4526-AA0E-EC6B931BF0F6}" type="pres">
      <dgm:prSet presAssocID="{22BB3055-3598-4362-8BDF-C4622C921B91}" presName="parentLin" presStyleCnt="0"/>
      <dgm:spPr/>
    </dgm:pt>
    <dgm:pt modelId="{55A8D6AD-D4B1-4A93-8F08-6A838B5D1EDA}" type="pres">
      <dgm:prSet presAssocID="{22BB3055-3598-4362-8BDF-C4622C921B91}" presName="parentLeftMargin" presStyleLbl="node1" presStyleIdx="0" presStyleCnt="1"/>
      <dgm:spPr/>
      <dgm:t>
        <a:bodyPr/>
        <a:lstStyle/>
        <a:p>
          <a:endParaRPr lang="zh-TW" altLang="en-US"/>
        </a:p>
      </dgm:t>
    </dgm:pt>
    <dgm:pt modelId="{2022394A-2F63-480C-8A14-51B7A9576E68}" type="pres">
      <dgm:prSet presAssocID="{22BB3055-3598-4362-8BDF-C4622C921B91}" presName="parentText" presStyleLbl="node1" presStyleIdx="0" presStyleCnt="1" custScaleX="84472" custScaleY="545273" custLinFactNeighborY="-36516">
        <dgm:presLayoutVars>
          <dgm:chMax val="0"/>
          <dgm:bulletEnabled val="1"/>
        </dgm:presLayoutVars>
      </dgm:prSet>
      <dgm:spPr/>
      <dgm:t>
        <a:bodyPr/>
        <a:lstStyle/>
        <a:p>
          <a:endParaRPr lang="zh-TW" altLang="en-US"/>
        </a:p>
      </dgm:t>
    </dgm:pt>
    <dgm:pt modelId="{276B3B8D-9CB1-49BB-8859-A9990EE631E8}" type="pres">
      <dgm:prSet presAssocID="{22BB3055-3598-4362-8BDF-C4622C921B91}" presName="negativeSpace" presStyleCnt="0"/>
      <dgm:spPr/>
    </dgm:pt>
    <dgm:pt modelId="{692043F3-A402-4193-BFDA-E1B0347EEFE2}" type="pres">
      <dgm:prSet presAssocID="{22BB3055-3598-4362-8BDF-C4622C921B91}" presName="childText" presStyleLbl="conFgAcc1" presStyleIdx="0" presStyleCnt="1" custScaleX="107477" custScaleY="257274" custLinFactY="-17124" custLinFactNeighborY="-100000">
        <dgm:presLayoutVars>
          <dgm:bulletEnabled val="1"/>
        </dgm:presLayoutVars>
      </dgm:prSet>
      <dgm:spPr/>
      <dgm:t>
        <a:bodyPr/>
        <a:lstStyle/>
        <a:p>
          <a:endParaRPr lang="zh-TW" altLang="en-US"/>
        </a:p>
      </dgm:t>
    </dgm:pt>
  </dgm:ptLst>
  <dgm:cxnLst>
    <dgm:cxn modelId="{3B5B8D11-21A0-42D3-A594-98AC6CC9DAF6}" type="presOf" srcId="{22BB3055-3598-4362-8BDF-C4622C921B91}" destId="{55A8D6AD-D4B1-4A93-8F08-6A838B5D1EDA}" srcOrd="0" destOrd="0" presId="urn:microsoft.com/office/officeart/2005/8/layout/list1"/>
    <dgm:cxn modelId="{9EE79512-FAF2-4002-A101-FFED6CD050E0}" srcId="{22BB3055-3598-4362-8BDF-C4622C921B91}" destId="{089211CA-7694-48B3-A5C9-37F16496A165}" srcOrd="5" destOrd="0" parTransId="{CF537AF4-EE2D-4D30-93FE-4E0A0CB91D4B}" sibTransId="{FF66F7C4-F812-4096-AA57-8186FF44C110}"/>
    <dgm:cxn modelId="{F23B3F84-FD2C-4A33-B373-7A71A6ABD2ED}" type="presOf" srcId="{D9A92BB9-0055-45FF-8D8E-170F624CFECF}" destId="{1A5F276F-8437-4368-A033-96019528E13E}" srcOrd="0" destOrd="0" presId="urn:microsoft.com/office/officeart/2005/8/layout/list1"/>
    <dgm:cxn modelId="{BF538F40-0FE4-45EA-A0FA-5B72A1067A06}" srcId="{22BB3055-3598-4362-8BDF-C4622C921B91}" destId="{D757B098-2F42-4D44-903D-DFAD5FDA1C4A}" srcOrd="2" destOrd="0" parTransId="{FCE78BB2-4B6D-46B5-8989-9223C0E5B19B}" sibTransId="{92F4D953-E832-4155-90EF-98545141D21C}"/>
    <dgm:cxn modelId="{CFBD555F-7836-4DB5-BFF5-BDEDEB074100}" srcId="{22BB3055-3598-4362-8BDF-C4622C921B91}" destId="{CB135481-527E-4F56-8ED0-B90FCD73E7E3}" srcOrd="1" destOrd="0" parTransId="{D71FFED6-4553-4632-BA77-48AD8CD449D5}" sibTransId="{449A2DE5-AD11-46F8-92C4-ABF71679D5E1}"/>
    <dgm:cxn modelId="{6CFCF0AE-DEB4-4AE0-B8A5-3D977CAE7B7E}" srcId="{22BB3055-3598-4362-8BDF-C4622C921B91}" destId="{41FC0629-7F00-4287-A0A6-6123C9E7BAB1}" srcOrd="3" destOrd="0" parTransId="{40C68A91-D3BA-45F8-8C4D-51D5F2E46E81}" sibTransId="{6A74C6AC-AB41-4C38-ADD7-E374FEEBD189}"/>
    <dgm:cxn modelId="{B5BE29BB-F3E2-481D-97E6-1E0A9DB3A912}" type="presOf" srcId="{2B093FB1-2F09-466B-865B-D0D52459C0B6}" destId="{692043F3-A402-4193-BFDA-E1B0347EEFE2}" srcOrd="0" destOrd="4" presId="urn:microsoft.com/office/officeart/2005/8/layout/list1"/>
    <dgm:cxn modelId="{E7FA98AD-1DF1-42E8-A62E-DF46170B6232}" type="presOf" srcId="{22BB3055-3598-4362-8BDF-C4622C921B91}" destId="{2022394A-2F63-480C-8A14-51B7A9576E68}" srcOrd="1" destOrd="0" presId="urn:microsoft.com/office/officeart/2005/8/layout/list1"/>
    <dgm:cxn modelId="{ADE29354-07F9-4CE1-92C3-89F5512ACED1}" type="presOf" srcId="{089211CA-7694-48B3-A5C9-37F16496A165}" destId="{692043F3-A402-4193-BFDA-E1B0347EEFE2}" srcOrd="0" destOrd="5" presId="urn:microsoft.com/office/officeart/2005/8/layout/list1"/>
    <dgm:cxn modelId="{34C4A26A-FF54-4665-90E5-F5FB74845ACC}" type="presOf" srcId="{CB135481-527E-4F56-8ED0-B90FCD73E7E3}" destId="{692043F3-A402-4193-BFDA-E1B0347EEFE2}" srcOrd="0" destOrd="1" presId="urn:microsoft.com/office/officeart/2005/8/layout/list1"/>
    <dgm:cxn modelId="{AB924805-964C-420A-8E93-04D98EBCA4B9}" type="presOf" srcId="{D757B098-2F42-4D44-903D-DFAD5FDA1C4A}" destId="{692043F3-A402-4193-BFDA-E1B0347EEFE2}" srcOrd="0" destOrd="2" presId="urn:microsoft.com/office/officeart/2005/8/layout/list1"/>
    <dgm:cxn modelId="{24E0EA30-0367-43A9-BF7C-40D299515AC2}" srcId="{D9A92BB9-0055-45FF-8D8E-170F624CFECF}" destId="{22BB3055-3598-4362-8BDF-C4622C921B91}" srcOrd="0" destOrd="0" parTransId="{F8416A8F-273E-4E13-B82D-FCFE3F6EE690}" sibTransId="{8B08F88D-C33D-45C2-AB11-8E81BDF937BE}"/>
    <dgm:cxn modelId="{75F666C6-5FE3-43A9-AFE0-9227E417826B}" type="presOf" srcId="{41FC0629-7F00-4287-A0A6-6123C9E7BAB1}" destId="{692043F3-A402-4193-BFDA-E1B0347EEFE2}" srcOrd="0" destOrd="3" presId="urn:microsoft.com/office/officeart/2005/8/layout/list1"/>
    <dgm:cxn modelId="{77F6C38D-0D34-45D8-99DF-A728B9096972}" srcId="{22BB3055-3598-4362-8BDF-C4622C921B91}" destId="{2B093FB1-2F09-466B-865B-D0D52459C0B6}" srcOrd="4" destOrd="0" parTransId="{21740C8F-2F99-4EBF-B2F3-EDE328526F92}" sibTransId="{85FA127C-F3FE-428B-A17F-5D7C93AC90D5}"/>
    <dgm:cxn modelId="{9ED4A389-42A7-40E0-890B-BBE3CD268D69}" srcId="{22BB3055-3598-4362-8BDF-C4622C921B91}" destId="{50179308-71D6-46DD-A9DC-579113B4CB70}" srcOrd="0" destOrd="0" parTransId="{2397E1F6-31C4-4FAE-93A6-CB1B4CFDFEC3}" sibTransId="{581190D3-F6E7-40E4-99E6-2C079263118C}"/>
    <dgm:cxn modelId="{87F1AEF1-6FA4-4549-92B7-7EFDA380E88E}" type="presOf" srcId="{50179308-71D6-46DD-A9DC-579113B4CB70}" destId="{692043F3-A402-4193-BFDA-E1B0347EEFE2}" srcOrd="0" destOrd="0" presId="urn:microsoft.com/office/officeart/2005/8/layout/list1"/>
    <dgm:cxn modelId="{56E9FEFB-216C-475D-9C72-DBCBDCA1DABD}" type="presParOf" srcId="{1A5F276F-8437-4368-A033-96019528E13E}" destId="{224F55CC-90D1-4526-AA0E-EC6B931BF0F6}" srcOrd="0" destOrd="0" presId="urn:microsoft.com/office/officeart/2005/8/layout/list1"/>
    <dgm:cxn modelId="{2F86283D-BC5D-4204-87AF-8E2CBD04E8BB}" type="presParOf" srcId="{224F55CC-90D1-4526-AA0E-EC6B931BF0F6}" destId="{55A8D6AD-D4B1-4A93-8F08-6A838B5D1EDA}" srcOrd="0" destOrd="0" presId="urn:microsoft.com/office/officeart/2005/8/layout/list1"/>
    <dgm:cxn modelId="{769F2091-ACA0-4622-8F29-39DFADD2306E}" type="presParOf" srcId="{224F55CC-90D1-4526-AA0E-EC6B931BF0F6}" destId="{2022394A-2F63-480C-8A14-51B7A9576E68}" srcOrd="1" destOrd="0" presId="urn:microsoft.com/office/officeart/2005/8/layout/list1"/>
    <dgm:cxn modelId="{C62142C6-0118-41D4-8C2F-F00F76464EE1}" type="presParOf" srcId="{1A5F276F-8437-4368-A033-96019528E13E}" destId="{276B3B8D-9CB1-49BB-8859-A9990EE631E8}" srcOrd="1" destOrd="0" presId="urn:microsoft.com/office/officeart/2005/8/layout/list1"/>
    <dgm:cxn modelId="{9F286FAF-2FBA-41B1-AF1F-3A619848E6B8}" type="presParOf" srcId="{1A5F276F-8437-4368-A033-96019528E13E}" destId="{692043F3-A402-4193-BFDA-E1B0347EEFE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9.xml><?xml version="1.0" encoding="utf-8"?>
<dgm:dataModel xmlns:dgm="http://schemas.openxmlformats.org/drawingml/2006/diagram" xmlns:a="http://schemas.openxmlformats.org/drawingml/2006/main">
  <dgm:ptLst>
    <dgm:pt modelId="{D9A92BB9-0055-45FF-8D8E-170F624CFEC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22BB3055-3598-4362-8BDF-C4622C921B91}">
      <dgm:prSet phldrT="[文字]" custT="1">
        <dgm:style>
          <a:lnRef idx="0">
            <a:schemeClr val="accent5"/>
          </a:lnRef>
          <a:fillRef idx="3">
            <a:schemeClr val="accent5"/>
          </a:fillRef>
          <a:effectRef idx="3">
            <a:schemeClr val="accent5"/>
          </a:effectRef>
          <a:fontRef idx="minor">
            <a:schemeClr val="lt1"/>
          </a:fontRef>
        </dgm:style>
      </dgm:prSet>
      <dgm:spPr>
        <a:solidFill>
          <a:schemeClr val="accent1"/>
        </a:solidFill>
        <a:scene3d>
          <a:camera prst="orthographicFront">
            <a:rot lat="0" lon="0" rev="0"/>
          </a:camera>
          <a:lightRig rig="threePt" dir="t">
            <a:rot lat="0" lon="0" rev="1200000"/>
          </a:lightRig>
        </a:scene3d>
        <a:sp3d>
          <a:bevelT w="63500" h="25400"/>
        </a:sp3d>
      </dgm:spPr>
      <dgm:t>
        <a:bodyPr/>
        <a:lstStyle/>
        <a:p>
          <a:r>
            <a:rPr lang="zh-TW" altLang="en-US" sz="2400" b="1" dirty="0" smtClean="0">
              <a:solidFill>
                <a:schemeClr val="bg1"/>
              </a:solidFill>
              <a:effectLst>
                <a:outerShdw blurRad="38100" dist="38100" dir="2700000" algn="tl">
                  <a:srgbClr val="000000">
                    <a:alpha val="43137"/>
                  </a:srgbClr>
                </a:outerShdw>
              </a:effectLst>
              <a:latin typeface="+mn-ea"/>
              <a:ea typeface="+mn-ea"/>
            </a:rPr>
            <a:t>貸款期限</a:t>
          </a:r>
          <a:endParaRPr lang="zh-TW" altLang="en-US" sz="2400" b="1" dirty="0">
            <a:solidFill>
              <a:schemeClr val="bg1"/>
            </a:solidFill>
            <a:effectLst>
              <a:outerShdw blurRad="38100" dist="38100" dir="2700000" algn="tl">
                <a:srgbClr val="000000">
                  <a:alpha val="43137"/>
                </a:srgbClr>
              </a:outerShdw>
            </a:effectLst>
            <a:latin typeface="+mn-ea"/>
            <a:ea typeface="+mn-ea"/>
          </a:endParaRPr>
        </a:p>
      </dgm:t>
    </dgm:pt>
    <dgm:pt modelId="{F8416A8F-273E-4E13-B82D-FCFE3F6EE690}" type="parTrans" cxnId="{24E0EA30-0367-43A9-BF7C-40D299515AC2}">
      <dgm:prSet/>
      <dgm:spPr/>
      <dgm:t>
        <a:bodyPr/>
        <a:lstStyle/>
        <a:p>
          <a:endParaRPr lang="zh-TW" altLang="en-US"/>
        </a:p>
      </dgm:t>
    </dgm:pt>
    <dgm:pt modelId="{8B08F88D-C33D-45C2-AB11-8E81BDF937BE}" type="sibTrans" cxnId="{24E0EA30-0367-43A9-BF7C-40D299515AC2}">
      <dgm:prSet/>
      <dgm:spPr/>
      <dgm:t>
        <a:bodyPr/>
        <a:lstStyle/>
        <a:p>
          <a:endParaRPr lang="zh-TW" altLang="en-US"/>
        </a:p>
      </dgm:t>
    </dgm:pt>
    <dgm:pt modelId="{2B093FB1-2F09-466B-865B-D0D52459C0B6}">
      <dgm:prSet custT="1"/>
      <dgm:spPr/>
      <dgm:t>
        <a:bodyPr/>
        <a:lstStyle/>
        <a:p>
          <a:pPr marL="273050" indent="-273050"/>
          <a:endParaRPr lang="zh-TW" altLang="en-US" sz="2400" dirty="0">
            <a:solidFill>
              <a:schemeClr val="tx1"/>
            </a:solidFill>
            <a:latin typeface="+mn-ea"/>
            <a:ea typeface="+mn-ea"/>
          </a:endParaRPr>
        </a:p>
      </dgm:t>
    </dgm:pt>
    <dgm:pt modelId="{85FA127C-F3FE-428B-A17F-5D7C93AC90D5}" type="sibTrans" cxnId="{77F6C38D-0D34-45D8-99DF-A728B9096972}">
      <dgm:prSet/>
      <dgm:spPr/>
      <dgm:t>
        <a:bodyPr/>
        <a:lstStyle/>
        <a:p>
          <a:endParaRPr lang="zh-TW" altLang="en-US"/>
        </a:p>
      </dgm:t>
    </dgm:pt>
    <dgm:pt modelId="{21740C8F-2F99-4EBF-B2F3-EDE328526F92}" type="parTrans" cxnId="{77F6C38D-0D34-45D8-99DF-A728B9096972}">
      <dgm:prSet/>
      <dgm:spPr/>
      <dgm:t>
        <a:bodyPr/>
        <a:lstStyle/>
        <a:p>
          <a:endParaRPr lang="zh-TW" altLang="en-US"/>
        </a:p>
      </dgm:t>
    </dgm:pt>
    <dgm:pt modelId="{50179308-71D6-46DD-A9DC-579113B4CB70}">
      <dgm:prSet custT="1"/>
      <dgm:spPr/>
      <dgm:t>
        <a:bodyPr/>
        <a:lstStyle/>
        <a:p>
          <a:pPr marL="273050" indent="-273050"/>
          <a:endParaRPr lang="zh-TW" altLang="en-US" sz="2400" dirty="0">
            <a:solidFill>
              <a:schemeClr val="tx1"/>
            </a:solidFill>
            <a:latin typeface="+mn-ea"/>
            <a:ea typeface="+mn-ea"/>
          </a:endParaRPr>
        </a:p>
      </dgm:t>
    </dgm:pt>
    <dgm:pt modelId="{581190D3-F6E7-40E4-99E6-2C079263118C}" type="sibTrans" cxnId="{9ED4A389-42A7-40E0-890B-BBE3CD268D69}">
      <dgm:prSet/>
      <dgm:spPr/>
      <dgm:t>
        <a:bodyPr/>
        <a:lstStyle/>
        <a:p>
          <a:endParaRPr lang="zh-TW" altLang="en-US"/>
        </a:p>
      </dgm:t>
    </dgm:pt>
    <dgm:pt modelId="{2397E1F6-31C4-4FAE-93A6-CB1B4CFDFEC3}" type="parTrans" cxnId="{9ED4A389-42A7-40E0-890B-BBE3CD268D69}">
      <dgm:prSet/>
      <dgm:spPr/>
      <dgm:t>
        <a:bodyPr/>
        <a:lstStyle/>
        <a:p>
          <a:endParaRPr lang="zh-TW" altLang="en-US"/>
        </a:p>
      </dgm:t>
    </dgm:pt>
    <dgm:pt modelId="{1D98797C-5D7F-4361-B764-21B9CFB8032C}">
      <dgm:prSet custT="1"/>
      <dgm:spPr/>
      <dgm:t>
        <a:bodyPr/>
        <a:lstStyle/>
        <a:p>
          <a:r>
            <a:rPr lang="zh-TW" altLang="en-US" sz="2400" u="none" dirty="0" smtClean="0"/>
            <a:t>依貸款額度及購置設備耐用年限覈實貸放，其中資本支出最長</a:t>
          </a:r>
          <a:r>
            <a:rPr lang="en-US" altLang="zh-TW" sz="2400" u="none" dirty="0" smtClean="0"/>
            <a:t>10</a:t>
          </a:r>
          <a:r>
            <a:rPr lang="zh-TW" altLang="en-US" sz="2400" u="none" dirty="0" smtClean="0"/>
            <a:t>年，週轉金最長</a:t>
          </a:r>
          <a:r>
            <a:rPr lang="en-US" altLang="zh-TW" sz="2400" u="none" dirty="0" smtClean="0"/>
            <a:t>3</a:t>
          </a:r>
          <a:r>
            <a:rPr lang="zh-TW" altLang="en-US" sz="2400" u="none" dirty="0" smtClean="0"/>
            <a:t>年。</a:t>
          </a:r>
          <a:endParaRPr lang="zh-TW" altLang="en-US" sz="2400" u="none" dirty="0"/>
        </a:p>
      </dgm:t>
    </dgm:pt>
    <dgm:pt modelId="{DDADD5A9-01A0-402D-9847-B28F4BE5A23A}" type="parTrans" cxnId="{C792CA05-EF4D-4D11-AD3E-F43FE89F8095}">
      <dgm:prSet/>
      <dgm:spPr/>
      <dgm:t>
        <a:bodyPr/>
        <a:lstStyle/>
        <a:p>
          <a:endParaRPr lang="zh-TW" altLang="en-US"/>
        </a:p>
      </dgm:t>
    </dgm:pt>
    <dgm:pt modelId="{E77638B8-F016-4893-A39C-60071897329E}" type="sibTrans" cxnId="{C792CA05-EF4D-4D11-AD3E-F43FE89F8095}">
      <dgm:prSet/>
      <dgm:spPr/>
      <dgm:t>
        <a:bodyPr/>
        <a:lstStyle/>
        <a:p>
          <a:endParaRPr lang="zh-TW" altLang="en-US"/>
        </a:p>
      </dgm:t>
    </dgm:pt>
    <dgm:pt modelId="{1A5F276F-8437-4368-A033-96019528E13E}" type="pres">
      <dgm:prSet presAssocID="{D9A92BB9-0055-45FF-8D8E-170F624CFECF}" presName="linear" presStyleCnt="0">
        <dgm:presLayoutVars>
          <dgm:dir/>
          <dgm:animLvl val="lvl"/>
          <dgm:resizeHandles val="exact"/>
        </dgm:presLayoutVars>
      </dgm:prSet>
      <dgm:spPr/>
      <dgm:t>
        <a:bodyPr/>
        <a:lstStyle/>
        <a:p>
          <a:endParaRPr lang="zh-TW" altLang="en-US"/>
        </a:p>
      </dgm:t>
    </dgm:pt>
    <dgm:pt modelId="{224F55CC-90D1-4526-AA0E-EC6B931BF0F6}" type="pres">
      <dgm:prSet presAssocID="{22BB3055-3598-4362-8BDF-C4622C921B91}" presName="parentLin" presStyleCnt="0"/>
      <dgm:spPr/>
    </dgm:pt>
    <dgm:pt modelId="{55A8D6AD-D4B1-4A93-8F08-6A838B5D1EDA}" type="pres">
      <dgm:prSet presAssocID="{22BB3055-3598-4362-8BDF-C4622C921B91}" presName="parentLeftMargin" presStyleLbl="node1" presStyleIdx="0" presStyleCnt="1"/>
      <dgm:spPr/>
      <dgm:t>
        <a:bodyPr/>
        <a:lstStyle/>
        <a:p>
          <a:endParaRPr lang="zh-TW" altLang="en-US"/>
        </a:p>
      </dgm:t>
    </dgm:pt>
    <dgm:pt modelId="{2022394A-2F63-480C-8A14-51B7A9576E68}" type="pres">
      <dgm:prSet presAssocID="{22BB3055-3598-4362-8BDF-C4622C921B91}" presName="parentText" presStyleLbl="node1" presStyleIdx="0" presStyleCnt="1" custFlipVert="0" custScaleX="84472" custScaleY="401198" custLinFactNeighborY="-66053">
        <dgm:presLayoutVars>
          <dgm:chMax val="0"/>
          <dgm:bulletEnabled val="1"/>
        </dgm:presLayoutVars>
      </dgm:prSet>
      <dgm:spPr/>
      <dgm:t>
        <a:bodyPr/>
        <a:lstStyle/>
        <a:p>
          <a:endParaRPr lang="zh-TW" altLang="en-US"/>
        </a:p>
      </dgm:t>
    </dgm:pt>
    <dgm:pt modelId="{276B3B8D-9CB1-49BB-8859-A9990EE631E8}" type="pres">
      <dgm:prSet presAssocID="{22BB3055-3598-4362-8BDF-C4622C921B91}" presName="negativeSpace" presStyleCnt="0"/>
      <dgm:spPr/>
    </dgm:pt>
    <dgm:pt modelId="{692043F3-A402-4193-BFDA-E1B0347EEFE2}" type="pres">
      <dgm:prSet presAssocID="{22BB3055-3598-4362-8BDF-C4622C921B91}" presName="childText" presStyleLbl="conFgAcc1" presStyleIdx="0" presStyleCnt="1" custScaleX="99913" custScaleY="269284" custLinFactY="-19518" custLinFactNeighborY="-100000">
        <dgm:presLayoutVars>
          <dgm:bulletEnabled val="1"/>
        </dgm:presLayoutVars>
      </dgm:prSet>
      <dgm:spPr/>
      <dgm:t>
        <a:bodyPr/>
        <a:lstStyle/>
        <a:p>
          <a:endParaRPr lang="zh-TW" altLang="en-US"/>
        </a:p>
      </dgm:t>
    </dgm:pt>
  </dgm:ptLst>
  <dgm:cxnLst>
    <dgm:cxn modelId="{5828B36D-2AE6-44A6-9A21-F91847B4D391}" type="presOf" srcId="{22BB3055-3598-4362-8BDF-C4622C921B91}" destId="{2022394A-2F63-480C-8A14-51B7A9576E68}" srcOrd="1" destOrd="0" presId="urn:microsoft.com/office/officeart/2005/8/layout/list1"/>
    <dgm:cxn modelId="{C792CA05-EF4D-4D11-AD3E-F43FE89F8095}" srcId="{22BB3055-3598-4362-8BDF-C4622C921B91}" destId="{1D98797C-5D7F-4361-B764-21B9CFB8032C}" srcOrd="1" destOrd="0" parTransId="{DDADD5A9-01A0-402D-9847-B28F4BE5A23A}" sibTransId="{E77638B8-F016-4893-A39C-60071897329E}"/>
    <dgm:cxn modelId="{AB82A6BB-3404-4BDB-9F4D-49C9DC5CE373}" type="presOf" srcId="{2B093FB1-2F09-466B-865B-D0D52459C0B6}" destId="{692043F3-A402-4193-BFDA-E1B0347EEFE2}" srcOrd="0" destOrd="2" presId="urn:microsoft.com/office/officeart/2005/8/layout/list1"/>
    <dgm:cxn modelId="{D3CCA3AF-8F38-4EAE-B017-574C280B7659}" type="presOf" srcId="{1D98797C-5D7F-4361-B764-21B9CFB8032C}" destId="{692043F3-A402-4193-BFDA-E1B0347EEFE2}" srcOrd="0" destOrd="1" presId="urn:microsoft.com/office/officeart/2005/8/layout/list1"/>
    <dgm:cxn modelId="{D9BD50AA-E6C4-40F1-86A1-85CF12612703}" type="presOf" srcId="{50179308-71D6-46DD-A9DC-579113B4CB70}" destId="{692043F3-A402-4193-BFDA-E1B0347EEFE2}" srcOrd="0" destOrd="0" presId="urn:microsoft.com/office/officeart/2005/8/layout/list1"/>
    <dgm:cxn modelId="{77F6C38D-0D34-45D8-99DF-A728B9096972}" srcId="{22BB3055-3598-4362-8BDF-C4622C921B91}" destId="{2B093FB1-2F09-466B-865B-D0D52459C0B6}" srcOrd="2" destOrd="0" parTransId="{21740C8F-2F99-4EBF-B2F3-EDE328526F92}" sibTransId="{85FA127C-F3FE-428B-A17F-5D7C93AC90D5}"/>
    <dgm:cxn modelId="{24E0EA30-0367-43A9-BF7C-40D299515AC2}" srcId="{D9A92BB9-0055-45FF-8D8E-170F624CFECF}" destId="{22BB3055-3598-4362-8BDF-C4622C921B91}" srcOrd="0" destOrd="0" parTransId="{F8416A8F-273E-4E13-B82D-FCFE3F6EE690}" sibTransId="{8B08F88D-C33D-45C2-AB11-8E81BDF937BE}"/>
    <dgm:cxn modelId="{EC632293-17CB-4665-9781-271CFB38FF8E}" type="presOf" srcId="{D9A92BB9-0055-45FF-8D8E-170F624CFECF}" destId="{1A5F276F-8437-4368-A033-96019528E13E}" srcOrd="0" destOrd="0" presId="urn:microsoft.com/office/officeart/2005/8/layout/list1"/>
    <dgm:cxn modelId="{0DA4CD67-D119-4903-8E3D-D6611B03DBD9}" type="presOf" srcId="{22BB3055-3598-4362-8BDF-C4622C921B91}" destId="{55A8D6AD-D4B1-4A93-8F08-6A838B5D1EDA}" srcOrd="0" destOrd="0" presId="urn:microsoft.com/office/officeart/2005/8/layout/list1"/>
    <dgm:cxn modelId="{9ED4A389-42A7-40E0-890B-BBE3CD268D69}" srcId="{22BB3055-3598-4362-8BDF-C4622C921B91}" destId="{50179308-71D6-46DD-A9DC-579113B4CB70}" srcOrd="0" destOrd="0" parTransId="{2397E1F6-31C4-4FAE-93A6-CB1B4CFDFEC3}" sibTransId="{581190D3-F6E7-40E4-99E6-2C079263118C}"/>
    <dgm:cxn modelId="{80723F3E-15A2-4B09-91CA-788964732876}" type="presParOf" srcId="{1A5F276F-8437-4368-A033-96019528E13E}" destId="{224F55CC-90D1-4526-AA0E-EC6B931BF0F6}" srcOrd="0" destOrd="0" presId="urn:microsoft.com/office/officeart/2005/8/layout/list1"/>
    <dgm:cxn modelId="{2F5B85F6-AFF8-4732-89B1-3ACE5F2EFB7F}" type="presParOf" srcId="{224F55CC-90D1-4526-AA0E-EC6B931BF0F6}" destId="{55A8D6AD-D4B1-4A93-8F08-6A838B5D1EDA}" srcOrd="0" destOrd="0" presId="urn:microsoft.com/office/officeart/2005/8/layout/list1"/>
    <dgm:cxn modelId="{080C1DEF-2D26-47DB-9649-68E2CA17C570}" type="presParOf" srcId="{224F55CC-90D1-4526-AA0E-EC6B931BF0F6}" destId="{2022394A-2F63-480C-8A14-51B7A9576E68}" srcOrd="1" destOrd="0" presId="urn:microsoft.com/office/officeart/2005/8/layout/list1"/>
    <dgm:cxn modelId="{63359242-23E1-412D-9DC1-6E578FBFC757}" type="presParOf" srcId="{1A5F276F-8437-4368-A033-96019528E13E}" destId="{276B3B8D-9CB1-49BB-8859-A9990EE631E8}" srcOrd="1" destOrd="0" presId="urn:microsoft.com/office/officeart/2005/8/layout/list1"/>
    <dgm:cxn modelId="{169D8ADC-62B0-4A0F-9AE4-59709F71749C}" type="presParOf" srcId="{1A5F276F-8437-4368-A033-96019528E13E}" destId="{692043F3-A402-4193-BFDA-E1B0347EEFE2}" srcOrd="2" destOrd="0" presId="urn:microsoft.com/office/officeart/2005/8/layout/list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20.xml><?xml version="1.0" encoding="utf-8"?>
<dgm:dataModel xmlns:dgm="http://schemas.openxmlformats.org/drawingml/2006/diagram" xmlns:a="http://schemas.openxmlformats.org/drawingml/2006/main">
  <dgm:ptLst>
    <dgm:pt modelId="{212DA642-96E0-4457-B6E7-A3D788E8FF7C}" type="doc">
      <dgm:prSet loTypeId="urn:microsoft.com/office/officeart/2005/8/layout/list1" loCatId="list" qsTypeId="urn:microsoft.com/office/officeart/2005/8/quickstyle/3d2" qsCatId="3D" csTypeId="urn:microsoft.com/office/officeart/2005/8/colors/accent0_1" csCatId="mainScheme" phldr="1"/>
      <dgm:spPr/>
      <dgm:t>
        <a:bodyPr/>
        <a:lstStyle/>
        <a:p>
          <a:endParaRPr lang="zh-TW" altLang="en-US"/>
        </a:p>
      </dgm:t>
    </dgm:pt>
    <dgm:pt modelId="{9F8E2DEB-3F66-445D-BE23-1A7DAE8EC909}">
      <dgm:prSet phldrT="[文字]" custT="1">
        <dgm:style>
          <a:lnRef idx="1">
            <a:schemeClr val="accent2"/>
          </a:lnRef>
          <a:fillRef idx="2">
            <a:schemeClr val="accent2"/>
          </a:fillRef>
          <a:effectRef idx="1">
            <a:schemeClr val="accent2"/>
          </a:effectRef>
          <a:fontRef idx="minor">
            <a:schemeClr val="dk1"/>
          </a:fontRef>
        </dgm:style>
      </dgm:prSet>
      <dgm:spPr/>
      <dgm:t>
        <a:bodyPr/>
        <a:lstStyle/>
        <a:p>
          <a:pPr>
            <a:lnSpc>
              <a:spcPct val="70000"/>
            </a:lnSpc>
            <a:spcAft>
              <a:spcPts val="0"/>
            </a:spcAft>
          </a:pPr>
          <a:r>
            <a:rPr lang="zh-TW" altLang="en-US" sz="2800" b="1" dirty="0" smtClean="0">
              <a:effectLst>
                <a:outerShdw blurRad="38100" dist="38100" dir="2700000" algn="tl">
                  <a:srgbClr val="000000">
                    <a:alpha val="43137"/>
                  </a:srgbClr>
                </a:outerShdw>
              </a:effectLst>
              <a:latin typeface="微軟正黑體" pitchFamily="34" charset="-120"/>
              <a:ea typeface="微軟正黑體" pitchFamily="34" charset="-120"/>
            </a:rPr>
            <a:t>台北總公司</a:t>
          </a:r>
          <a:endParaRPr lang="zh-TW" altLang="en-US" sz="2000" b="1" dirty="0">
            <a:effectLst>
              <a:outerShdw blurRad="38100" dist="38100" dir="2700000" algn="tl">
                <a:srgbClr val="000000">
                  <a:alpha val="43137"/>
                </a:srgbClr>
              </a:outerShdw>
            </a:effectLst>
            <a:latin typeface="微軟正黑體" pitchFamily="34" charset="-120"/>
            <a:ea typeface="微軟正黑體" pitchFamily="34" charset="-120"/>
          </a:endParaRPr>
        </a:p>
      </dgm:t>
    </dgm:pt>
    <dgm:pt modelId="{1F7F656B-6DDC-4062-8AAC-0E77053CB406}" type="parTrans" cxnId="{94DF3033-86F3-481B-9EEB-1B129BC8FA64}">
      <dgm:prSet/>
      <dgm:spPr/>
      <dgm:t>
        <a:bodyPr/>
        <a:lstStyle/>
        <a:p>
          <a:endParaRPr lang="zh-TW" altLang="en-US"/>
        </a:p>
      </dgm:t>
    </dgm:pt>
    <dgm:pt modelId="{3C776FD2-A3A3-442B-B138-2CD2F0FB4D57}" type="sibTrans" cxnId="{94DF3033-86F3-481B-9EEB-1B129BC8FA64}">
      <dgm:prSet/>
      <dgm:spPr/>
      <dgm:t>
        <a:bodyPr/>
        <a:lstStyle/>
        <a:p>
          <a:endParaRPr lang="zh-TW" altLang="en-US"/>
        </a:p>
      </dgm:t>
    </dgm:pt>
    <dgm:pt modelId="{EC89F1A0-C014-4F4C-AAA1-0D979BA6769A}">
      <dgm:prSet phldrT="[文字]" custT="1">
        <dgm:style>
          <a:lnRef idx="1">
            <a:schemeClr val="accent2"/>
          </a:lnRef>
          <a:fillRef idx="2">
            <a:schemeClr val="accent2"/>
          </a:fillRef>
          <a:effectRef idx="1">
            <a:schemeClr val="accent2"/>
          </a:effectRef>
          <a:fontRef idx="minor">
            <a:schemeClr val="dk1"/>
          </a:fontRef>
        </dgm:style>
      </dgm:prSet>
      <dgm:spPr/>
      <dgm:t>
        <a:bodyPr/>
        <a:lstStyle/>
        <a:p>
          <a:pPr>
            <a:lnSpc>
              <a:spcPct val="70000"/>
            </a:lnSpc>
            <a:spcAft>
              <a:spcPts val="0"/>
            </a:spcAft>
          </a:pPr>
          <a:r>
            <a:rPr lang="zh-TW" altLang="en-US" sz="2800" b="1" dirty="0" smtClean="0">
              <a:effectLst>
                <a:outerShdw blurRad="38100" dist="38100" dir="2700000" algn="tl">
                  <a:srgbClr val="000000">
                    <a:alpha val="43137"/>
                  </a:srgbClr>
                </a:outerShdw>
              </a:effectLst>
              <a:latin typeface="微軟正黑體" pitchFamily="34" charset="-120"/>
              <a:ea typeface="微軟正黑體" pitchFamily="34" charset="-120"/>
            </a:rPr>
            <a:t>台中分公司</a:t>
          </a:r>
          <a:endParaRPr lang="zh-TW" altLang="en-US" sz="2000" b="1" dirty="0">
            <a:effectLst>
              <a:outerShdw blurRad="38100" dist="38100" dir="2700000" algn="tl">
                <a:srgbClr val="000000">
                  <a:alpha val="43137"/>
                </a:srgbClr>
              </a:outerShdw>
            </a:effectLst>
            <a:latin typeface="微軟正黑體" pitchFamily="34" charset="-120"/>
            <a:ea typeface="微軟正黑體" pitchFamily="34" charset="-120"/>
          </a:endParaRPr>
        </a:p>
      </dgm:t>
    </dgm:pt>
    <dgm:pt modelId="{5EE3E99C-9E38-42B0-AB29-1A114A81A4FC}" type="parTrans" cxnId="{62A37DB7-B0BC-44BA-ADD1-23BB35456C06}">
      <dgm:prSet/>
      <dgm:spPr/>
      <dgm:t>
        <a:bodyPr/>
        <a:lstStyle/>
        <a:p>
          <a:endParaRPr lang="zh-TW" altLang="en-US"/>
        </a:p>
      </dgm:t>
    </dgm:pt>
    <dgm:pt modelId="{3AF90C67-85D5-4AC3-B649-B9E46E544DF7}" type="sibTrans" cxnId="{62A37DB7-B0BC-44BA-ADD1-23BB35456C06}">
      <dgm:prSet/>
      <dgm:spPr/>
      <dgm:t>
        <a:bodyPr/>
        <a:lstStyle/>
        <a:p>
          <a:endParaRPr lang="zh-TW" altLang="en-US"/>
        </a:p>
      </dgm:t>
    </dgm:pt>
    <dgm:pt modelId="{ED7C8207-F8F3-418B-8FDF-6061B16B33DD}">
      <dgm:prSet phldrT="[文字]" custT="1">
        <dgm:style>
          <a:lnRef idx="1">
            <a:schemeClr val="accent2"/>
          </a:lnRef>
          <a:fillRef idx="2">
            <a:schemeClr val="accent2"/>
          </a:fillRef>
          <a:effectRef idx="1">
            <a:schemeClr val="accent2"/>
          </a:effectRef>
          <a:fontRef idx="minor">
            <a:schemeClr val="dk1"/>
          </a:fontRef>
        </dgm:style>
      </dgm:prSet>
      <dgm:spPr/>
      <dgm:t>
        <a:bodyPr/>
        <a:lstStyle/>
        <a:p>
          <a:pPr>
            <a:lnSpc>
              <a:spcPct val="70000"/>
            </a:lnSpc>
            <a:spcAft>
              <a:spcPts val="0"/>
            </a:spcAft>
          </a:pPr>
          <a:r>
            <a:rPr lang="zh-TW" altLang="en-US" sz="2800" b="1" dirty="0" smtClean="0">
              <a:effectLst>
                <a:outerShdw blurRad="38100" dist="38100" dir="2700000" algn="tl">
                  <a:srgbClr val="000000">
                    <a:alpha val="43137"/>
                  </a:srgbClr>
                </a:outerShdw>
              </a:effectLst>
              <a:latin typeface="微軟正黑體" pitchFamily="34" charset="-120"/>
              <a:ea typeface="微軟正黑體" pitchFamily="34" charset="-120"/>
            </a:rPr>
            <a:t>高雄分公司</a:t>
          </a:r>
          <a:endParaRPr lang="zh-TW" altLang="en-US" sz="2000" b="1" dirty="0">
            <a:effectLst>
              <a:outerShdw blurRad="38100" dist="38100" dir="2700000" algn="tl">
                <a:srgbClr val="000000">
                  <a:alpha val="43137"/>
                </a:srgbClr>
              </a:outerShdw>
            </a:effectLst>
            <a:latin typeface="微軟正黑體" pitchFamily="34" charset="-120"/>
            <a:ea typeface="微軟正黑體" pitchFamily="34" charset="-120"/>
          </a:endParaRPr>
        </a:p>
      </dgm:t>
    </dgm:pt>
    <dgm:pt modelId="{F011ADC3-66B9-4332-8B33-95427E11284F}" type="parTrans" cxnId="{EEFA7660-53DA-4C54-BD01-612A104ED710}">
      <dgm:prSet/>
      <dgm:spPr/>
      <dgm:t>
        <a:bodyPr/>
        <a:lstStyle/>
        <a:p>
          <a:endParaRPr lang="zh-TW" altLang="en-US"/>
        </a:p>
      </dgm:t>
    </dgm:pt>
    <dgm:pt modelId="{BD0B962F-BC60-4F97-9C9C-CEE02D0B3569}" type="sibTrans" cxnId="{EEFA7660-53DA-4C54-BD01-612A104ED710}">
      <dgm:prSet/>
      <dgm:spPr/>
      <dgm:t>
        <a:bodyPr/>
        <a:lstStyle/>
        <a:p>
          <a:endParaRPr lang="zh-TW" altLang="en-US"/>
        </a:p>
      </dgm:t>
    </dgm:pt>
    <dgm:pt modelId="{9B11E6C3-5C58-442D-A254-BB5FC5A46BF8}" type="pres">
      <dgm:prSet presAssocID="{212DA642-96E0-4457-B6E7-A3D788E8FF7C}" presName="linear" presStyleCnt="0">
        <dgm:presLayoutVars>
          <dgm:dir/>
          <dgm:animLvl val="lvl"/>
          <dgm:resizeHandles val="exact"/>
        </dgm:presLayoutVars>
      </dgm:prSet>
      <dgm:spPr/>
      <dgm:t>
        <a:bodyPr/>
        <a:lstStyle/>
        <a:p>
          <a:endParaRPr lang="zh-TW" altLang="en-US"/>
        </a:p>
      </dgm:t>
    </dgm:pt>
    <dgm:pt modelId="{E3F1B156-9862-4878-8E77-0E3F7A54E704}" type="pres">
      <dgm:prSet presAssocID="{9F8E2DEB-3F66-445D-BE23-1A7DAE8EC909}" presName="parentLin" presStyleCnt="0"/>
      <dgm:spPr/>
    </dgm:pt>
    <dgm:pt modelId="{F48D90AA-CBE8-4658-838C-F50363CEE6D0}" type="pres">
      <dgm:prSet presAssocID="{9F8E2DEB-3F66-445D-BE23-1A7DAE8EC909}" presName="parentLeftMargin" presStyleLbl="node1" presStyleIdx="0" presStyleCnt="3"/>
      <dgm:spPr/>
      <dgm:t>
        <a:bodyPr/>
        <a:lstStyle/>
        <a:p>
          <a:endParaRPr lang="zh-TW" altLang="en-US"/>
        </a:p>
      </dgm:t>
    </dgm:pt>
    <dgm:pt modelId="{ACB5B2C7-F770-4C3B-A09A-AA08BC54EF86}" type="pres">
      <dgm:prSet presAssocID="{9F8E2DEB-3F66-445D-BE23-1A7DAE8EC909}" presName="parentText" presStyleLbl="node1" presStyleIdx="0" presStyleCnt="3" custScaleX="133751">
        <dgm:presLayoutVars>
          <dgm:chMax val="0"/>
          <dgm:bulletEnabled val="1"/>
        </dgm:presLayoutVars>
      </dgm:prSet>
      <dgm:spPr/>
      <dgm:t>
        <a:bodyPr/>
        <a:lstStyle/>
        <a:p>
          <a:endParaRPr lang="zh-TW" altLang="en-US"/>
        </a:p>
      </dgm:t>
    </dgm:pt>
    <dgm:pt modelId="{527C931D-7C69-4B8A-9558-1069D2D7912D}" type="pres">
      <dgm:prSet presAssocID="{9F8E2DEB-3F66-445D-BE23-1A7DAE8EC909}" presName="negativeSpace" presStyleCnt="0"/>
      <dgm:spPr/>
    </dgm:pt>
    <dgm:pt modelId="{152DF252-F9E0-446A-A28B-716E53570021}" type="pres">
      <dgm:prSet presAssocID="{9F8E2DEB-3F66-445D-BE23-1A7DAE8EC909}" presName="childText" presStyleLbl="conFgAcc1" presStyleIdx="0" presStyleCnt="3">
        <dgm:presLayoutVars>
          <dgm:bulletEnabled val="1"/>
        </dgm:presLayoutVars>
      </dgm:prSet>
      <dgm:spPr/>
    </dgm:pt>
    <dgm:pt modelId="{1F1D4853-23E3-41AD-A086-C9E2093C3C96}" type="pres">
      <dgm:prSet presAssocID="{3C776FD2-A3A3-442B-B138-2CD2F0FB4D57}" presName="spaceBetweenRectangles" presStyleCnt="0"/>
      <dgm:spPr/>
    </dgm:pt>
    <dgm:pt modelId="{32FC98C0-E671-4701-B312-5110BDD9BD6D}" type="pres">
      <dgm:prSet presAssocID="{EC89F1A0-C014-4F4C-AAA1-0D979BA6769A}" presName="parentLin" presStyleCnt="0"/>
      <dgm:spPr/>
    </dgm:pt>
    <dgm:pt modelId="{A2FD1830-A4BC-41F0-959F-3A8F9A82E32D}" type="pres">
      <dgm:prSet presAssocID="{EC89F1A0-C014-4F4C-AAA1-0D979BA6769A}" presName="parentLeftMargin" presStyleLbl="node1" presStyleIdx="0" presStyleCnt="3"/>
      <dgm:spPr/>
      <dgm:t>
        <a:bodyPr/>
        <a:lstStyle/>
        <a:p>
          <a:endParaRPr lang="zh-TW" altLang="en-US"/>
        </a:p>
      </dgm:t>
    </dgm:pt>
    <dgm:pt modelId="{4F864A61-3AA9-4FEB-B62A-3B81C520FC06}" type="pres">
      <dgm:prSet presAssocID="{EC89F1A0-C014-4F4C-AAA1-0D979BA6769A}" presName="parentText" presStyleLbl="node1" presStyleIdx="1" presStyleCnt="3" custScaleX="133751">
        <dgm:presLayoutVars>
          <dgm:chMax val="0"/>
          <dgm:bulletEnabled val="1"/>
        </dgm:presLayoutVars>
      </dgm:prSet>
      <dgm:spPr/>
      <dgm:t>
        <a:bodyPr/>
        <a:lstStyle/>
        <a:p>
          <a:endParaRPr lang="zh-TW" altLang="en-US"/>
        </a:p>
      </dgm:t>
    </dgm:pt>
    <dgm:pt modelId="{8BF88BBF-22CC-4F53-9E8A-D8827DFEE865}" type="pres">
      <dgm:prSet presAssocID="{EC89F1A0-C014-4F4C-AAA1-0D979BA6769A}" presName="negativeSpace" presStyleCnt="0"/>
      <dgm:spPr/>
    </dgm:pt>
    <dgm:pt modelId="{C3C3E235-B882-45BA-9C3C-858FBF3C8333}" type="pres">
      <dgm:prSet presAssocID="{EC89F1A0-C014-4F4C-AAA1-0D979BA6769A}" presName="childText" presStyleLbl="conFgAcc1" presStyleIdx="1" presStyleCnt="3">
        <dgm:presLayoutVars>
          <dgm:bulletEnabled val="1"/>
        </dgm:presLayoutVars>
      </dgm:prSet>
      <dgm:spPr/>
    </dgm:pt>
    <dgm:pt modelId="{F8A7FE35-87F6-4816-951C-9DBC2E14D9CA}" type="pres">
      <dgm:prSet presAssocID="{3AF90C67-85D5-4AC3-B649-B9E46E544DF7}" presName="spaceBetweenRectangles" presStyleCnt="0"/>
      <dgm:spPr/>
    </dgm:pt>
    <dgm:pt modelId="{1CB17599-C9C8-4C3C-839A-DE5662FDD3CE}" type="pres">
      <dgm:prSet presAssocID="{ED7C8207-F8F3-418B-8FDF-6061B16B33DD}" presName="parentLin" presStyleCnt="0"/>
      <dgm:spPr/>
    </dgm:pt>
    <dgm:pt modelId="{9C92E9AD-FC5A-4294-80D0-6203FA580F10}" type="pres">
      <dgm:prSet presAssocID="{ED7C8207-F8F3-418B-8FDF-6061B16B33DD}" presName="parentLeftMargin" presStyleLbl="node1" presStyleIdx="1" presStyleCnt="3"/>
      <dgm:spPr/>
      <dgm:t>
        <a:bodyPr/>
        <a:lstStyle/>
        <a:p>
          <a:endParaRPr lang="zh-TW" altLang="en-US"/>
        </a:p>
      </dgm:t>
    </dgm:pt>
    <dgm:pt modelId="{D3EE67FE-3388-40E9-8D92-7FA93666A744}" type="pres">
      <dgm:prSet presAssocID="{ED7C8207-F8F3-418B-8FDF-6061B16B33DD}" presName="parentText" presStyleLbl="node1" presStyleIdx="2" presStyleCnt="3" custScaleX="132981">
        <dgm:presLayoutVars>
          <dgm:chMax val="0"/>
          <dgm:bulletEnabled val="1"/>
        </dgm:presLayoutVars>
      </dgm:prSet>
      <dgm:spPr/>
      <dgm:t>
        <a:bodyPr/>
        <a:lstStyle/>
        <a:p>
          <a:endParaRPr lang="zh-TW" altLang="en-US"/>
        </a:p>
      </dgm:t>
    </dgm:pt>
    <dgm:pt modelId="{FC992418-3EB5-4755-BAFC-B218FEACD8BD}" type="pres">
      <dgm:prSet presAssocID="{ED7C8207-F8F3-418B-8FDF-6061B16B33DD}" presName="negativeSpace" presStyleCnt="0"/>
      <dgm:spPr/>
    </dgm:pt>
    <dgm:pt modelId="{ED912328-5970-4AF7-BB74-562DEF11F317}" type="pres">
      <dgm:prSet presAssocID="{ED7C8207-F8F3-418B-8FDF-6061B16B33DD}" presName="childText" presStyleLbl="conFgAcc1" presStyleIdx="2" presStyleCnt="3">
        <dgm:presLayoutVars>
          <dgm:bulletEnabled val="1"/>
        </dgm:presLayoutVars>
      </dgm:prSet>
      <dgm:spPr/>
    </dgm:pt>
  </dgm:ptLst>
  <dgm:cxnLst>
    <dgm:cxn modelId="{E8FF6794-C7FD-418C-B17F-E65651A2F287}" type="presOf" srcId="{EC89F1A0-C014-4F4C-AAA1-0D979BA6769A}" destId="{4F864A61-3AA9-4FEB-B62A-3B81C520FC06}" srcOrd="1" destOrd="0" presId="urn:microsoft.com/office/officeart/2005/8/layout/list1"/>
    <dgm:cxn modelId="{1938DBBD-3015-4352-BDA7-FAE8B1DEA557}" type="presOf" srcId="{ED7C8207-F8F3-418B-8FDF-6061B16B33DD}" destId="{D3EE67FE-3388-40E9-8D92-7FA93666A744}" srcOrd="1" destOrd="0" presId="urn:microsoft.com/office/officeart/2005/8/layout/list1"/>
    <dgm:cxn modelId="{A21E08D4-F6C2-4D09-830A-543C0781BDDA}" type="presOf" srcId="{212DA642-96E0-4457-B6E7-A3D788E8FF7C}" destId="{9B11E6C3-5C58-442D-A254-BB5FC5A46BF8}" srcOrd="0" destOrd="0" presId="urn:microsoft.com/office/officeart/2005/8/layout/list1"/>
    <dgm:cxn modelId="{9C2823E5-7CAF-45CC-AA4F-5A78E9F14C76}" type="presOf" srcId="{ED7C8207-F8F3-418B-8FDF-6061B16B33DD}" destId="{9C92E9AD-FC5A-4294-80D0-6203FA580F10}" srcOrd="0" destOrd="0" presId="urn:microsoft.com/office/officeart/2005/8/layout/list1"/>
    <dgm:cxn modelId="{94DF3033-86F3-481B-9EEB-1B129BC8FA64}" srcId="{212DA642-96E0-4457-B6E7-A3D788E8FF7C}" destId="{9F8E2DEB-3F66-445D-BE23-1A7DAE8EC909}" srcOrd="0" destOrd="0" parTransId="{1F7F656B-6DDC-4062-8AAC-0E77053CB406}" sibTransId="{3C776FD2-A3A3-442B-B138-2CD2F0FB4D57}"/>
    <dgm:cxn modelId="{8526EB99-2F64-479C-8AD0-08AF32CEB01A}" type="presOf" srcId="{EC89F1A0-C014-4F4C-AAA1-0D979BA6769A}" destId="{A2FD1830-A4BC-41F0-959F-3A8F9A82E32D}" srcOrd="0" destOrd="0" presId="urn:microsoft.com/office/officeart/2005/8/layout/list1"/>
    <dgm:cxn modelId="{62A37DB7-B0BC-44BA-ADD1-23BB35456C06}" srcId="{212DA642-96E0-4457-B6E7-A3D788E8FF7C}" destId="{EC89F1A0-C014-4F4C-AAA1-0D979BA6769A}" srcOrd="1" destOrd="0" parTransId="{5EE3E99C-9E38-42B0-AB29-1A114A81A4FC}" sibTransId="{3AF90C67-85D5-4AC3-B649-B9E46E544DF7}"/>
    <dgm:cxn modelId="{EEFA7660-53DA-4C54-BD01-612A104ED710}" srcId="{212DA642-96E0-4457-B6E7-A3D788E8FF7C}" destId="{ED7C8207-F8F3-418B-8FDF-6061B16B33DD}" srcOrd="2" destOrd="0" parTransId="{F011ADC3-66B9-4332-8B33-95427E11284F}" sibTransId="{BD0B962F-BC60-4F97-9C9C-CEE02D0B3569}"/>
    <dgm:cxn modelId="{7028B2D6-7C86-4A92-A068-A01D39453608}" type="presOf" srcId="{9F8E2DEB-3F66-445D-BE23-1A7DAE8EC909}" destId="{ACB5B2C7-F770-4C3B-A09A-AA08BC54EF86}" srcOrd="1" destOrd="0" presId="urn:microsoft.com/office/officeart/2005/8/layout/list1"/>
    <dgm:cxn modelId="{BB2A0201-BE05-4201-9508-096540D802D6}" type="presOf" srcId="{9F8E2DEB-3F66-445D-BE23-1A7DAE8EC909}" destId="{F48D90AA-CBE8-4658-838C-F50363CEE6D0}" srcOrd="0" destOrd="0" presId="urn:microsoft.com/office/officeart/2005/8/layout/list1"/>
    <dgm:cxn modelId="{FC6C9EF7-72A9-40BA-B6C8-F26BA29754FA}" type="presParOf" srcId="{9B11E6C3-5C58-442D-A254-BB5FC5A46BF8}" destId="{E3F1B156-9862-4878-8E77-0E3F7A54E704}" srcOrd="0" destOrd="0" presId="urn:microsoft.com/office/officeart/2005/8/layout/list1"/>
    <dgm:cxn modelId="{9A50CA31-2C40-43E5-B57D-F981FFA6C800}" type="presParOf" srcId="{E3F1B156-9862-4878-8E77-0E3F7A54E704}" destId="{F48D90AA-CBE8-4658-838C-F50363CEE6D0}" srcOrd="0" destOrd="0" presId="urn:microsoft.com/office/officeart/2005/8/layout/list1"/>
    <dgm:cxn modelId="{EB7D6DE3-8CFB-4A63-8FE4-AC5E9D88B636}" type="presParOf" srcId="{E3F1B156-9862-4878-8E77-0E3F7A54E704}" destId="{ACB5B2C7-F770-4C3B-A09A-AA08BC54EF86}" srcOrd="1" destOrd="0" presId="urn:microsoft.com/office/officeart/2005/8/layout/list1"/>
    <dgm:cxn modelId="{1C848348-0C9F-4D83-94E1-5309049DDDE0}" type="presParOf" srcId="{9B11E6C3-5C58-442D-A254-BB5FC5A46BF8}" destId="{527C931D-7C69-4B8A-9558-1069D2D7912D}" srcOrd="1" destOrd="0" presId="urn:microsoft.com/office/officeart/2005/8/layout/list1"/>
    <dgm:cxn modelId="{0F366646-4E9E-4F1F-8CD7-FB6C8DFEB239}" type="presParOf" srcId="{9B11E6C3-5C58-442D-A254-BB5FC5A46BF8}" destId="{152DF252-F9E0-446A-A28B-716E53570021}" srcOrd="2" destOrd="0" presId="urn:microsoft.com/office/officeart/2005/8/layout/list1"/>
    <dgm:cxn modelId="{690FE1BC-2025-4975-A139-B982A591E394}" type="presParOf" srcId="{9B11E6C3-5C58-442D-A254-BB5FC5A46BF8}" destId="{1F1D4853-23E3-41AD-A086-C9E2093C3C96}" srcOrd="3" destOrd="0" presId="urn:microsoft.com/office/officeart/2005/8/layout/list1"/>
    <dgm:cxn modelId="{9EA787E5-4BDF-423C-AAA3-9E924A437FB9}" type="presParOf" srcId="{9B11E6C3-5C58-442D-A254-BB5FC5A46BF8}" destId="{32FC98C0-E671-4701-B312-5110BDD9BD6D}" srcOrd="4" destOrd="0" presId="urn:microsoft.com/office/officeart/2005/8/layout/list1"/>
    <dgm:cxn modelId="{3D7BF54C-591F-450D-BA70-F3147F914B78}" type="presParOf" srcId="{32FC98C0-E671-4701-B312-5110BDD9BD6D}" destId="{A2FD1830-A4BC-41F0-959F-3A8F9A82E32D}" srcOrd="0" destOrd="0" presId="urn:microsoft.com/office/officeart/2005/8/layout/list1"/>
    <dgm:cxn modelId="{436D6181-5555-42C4-A2D4-69521F8B332F}" type="presParOf" srcId="{32FC98C0-E671-4701-B312-5110BDD9BD6D}" destId="{4F864A61-3AA9-4FEB-B62A-3B81C520FC06}" srcOrd="1" destOrd="0" presId="urn:microsoft.com/office/officeart/2005/8/layout/list1"/>
    <dgm:cxn modelId="{97D95E5C-0941-4B8E-8CA8-F1D07F8114F5}" type="presParOf" srcId="{9B11E6C3-5C58-442D-A254-BB5FC5A46BF8}" destId="{8BF88BBF-22CC-4F53-9E8A-D8827DFEE865}" srcOrd="5" destOrd="0" presId="urn:microsoft.com/office/officeart/2005/8/layout/list1"/>
    <dgm:cxn modelId="{AA2AB8B3-B93B-4F79-8CE7-206608104E7E}" type="presParOf" srcId="{9B11E6C3-5C58-442D-A254-BB5FC5A46BF8}" destId="{C3C3E235-B882-45BA-9C3C-858FBF3C8333}" srcOrd="6" destOrd="0" presId="urn:microsoft.com/office/officeart/2005/8/layout/list1"/>
    <dgm:cxn modelId="{D14B2F23-9C13-4277-A4DB-71D366543D99}" type="presParOf" srcId="{9B11E6C3-5C58-442D-A254-BB5FC5A46BF8}" destId="{F8A7FE35-87F6-4816-951C-9DBC2E14D9CA}" srcOrd="7" destOrd="0" presId="urn:microsoft.com/office/officeart/2005/8/layout/list1"/>
    <dgm:cxn modelId="{1406040B-267B-44F4-938A-47605A3EBC66}" type="presParOf" srcId="{9B11E6C3-5C58-442D-A254-BB5FC5A46BF8}" destId="{1CB17599-C9C8-4C3C-839A-DE5662FDD3CE}" srcOrd="8" destOrd="0" presId="urn:microsoft.com/office/officeart/2005/8/layout/list1"/>
    <dgm:cxn modelId="{A747C5E4-B918-4731-94F5-2BB994256A87}" type="presParOf" srcId="{1CB17599-C9C8-4C3C-839A-DE5662FDD3CE}" destId="{9C92E9AD-FC5A-4294-80D0-6203FA580F10}" srcOrd="0" destOrd="0" presId="urn:microsoft.com/office/officeart/2005/8/layout/list1"/>
    <dgm:cxn modelId="{A8998671-FCB1-46F1-8E27-5B7146A74D24}" type="presParOf" srcId="{1CB17599-C9C8-4C3C-839A-DE5662FDD3CE}" destId="{D3EE67FE-3388-40E9-8D92-7FA93666A744}" srcOrd="1" destOrd="0" presId="urn:microsoft.com/office/officeart/2005/8/layout/list1"/>
    <dgm:cxn modelId="{D14D6028-A4D7-4F11-9387-19133E301AE0}" type="presParOf" srcId="{9B11E6C3-5C58-442D-A254-BB5FC5A46BF8}" destId="{FC992418-3EB5-4755-BAFC-B218FEACD8BD}" srcOrd="9" destOrd="0" presId="urn:microsoft.com/office/officeart/2005/8/layout/list1"/>
    <dgm:cxn modelId="{06803352-9074-4D95-BDDE-E2C50D4C9B7E}" type="presParOf" srcId="{9B11E6C3-5C58-442D-A254-BB5FC5A46BF8}" destId="{ED912328-5970-4AF7-BB74-562DEF11F317}" srcOrd="10" destOrd="0" presId="urn:microsoft.com/office/officeart/2005/8/layout/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1.xml><?xml version="1.0" encoding="utf-8"?>
<dgm:dataModel xmlns:dgm="http://schemas.openxmlformats.org/drawingml/2006/diagram" xmlns:a="http://schemas.openxmlformats.org/drawingml/2006/main">
  <dgm:ptLst>
    <dgm:pt modelId="{212DA642-96E0-4457-B6E7-A3D788E8FF7C}" type="doc">
      <dgm:prSet loTypeId="urn:microsoft.com/office/officeart/2005/8/layout/list1" loCatId="list" qsTypeId="urn:microsoft.com/office/officeart/2005/8/quickstyle/3d2" qsCatId="3D" csTypeId="urn:microsoft.com/office/officeart/2005/8/colors/accent0_3" csCatId="mainScheme" phldr="1"/>
      <dgm:spPr/>
      <dgm:t>
        <a:bodyPr/>
        <a:lstStyle/>
        <a:p>
          <a:endParaRPr lang="zh-TW" altLang="en-US"/>
        </a:p>
      </dgm:t>
    </dgm:pt>
    <dgm:pt modelId="{9F8E2DEB-3F66-445D-BE23-1A7DAE8EC909}">
      <dgm:prSet phldrT="[文字]" custT="1">
        <dgm:style>
          <a:lnRef idx="1">
            <a:schemeClr val="accent1"/>
          </a:lnRef>
          <a:fillRef idx="2">
            <a:schemeClr val="accent1"/>
          </a:fillRef>
          <a:effectRef idx="1">
            <a:schemeClr val="accent1"/>
          </a:effectRef>
          <a:fontRef idx="minor">
            <a:schemeClr val="dk1"/>
          </a:fontRef>
        </dgm:style>
      </dgm:prSet>
      <dgm:spPr/>
      <dgm:t>
        <a:bodyPr/>
        <a:lstStyle/>
        <a:p>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主事務所所在之直轄市、縣</a:t>
          </a:r>
          <a:r>
            <a:rPr lang="en-US"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市</a:t>
          </a:r>
          <a:r>
            <a:rPr lang="en-US"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區域內</a:t>
          </a:r>
          <a:endParaRPr lang="zh-TW" altLang="en-US" sz="2400" b="1" dirty="0">
            <a:effectLst>
              <a:outerShdw blurRad="38100" dist="38100" dir="2700000" algn="tl">
                <a:srgbClr val="000000">
                  <a:alpha val="43137"/>
                </a:srgbClr>
              </a:outerShdw>
            </a:effectLst>
            <a:latin typeface="微軟正黑體" pitchFamily="34" charset="-120"/>
            <a:ea typeface="微軟正黑體" pitchFamily="34" charset="-120"/>
          </a:endParaRPr>
        </a:p>
      </dgm:t>
    </dgm:pt>
    <dgm:pt modelId="{1F7F656B-6DDC-4062-8AAC-0E77053CB406}" type="parTrans" cxnId="{94DF3033-86F3-481B-9EEB-1B129BC8FA64}">
      <dgm:prSet/>
      <dgm:spPr/>
      <dgm:t>
        <a:bodyPr/>
        <a:lstStyle/>
        <a:p>
          <a:endParaRPr lang="zh-TW" altLang="en-US"/>
        </a:p>
      </dgm:t>
    </dgm:pt>
    <dgm:pt modelId="{3C776FD2-A3A3-442B-B138-2CD2F0FB4D57}" type="sibTrans" cxnId="{94DF3033-86F3-481B-9EEB-1B129BC8FA64}">
      <dgm:prSet/>
      <dgm:spPr/>
      <dgm:t>
        <a:bodyPr/>
        <a:lstStyle/>
        <a:p>
          <a:endParaRPr lang="zh-TW" altLang="en-US"/>
        </a:p>
      </dgm:t>
    </dgm:pt>
    <dgm:pt modelId="{EC89F1A0-C014-4F4C-AAA1-0D979BA6769A}">
      <dgm:prSet phldrT="[文字]" custT="1">
        <dgm:style>
          <a:lnRef idx="1">
            <a:schemeClr val="accent1"/>
          </a:lnRef>
          <a:fillRef idx="2">
            <a:schemeClr val="accent1"/>
          </a:fillRef>
          <a:effectRef idx="1">
            <a:schemeClr val="accent1"/>
          </a:effectRef>
          <a:fontRef idx="minor">
            <a:schemeClr val="dk1"/>
          </a:fontRef>
        </dgm:style>
      </dgm:prSet>
      <dgm:spPr/>
      <dgm:t>
        <a:bodyPr/>
        <a:lstStyle/>
        <a:p>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分事務所所在之直轄市、縣</a:t>
          </a:r>
          <a:r>
            <a:rPr lang="en-US"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市</a:t>
          </a:r>
          <a:r>
            <a:rPr lang="en-US"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區域內</a:t>
          </a:r>
        </a:p>
      </dgm:t>
    </dgm:pt>
    <dgm:pt modelId="{5EE3E99C-9E38-42B0-AB29-1A114A81A4FC}" type="parTrans" cxnId="{62A37DB7-B0BC-44BA-ADD1-23BB35456C06}">
      <dgm:prSet/>
      <dgm:spPr/>
      <dgm:t>
        <a:bodyPr/>
        <a:lstStyle/>
        <a:p>
          <a:endParaRPr lang="zh-TW" altLang="en-US"/>
        </a:p>
      </dgm:t>
    </dgm:pt>
    <dgm:pt modelId="{3AF90C67-85D5-4AC3-B649-B9E46E544DF7}" type="sibTrans" cxnId="{62A37DB7-B0BC-44BA-ADD1-23BB35456C06}">
      <dgm:prSet/>
      <dgm:spPr/>
      <dgm:t>
        <a:bodyPr/>
        <a:lstStyle/>
        <a:p>
          <a:endParaRPr lang="zh-TW" altLang="en-US"/>
        </a:p>
      </dgm:t>
    </dgm:pt>
    <dgm:pt modelId="{ED7C8207-F8F3-418B-8FDF-6061B16B33DD}">
      <dgm:prSet phldrT="[文字]" custT="1">
        <dgm:style>
          <a:lnRef idx="1">
            <a:schemeClr val="accent1"/>
          </a:lnRef>
          <a:fillRef idx="2">
            <a:schemeClr val="accent1"/>
          </a:fillRef>
          <a:effectRef idx="1">
            <a:schemeClr val="accent1"/>
          </a:effectRef>
          <a:fontRef idx="minor">
            <a:schemeClr val="dk1"/>
          </a:fontRef>
        </dgm:style>
      </dgm:prSet>
      <dgm:spPr/>
      <dgm:t>
        <a:bodyPr/>
        <a:lstStyle/>
        <a:p>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工廠所在之直轄市、縣</a:t>
          </a:r>
          <a:r>
            <a:rPr lang="en-US"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市</a:t>
          </a:r>
          <a:r>
            <a:rPr lang="en-US"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a:t>
          </a:r>
          <a:r>
            <a:rPr lang="zh-TW" altLang="en-US" sz="2400" b="1" dirty="0" smtClean="0">
              <a:effectLst>
                <a:outerShdw blurRad="38100" dist="38100" dir="2700000" algn="tl">
                  <a:srgbClr val="000000">
                    <a:alpha val="43137"/>
                  </a:srgbClr>
                </a:outerShdw>
              </a:effectLst>
              <a:latin typeface="微軟正黑體" pitchFamily="34" charset="-120"/>
              <a:ea typeface="微軟正黑體" pitchFamily="34" charset="-120"/>
            </a:rPr>
            <a:t>區域內</a:t>
          </a:r>
        </a:p>
      </dgm:t>
    </dgm:pt>
    <dgm:pt modelId="{F011ADC3-66B9-4332-8B33-95427E11284F}" type="parTrans" cxnId="{EEFA7660-53DA-4C54-BD01-612A104ED710}">
      <dgm:prSet/>
      <dgm:spPr/>
      <dgm:t>
        <a:bodyPr/>
        <a:lstStyle/>
        <a:p>
          <a:endParaRPr lang="zh-TW" altLang="en-US"/>
        </a:p>
      </dgm:t>
    </dgm:pt>
    <dgm:pt modelId="{BD0B962F-BC60-4F97-9C9C-CEE02D0B3569}" type="sibTrans" cxnId="{EEFA7660-53DA-4C54-BD01-612A104ED710}">
      <dgm:prSet/>
      <dgm:spPr/>
      <dgm:t>
        <a:bodyPr/>
        <a:lstStyle/>
        <a:p>
          <a:endParaRPr lang="zh-TW" altLang="en-US"/>
        </a:p>
      </dgm:t>
    </dgm:pt>
    <dgm:pt modelId="{9B11E6C3-5C58-442D-A254-BB5FC5A46BF8}" type="pres">
      <dgm:prSet presAssocID="{212DA642-96E0-4457-B6E7-A3D788E8FF7C}" presName="linear" presStyleCnt="0">
        <dgm:presLayoutVars>
          <dgm:dir/>
          <dgm:animLvl val="lvl"/>
          <dgm:resizeHandles val="exact"/>
        </dgm:presLayoutVars>
      </dgm:prSet>
      <dgm:spPr/>
      <dgm:t>
        <a:bodyPr/>
        <a:lstStyle/>
        <a:p>
          <a:endParaRPr lang="zh-TW" altLang="en-US"/>
        </a:p>
      </dgm:t>
    </dgm:pt>
    <dgm:pt modelId="{E3F1B156-9862-4878-8E77-0E3F7A54E704}" type="pres">
      <dgm:prSet presAssocID="{9F8E2DEB-3F66-445D-BE23-1A7DAE8EC909}" presName="parentLin" presStyleCnt="0"/>
      <dgm:spPr/>
    </dgm:pt>
    <dgm:pt modelId="{F48D90AA-CBE8-4658-838C-F50363CEE6D0}" type="pres">
      <dgm:prSet presAssocID="{9F8E2DEB-3F66-445D-BE23-1A7DAE8EC909}" presName="parentLeftMargin" presStyleLbl="node1" presStyleIdx="0" presStyleCnt="3"/>
      <dgm:spPr/>
      <dgm:t>
        <a:bodyPr/>
        <a:lstStyle/>
        <a:p>
          <a:endParaRPr lang="zh-TW" altLang="en-US"/>
        </a:p>
      </dgm:t>
    </dgm:pt>
    <dgm:pt modelId="{ACB5B2C7-F770-4C3B-A09A-AA08BC54EF86}" type="pres">
      <dgm:prSet presAssocID="{9F8E2DEB-3F66-445D-BE23-1A7DAE8EC909}" presName="parentText" presStyleLbl="node1" presStyleIdx="0" presStyleCnt="3" custScaleX="139576" custLinFactNeighborX="50824" custLinFactNeighborY="-5880">
        <dgm:presLayoutVars>
          <dgm:chMax val="0"/>
          <dgm:bulletEnabled val="1"/>
        </dgm:presLayoutVars>
      </dgm:prSet>
      <dgm:spPr/>
      <dgm:t>
        <a:bodyPr/>
        <a:lstStyle/>
        <a:p>
          <a:endParaRPr lang="zh-TW" altLang="en-US"/>
        </a:p>
      </dgm:t>
    </dgm:pt>
    <dgm:pt modelId="{527C931D-7C69-4B8A-9558-1069D2D7912D}" type="pres">
      <dgm:prSet presAssocID="{9F8E2DEB-3F66-445D-BE23-1A7DAE8EC909}" presName="negativeSpace" presStyleCnt="0"/>
      <dgm:spPr/>
    </dgm:pt>
    <dgm:pt modelId="{152DF252-F9E0-446A-A28B-716E53570021}" type="pres">
      <dgm:prSet presAssocID="{9F8E2DEB-3F66-445D-BE23-1A7DAE8EC909}" presName="childText" presStyleLbl="conFgAcc1" presStyleIdx="0" presStyleCnt="3">
        <dgm:presLayoutVars>
          <dgm:bulletEnabled val="1"/>
        </dgm:presLayoutVars>
      </dgm:prSet>
      <dgm:spPr/>
    </dgm:pt>
    <dgm:pt modelId="{1F1D4853-23E3-41AD-A086-C9E2093C3C96}" type="pres">
      <dgm:prSet presAssocID="{3C776FD2-A3A3-442B-B138-2CD2F0FB4D57}" presName="spaceBetweenRectangles" presStyleCnt="0"/>
      <dgm:spPr/>
    </dgm:pt>
    <dgm:pt modelId="{32FC98C0-E671-4701-B312-5110BDD9BD6D}" type="pres">
      <dgm:prSet presAssocID="{EC89F1A0-C014-4F4C-AAA1-0D979BA6769A}" presName="parentLin" presStyleCnt="0"/>
      <dgm:spPr/>
    </dgm:pt>
    <dgm:pt modelId="{A2FD1830-A4BC-41F0-959F-3A8F9A82E32D}" type="pres">
      <dgm:prSet presAssocID="{EC89F1A0-C014-4F4C-AAA1-0D979BA6769A}" presName="parentLeftMargin" presStyleLbl="node1" presStyleIdx="0" presStyleCnt="3"/>
      <dgm:spPr/>
      <dgm:t>
        <a:bodyPr/>
        <a:lstStyle/>
        <a:p>
          <a:endParaRPr lang="zh-TW" altLang="en-US"/>
        </a:p>
      </dgm:t>
    </dgm:pt>
    <dgm:pt modelId="{4F864A61-3AA9-4FEB-B62A-3B81C520FC06}" type="pres">
      <dgm:prSet presAssocID="{EC89F1A0-C014-4F4C-AAA1-0D979BA6769A}" presName="parentText" presStyleLbl="node1" presStyleIdx="1" presStyleCnt="3" custScaleX="137909" custLinFactNeighborX="27486" custLinFactNeighborY="-46">
        <dgm:presLayoutVars>
          <dgm:chMax val="0"/>
          <dgm:bulletEnabled val="1"/>
        </dgm:presLayoutVars>
      </dgm:prSet>
      <dgm:spPr/>
      <dgm:t>
        <a:bodyPr/>
        <a:lstStyle/>
        <a:p>
          <a:endParaRPr lang="zh-TW" altLang="en-US"/>
        </a:p>
      </dgm:t>
    </dgm:pt>
    <dgm:pt modelId="{8BF88BBF-22CC-4F53-9E8A-D8827DFEE865}" type="pres">
      <dgm:prSet presAssocID="{EC89F1A0-C014-4F4C-AAA1-0D979BA6769A}" presName="negativeSpace" presStyleCnt="0"/>
      <dgm:spPr/>
    </dgm:pt>
    <dgm:pt modelId="{C3C3E235-B882-45BA-9C3C-858FBF3C8333}" type="pres">
      <dgm:prSet presAssocID="{EC89F1A0-C014-4F4C-AAA1-0D979BA6769A}" presName="childText" presStyleLbl="conFgAcc1" presStyleIdx="1" presStyleCnt="3">
        <dgm:presLayoutVars>
          <dgm:bulletEnabled val="1"/>
        </dgm:presLayoutVars>
      </dgm:prSet>
      <dgm:spPr/>
    </dgm:pt>
    <dgm:pt modelId="{F8A7FE35-87F6-4816-951C-9DBC2E14D9CA}" type="pres">
      <dgm:prSet presAssocID="{3AF90C67-85D5-4AC3-B649-B9E46E544DF7}" presName="spaceBetweenRectangles" presStyleCnt="0"/>
      <dgm:spPr/>
    </dgm:pt>
    <dgm:pt modelId="{1CB17599-C9C8-4C3C-839A-DE5662FDD3CE}" type="pres">
      <dgm:prSet presAssocID="{ED7C8207-F8F3-418B-8FDF-6061B16B33DD}" presName="parentLin" presStyleCnt="0"/>
      <dgm:spPr/>
    </dgm:pt>
    <dgm:pt modelId="{9C92E9AD-FC5A-4294-80D0-6203FA580F10}" type="pres">
      <dgm:prSet presAssocID="{ED7C8207-F8F3-418B-8FDF-6061B16B33DD}" presName="parentLeftMargin" presStyleLbl="node1" presStyleIdx="1" presStyleCnt="3"/>
      <dgm:spPr/>
      <dgm:t>
        <a:bodyPr/>
        <a:lstStyle/>
        <a:p>
          <a:endParaRPr lang="zh-TW" altLang="en-US"/>
        </a:p>
      </dgm:t>
    </dgm:pt>
    <dgm:pt modelId="{D3EE67FE-3388-40E9-8D92-7FA93666A744}" type="pres">
      <dgm:prSet presAssocID="{ED7C8207-F8F3-418B-8FDF-6061B16B33DD}" presName="parentText" presStyleLbl="node1" presStyleIdx="2" presStyleCnt="3" custScaleX="138679" custLinFactNeighborX="38266" custLinFactNeighborY="-870">
        <dgm:presLayoutVars>
          <dgm:chMax val="0"/>
          <dgm:bulletEnabled val="1"/>
        </dgm:presLayoutVars>
      </dgm:prSet>
      <dgm:spPr/>
      <dgm:t>
        <a:bodyPr/>
        <a:lstStyle/>
        <a:p>
          <a:endParaRPr lang="zh-TW" altLang="en-US"/>
        </a:p>
      </dgm:t>
    </dgm:pt>
    <dgm:pt modelId="{FC992418-3EB5-4755-BAFC-B218FEACD8BD}" type="pres">
      <dgm:prSet presAssocID="{ED7C8207-F8F3-418B-8FDF-6061B16B33DD}" presName="negativeSpace" presStyleCnt="0"/>
      <dgm:spPr/>
    </dgm:pt>
    <dgm:pt modelId="{ED912328-5970-4AF7-BB74-562DEF11F317}" type="pres">
      <dgm:prSet presAssocID="{ED7C8207-F8F3-418B-8FDF-6061B16B33DD}" presName="childText" presStyleLbl="conFgAcc1" presStyleIdx="2" presStyleCnt="3">
        <dgm:presLayoutVars>
          <dgm:bulletEnabled val="1"/>
        </dgm:presLayoutVars>
      </dgm:prSet>
      <dgm:spPr/>
    </dgm:pt>
  </dgm:ptLst>
  <dgm:cxnLst>
    <dgm:cxn modelId="{85C8C0BA-75A0-402E-BCC6-865D033BE7C2}" type="presOf" srcId="{EC89F1A0-C014-4F4C-AAA1-0D979BA6769A}" destId="{A2FD1830-A4BC-41F0-959F-3A8F9A82E32D}" srcOrd="0" destOrd="0" presId="urn:microsoft.com/office/officeart/2005/8/layout/list1"/>
    <dgm:cxn modelId="{063AD2D1-6C3D-42A0-BE6F-B635B115A9EA}" type="presOf" srcId="{EC89F1A0-C014-4F4C-AAA1-0D979BA6769A}" destId="{4F864A61-3AA9-4FEB-B62A-3B81C520FC06}" srcOrd="1" destOrd="0" presId="urn:microsoft.com/office/officeart/2005/8/layout/list1"/>
    <dgm:cxn modelId="{5DF84346-DFB1-48D4-86D7-193EDF9CAFA1}" type="presOf" srcId="{ED7C8207-F8F3-418B-8FDF-6061B16B33DD}" destId="{D3EE67FE-3388-40E9-8D92-7FA93666A744}" srcOrd="1" destOrd="0" presId="urn:microsoft.com/office/officeart/2005/8/layout/list1"/>
    <dgm:cxn modelId="{4A0FD124-7AB8-484C-BAD1-FEC797AD77FC}" type="presOf" srcId="{212DA642-96E0-4457-B6E7-A3D788E8FF7C}" destId="{9B11E6C3-5C58-442D-A254-BB5FC5A46BF8}" srcOrd="0" destOrd="0" presId="urn:microsoft.com/office/officeart/2005/8/layout/list1"/>
    <dgm:cxn modelId="{FE9BBA9C-2F77-4FCE-B7B5-3D3313F88F86}" type="presOf" srcId="{9F8E2DEB-3F66-445D-BE23-1A7DAE8EC909}" destId="{ACB5B2C7-F770-4C3B-A09A-AA08BC54EF86}" srcOrd="1" destOrd="0" presId="urn:microsoft.com/office/officeart/2005/8/layout/list1"/>
    <dgm:cxn modelId="{98197425-CFD2-44BD-86CC-B5701A41FFA5}" type="presOf" srcId="{9F8E2DEB-3F66-445D-BE23-1A7DAE8EC909}" destId="{F48D90AA-CBE8-4658-838C-F50363CEE6D0}" srcOrd="0" destOrd="0" presId="urn:microsoft.com/office/officeart/2005/8/layout/list1"/>
    <dgm:cxn modelId="{94DF3033-86F3-481B-9EEB-1B129BC8FA64}" srcId="{212DA642-96E0-4457-B6E7-A3D788E8FF7C}" destId="{9F8E2DEB-3F66-445D-BE23-1A7DAE8EC909}" srcOrd="0" destOrd="0" parTransId="{1F7F656B-6DDC-4062-8AAC-0E77053CB406}" sibTransId="{3C776FD2-A3A3-442B-B138-2CD2F0FB4D57}"/>
    <dgm:cxn modelId="{A7B787FE-A18B-45DC-B31C-7E769DF5C581}" type="presOf" srcId="{ED7C8207-F8F3-418B-8FDF-6061B16B33DD}" destId="{9C92E9AD-FC5A-4294-80D0-6203FA580F10}" srcOrd="0" destOrd="0" presId="urn:microsoft.com/office/officeart/2005/8/layout/list1"/>
    <dgm:cxn modelId="{EEFA7660-53DA-4C54-BD01-612A104ED710}" srcId="{212DA642-96E0-4457-B6E7-A3D788E8FF7C}" destId="{ED7C8207-F8F3-418B-8FDF-6061B16B33DD}" srcOrd="2" destOrd="0" parTransId="{F011ADC3-66B9-4332-8B33-95427E11284F}" sibTransId="{BD0B962F-BC60-4F97-9C9C-CEE02D0B3569}"/>
    <dgm:cxn modelId="{62A37DB7-B0BC-44BA-ADD1-23BB35456C06}" srcId="{212DA642-96E0-4457-B6E7-A3D788E8FF7C}" destId="{EC89F1A0-C014-4F4C-AAA1-0D979BA6769A}" srcOrd="1" destOrd="0" parTransId="{5EE3E99C-9E38-42B0-AB29-1A114A81A4FC}" sibTransId="{3AF90C67-85D5-4AC3-B649-B9E46E544DF7}"/>
    <dgm:cxn modelId="{EC3D3F50-C6D6-4432-A986-8E699D217207}" type="presParOf" srcId="{9B11E6C3-5C58-442D-A254-BB5FC5A46BF8}" destId="{E3F1B156-9862-4878-8E77-0E3F7A54E704}" srcOrd="0" destOrd="0" presId="urn:microsoft.com/office/officeart/2005/8/layout/list1"/>
    <dgm:cxn modelId="{E5AB55ED-2D25-43FC-B186-839E43762C4F}" type="presParOf" srcId="{E3F1B156-9862-4878-8E77-0E3F7A54E704}" destId="{F48D90AA-CBE8-4658-838C-F50363CEE6D0}" srcOrd="0" destOrd="0" presId="urn:microsoft.com/office/officeart/2005/8/layout/list1"/>
    <dgm:cxn modelId="{0F6634DF-11E2-4A59-BEE9-760160D6A06A}" type="presParOf" srcId="{E3F1B156-9862-4878-8E77-0E3F7A54E704}" destId="{ACB5B2C7-F770-4C3B-A09A-AA08BC54EF86}" srcOrd="1" destOrd="0" presId="urn:microsoft.com/office/officeart/2005/8/layout/list1"/>
    <dgm:cxn modelId="{A20B42F0-F35A-42B5-BA5A-44A5853F5F4A}" type="presParOf" srcId="{9B11E6C3-5C58-442D-A254-BB5FC5A46BF8}" destId="{527C931D-7C69-4B8A-9558-1069D2D7912D}" srcOrd="1" destOrd="0" presId="urn:microsoft.com/office/officeart/2005/8/layout/list1"/>
    <dgm:cxn modelId="{AA1F35CF-73AB-4460-92E6-2545CD857533}" type="presParOf" srcId="{9B11E6C3-5C58-442D-A254-BB5FC5A46BF8}" destId="{152DF252-F9E0-446A-A28B-716E53570021}" srcOrd="2" destOrd="0" presId="urn:microsoft.com/office/officeart/2005/8/layout/list1"/>
    <dgm:cxn modelId="{D0F5C7F4-2CC3-4A3C-BC74-DD225127FCCB}" type="presParOf" srcId="{9B11E6C3-5C58-442D-A254-BB5FC5A46BF8}" destId="{1F1D4853-23E3-41AD-A086-C9E2093C3C96}" srcOrd="3" destOrd="0" presId="urn:microsoft.com/office/officeart/2005/8/layout/list1"/>
    <dgm:cxn modelId="{8B53997E-3F56-4731-89A9-21296F735109}" type="presParOf" srcId="{9B11E6C3-5C58-442D-A254-BB5FC5A46BF8}" destId="{32FC98C0-E671-4701-B312-5110BDD9BD6D}" srcOrd="4" destOrd="0" presId="urn:microsoft.com/office/officeart/2005/8/layout/list1"/>
    <dgm:cxn modelId="{B262F64B-DB60-4B21-BE7F-29F627B3A805}" type="presParOf" srcId="{32FC98C0-E671-4701-B312-5110BDD9BD6D}" destId="{A2FD1830-A4BC-41F0-959F-3A8F9A82E32D}" srcOrd="0" destOrd="0" presId="urn:microsoft.com/office/officeart/2005/8/layout/list1"/>
    <dgm:cxn modelId="{32A4EB10-E4F7-4DA4-AD26-1B2C14309496}" type="presParOf" srcId="{32FC98C0-E671-4701-B312-5110BDD9BD6D}" destId="{4F864A61-3AA9-4FEB-B62A-3B81C520FC06}" srcOrd="1" destOrd="0" presId="urn:microsoft.com/office/officeart/2005/8/layout/list1"/>
    <dgm:cxn modelId="{500B6DBF-18EF-401B-A76A-26FB1AA9C142}" type="presParOf" srcId="{9B11E6C3-5C58-442D-A254-BB5FC5A46BF8}" destId="{8BF88BBF-22CC-4F53-9E8A-D8827DFEE865}" srcOrd="5" destOrd="0" presId="urn:microsoft.com/office/officeart/2005/8/layout/list1"/>
    <dgm:cxn modelId="{EE09D323-A8AC-4F3C-9FB6-A93C055F7F9D}" type="presParOf" srcId="{9B11E6C3-5C58-442D-A254-BB5FC5A46BF8}" destId="{C3C3E235-B882-45BA-9C3C-858FBF3C8333}" srcOrd="6" destOrd="0" presId="urn:microsoft.com/office/officeart/2005/8/layout/list1"/>
    <dgm:cxn modelId="{F1A72A37-08E9-4851-A811-B14D43E850FF}" type="presParOf" srcId="{9B11E6C3-5C58-442D-A254-BB5FC5A46BF8}" destId="{F8A7FE35-87F6-4816-951C-9DBC2E14D9CA}" srcOrd="7" destOrd="0" presId="urn:microsoft.com/office/officeart/2005/8/layout/list1"/>
    <dgm:cxn modelId="{1E4223F4-D581-47AB-AF67-3732FDAF2A52}" type="presParOf" srcId="{9B11E6C3-5C58-442D-A254-BB5FC5A46BF8}" destId="{1CB17599-C9C8-4C3C-839A-DE5662FDD3CE}" srcOrd="8" destOrd="0" presId="urn:microsoft.com/office/officeart/2005/8/layout/list1"/>
    <dgm:cxn modelId="{4AA3B72C-53DE-4D91-B607-7E4F02E4AD30}" type="presParOf" srcId="{1CB17599-C9C8-4C3C-839A-DE5662FDD3CE}" destId="{9C92E9AD-FC5A-4294-80D0-6203FA580F10}" srcOrd="0" destOrd="0" presId="urn:microsoft.com/office/officeart/2005/8/layout/list1"/>
    <dgm:cxn modelId="{B325EE2C-6C72-4198-A25B-299AB8CBBBB3}" type="presParOf" srcId="{1CB17599-C9C8-4C3C-839A-DE5662FDD3CE}" destId="{D3EE67FE-3388-40E9-8D92-7FA93666A744}" srcOrd="1" destOrd="0" presId="urn:microsoft.com/office/officeart/2005/8/layout/list1"/>
    <dgm:cxn modelId="{4E42E966-14E9-4729-A039-BD2166DF6450}" type="presParOf" srcId="{9B11E6C3-5C58-442D-A254-BB5FC5A46BF8}" destId="{FC992418-3EB5-4755-BAFC-B218FEACD8BD}" srcOrd="9" destOrd="0" presId="urn:microsoft.com/office/officeart/2005/8/layout/list1"/>
    <dgm:cxn modelId="{01250993-AB2A-4EC6-8E14-90185596160B}" type="presParOf" srcId="{9B11E6C3-5C58-442D-A254-BB5FC5A46BF8}" destId="{ED912328-5970-4AF7-BB74-562DEF11F317}" srcOrd="10" destOrd="0" presId="urn:microsoft.com/office/officeart/2005/8/layout/list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122.xml><?xml version="1.0" encoding="utf-8"?>
<dgm:dataModel xmlns:dgm="http://schemas.openxmlformats.org/drawingml/2006/diagram" xmlns:a="http://schemas.openxmlformats.org/drawingml/2006/main">
  <dgm:ptLst>
    <dgm:pt modelId="{DAD1DD60-3F99-43AE-B060-007FF415C2B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E507DA61-E74C-49D3-B474-A652EC96A7D6}">
      <dgm:prSet custT="1"/>
      <dgm:spPr/>
      <dgm:t>
        <a:bodyPr/>
        <a:lstStyle/>
        <a:p>
          <a:r>
            <a:rPr lang="zh-TW" altLang="en-US" sz="2400" dirty="0" smtClean="0"/>
            <a:t>辦理依據：農業天然災害救助辦法</a:t>
          </a:r>
          <a:endParaRPr lang="zh-TW" altLang="en-US" sz="2400" dirty="0"/>
        </a:p>
      </dgm:t>
    </dgm:pt>
    <dgm:pt modelId="{8EC306DA-0FCD-4E74-B547-1A487EF40A97}" type="parTrans" cxnId="{7956DC96-3119-4E8F-B71F-BB3DEE96FE05}">
      <dgm:prSet/>
      <dgm:spPr/>
      <dgm:t>
        <a:bodyPr/>
        <a:lstStyle/>
        <a:p>
          <a:endParaRPr lang="zh-TW" altLang="en-US"/>
        </a:p>
      </dgm:t>
    </dgm:pt>
    <dgm:pt modelId="{E91E8800-3B8E-4F8A-B7C9-3ABA3BDD3669}" type="sibTrans" cxnId="{7956DC96-3119-4E8F-B71F-BB3DEE96FE05}">
      <dgm:prSet/>
      <dgm:spPr/>
      <dgm:t>
        <a:bodyPr/>
        <a:lstStyle/>
        <a:p>
          <a:endParaRPr lang="zh-TW" altLang="en-US"/>
        </a:p>
      </dgm:t>
    </dgm:pt>
    <dgm:pt modelId="{9A67BCFD-363C-4BAE-8741-FCCEE8C1ACF7}">
      <dgm:prSet custT="1"/>
      <dgm:spPr/>
      <dgm:t>
        <a:bodyPr/>
        <a:lstStyle/>
        <a:p>
          <a:r>
            <a:rPr lang="zh-TW" altLang="en-US" sz="2800" dirty="0" smtClean="0"/>
            <a:t>救助對象：實際從事農、林、漁、牧生產之自然人。</a:t>
          </a:r>
          <a:endParaRPr lang="zh-TW" altLang="en-US" sz="2800" dirty="0"/>
        </a:p>
      </dgm:t>
    </dgm:pt>
    <dgm:pt modelId="{60B6467C-C46D-4E35-83DF-A13F062DF55E}" type="parTrans" cxnId="{DA14DEDB-9631-44B2-B55B-71BCAB4B9CBA}">
      <dgm:prSet/>
      <dgm:spPr/>
      <dgm:t>
        <a:bodyPr/>
        <a:lstStyle/>
        <a:p>
          <a:endParaRPr lang="zh-TW" altLang="en-US"/>
        </a:p>
      </dgm:t>
    </dgm:pt>
    <dgm:pt modelId="{542FE7F7-51F0-4809-AFAC-1D0EBB5F613C}" type="sibTrans" cxnId="{DA14DEDB-9631-44B2-B55B-71BCAB4B9CBA}">
      <dgm:prSet/>
      <dgm:spPr/>
      <dgm:t>
        <a:bodyPr/>
        <a:lstStyle/>
        <a:p>
          <a:endParaRPr lang="zh-TW" altLang="en-US"/>
        </a:p>
      </dgm:t>
    </dgm:pt>
    <dgm:pt modelId="{F14C6365-6FA1-4FF6-BD43-EDD18A8C1499}">
      <dgm:prSet custT="1"/>
      <dgm:spPr/>
      <dgm:t>
        <a:bodyPr/>
        <a:lstStyle/>
        <a:p>
          <a:r>
            <a:rPr lang="zh-TW" altLang="en-US" sz="2800" dirty="0" smtClean="0"/>
            <a:t>同產季同項農產品，以救助一次為限。</a:t>
          </a:r>
        </a:p>
      </dgm:t>
    </dgm:pt>
    <dgm:pt modelId="{289D69BE-32F6-4270-9F83-CD19810A5895}" type="parTrans" cxnId="{13A9B02B-8781-4E76-98F7-31FAB706E46A}">
      <dgm:prSet/>
      <dgm:spPr/>
      <dgm:t>
        <a:bodyPr/>
        <a:lstStyle/>
        <a:p>
          <a:endParaRPr lang="zh-TW" altLang="en-US"/>
        </a:p>
      </dgm:t>
    </dgm:pt>
    <dgm:pt modelId="{A64FCFFB-F7D8-4E31-8A30-651A77DB945F}" type="sibTrans" cxnId="{13A9B02B-8781-4E76-98F7-31FAB706E46A}">
      <dgm:prSet/>
      <dgm:spPr/>
      <dgm:t>
        <a:bodyPr/>
        <a:lstStyle/>
        <a:p>
          <a:endParaRPr lang="zh-TW" altLang="en-US"/>
        </a:p>
      </dgm:t>
    </dgm:pt>
    <dgm:pt modelId="{E48ADB94-7EE5-414C-88B5-BD2991F422EE}" type="pres">
      <dgm:prSet presAssocID="{DAD1DD60-3F99-43AE-B060-007FF415C2B1}" presName="linear" presStyleCnt="0">
        <dgm:presLayoutVars>
          <dgm:dir/>
          <dgm:animLvl val="lvl"/>
          <dgm:resizeHandles val="exact"/>
        </dgm:presLayoutVars>
      </dgm:prSet>
      <dgm:spPr/>
      <dgm:t>
        <a:bodyPr/>
        <a:lstStyle/>
        <a:p>
          <a:endParaRPr lang="zh-TW" altLang="en-US"/>
        </a:p>
      </dgm:t>
    </dgm:pt>
    <dgm:pt modelId="{4E4218A1-D11A-492B-9B9C-EB4D0BF2BC52}" type="pres">
      <dgm:prSet presAssocID="{E507DA61-E74C-49D3-B474-A652EC96A7D6}" presName="parentLin" presStyleCnt="0"/>
      <dgm:spPr/>
    </dgm:pt>
    <dgm:pt modelId="{5B397F7E-79A4-4FDD-975A-3E38F86DF46C}" type="pres">
      <dgm:prSet presAssocID="{E507DA61-E74C-49D3-B474-A652EC96A7D6}" presName="parentLeftMargin" presStyleLbl="node1" presStyleIdx="0" presStyleCnt="1"/>
      <dgm:spPr/>
      <dgm:t>
        <a:bodyPr/>
        <a:lstStyle/>
        <a:p>
          <a:endParaRPr lang="zh-TW" altLang="en-US"/>
        </a:p>
      </dgm:t>
    </dgm:pt>
    <dgm:pt modelId="{C2865658-7DF9-4600-A6AD-FF9677CF70CD}" type="pres">
      <dgm:prSet presAssocID="{E507DA61-E74C-49D3-B474-A652EC96A7D6}" presName="parentText" presStyleLbl="node1" presStyleIdx="0" presStyleCnt="1" custScaleX="92244" custScaleY="46660" custLinFactNeighborX="-100000" custLinFactNeighborY="-62998">
        <dgm:presLayoutVars>
          <dgm:chMax val="0"/>
          <dgm:bulletEnabled val="1"/>
        </dgm:presLayoutVars>
      </dgm:prSet>
      <dgm:spPr/>
      <dgm:t>
        <a:bodyPr/>
        <a:lstStyle/>
        <a:p>
          <a:endParaRPr lang="zh-TW" altLang="en-US"/>
        </a:p>
      </dgm:t>
    </dgm:pt>
    <dgm:pt modelId="{F1C38392-2877-49CF-8DA6-6D04B42950B1}" type="pres">
      <dgm:prSet presAssocID="{E507DA61-E74C-49D3-B474-A652EC96A7D6}" presName="negativeSpace" presStyleCnt="0"/>
      <dgm:spPr/>
    </dgm:pt>
    <dgm:pt modelId="{1D91F52D-71FF-45B5-BEF3-705040E00C0C}" type="pres">
      <dgm:prSet presAssocID="{E507DA61-E74C-49D3-B474-A652EC96A7D6}" presName="childText" presStyleLbl="conFgAcc1" presStyleIdx="0" presStyleCnt="1" custLinFactY="-19580" custLinFactNeighborX="895" custLinFactNeighborY="-100000">
        <dgm:presLayoutVars>
          <dgm:bulletEnabled val="1"/>
        </dgm:presLayoutVars>
      </dgm:prSet>
      <dgm:spPr/>
      <dgm:t>
        <a:bodyPr/>
        <a:lstStyle/>
        <a:p>
          <a:endParaRPr lang="zh-TW" altLang="en-US"/>
        </a:p>
      </dgm:t>
    </dgm:pt>
  </dgm:ptLst>
  <dgm:cxnLst>
    <dgm:cxn modelId="{D98F512B-30C8-4C05-B1D6-E7A9BF3D52B4}" type="presOf" srcId="{F14C6365-6FA1-4FF6-BD43-EDD18A8C1499}" destId="{1D91F52D-71FF-45B5-BEF3-705040E00C0C}" srcOrd="0" destOrd="1" presId="urn:microsoft.com/office/officeart/2005/8/layout/list1"/>
    <dgm:cxn modelId="{DA14DEDB-9631-44B2-B55B-71BCAB4B9CBA}" srcId="{E507DA61-E74C-49D3-B474-A652EC96A7D6}" destId="{9A67BCFD-363C-4BAE-8741-FCCEE8C1ACF7}" srcOrd="0" destOrd="0" parTransId="{60B6467C-C46D-4E35-83DF-A13F062DF55E}" sibTransId="{542FE7F7-51F0-4809-AFAC-1D0EBB5F613C}"/>
    <dgm:cxn modelId="{ED6F10DA-5EAA-4FA7-B720-202A369B70BD}" type="presOf" srcId="{E507DA61-E74C-49D3-B474-A652EC96A7D6}" destId="{5B397F7E-79A4-4FDD-975A-3E38F86DF46C}" srcOrd="0" destOrd="0" presId="urn:microsoft.com/office/officeart/2005/8/layout/list1"/>
    <dgm:cxn modelId="{13A9B02B-8781-4E76-98F7-31FAB706E46A}" srcId="{E507DA61-E74C-49D3-B474-A652EC96A7D6}" destId="{F14C6365-6FA1-4FF6-BD43-EDD18A8C1499}" srcOrd="1" destOrd="0" parTransId="{289D69BE-32F6-4270-9F83-CD19810A5895}" sibTransId="{A64FCFFB-F7D8-4E31-8A30-651A77DB945F}"/>
    <dgm:cxn modelId="{59A2E6F2-B547-45FE-A7B9-F4E3FDC04828}" type="presOf" srcId="{E507DA61-E74C-49D3-B474-A652EC96A7D6}" destId="{C2865658-7DF9-4600-A6AD-FF9677CF70CD}" srcOrd="1" destOrd="0" presId="urn:microsoft.com/office/officeart/2005/8/layout/list1"/>
    <dgm:cxn modelId="{C23444AC-543D-4F34-89C2-59439A417FAD}" type="presOf" srcId="{DAD1DD60-3F99-43AE-B060-007FF415C2B1}" destId="{E48ADB94-7EE5-414C-88B5-BD2991F422EE}" srcOrd="0" destOrd="0" presId="urn:microsoft.com/office/officeart/2005/8/layout/list1"/>
    <dgm:cxn modelId="{7956DC96-3119-4E8F-B71F-BB3DEE96FE05}" srcId="{DAD1DD60-3F99-43AE-B060-007FF415C2B1}" destId="{E507DA61-E74C-49D3-B474-A652EC96A7D6}" srcOrd="0" destOrd="0" parTransId="{8EC306DA-0FCD-4E74-B547-1A487EF40A97}" sibTransId="{E91E8800-3B8E-4F8A-B7C9-3ABA3BDD3669}"/>
    <dgm:cxn modelId="{F0C68B0E-A0BA-4FC0-BCA8-5CE339D71B81}" type="presOf" srcId="{9A67BCFD-363C-4BAE-8741-FCCEE8C1ACF7}" destId="{1D91F52D-71FF-45B5-BEF3-705040E00C0C}" srcOrd="0" destOrd="0" presId="urn:microsoft.com/office/officeart/2005/8/layout/list1"/>
    <dgm:cxn modelId="{FC42C010-8114-479F-B463-84563D6C582B}" type="presParOf" srcId="{E48ADB94-7EE5-414C-88B5-BD2991F422EE}" destId="{4E4218A1-D11A-492B-9B9C-EB4D0BF2BC52}" srcOrd="0" destOrd="0" presId="urn:microsoft.com/office/officeart/2005/8/layout/list1"/>
    <dgm:cxn modelId="{341754DD-FEB2-4D38-8C45-E4F67D0E0208}" type="presParOf" srcId="{4E4218A1-D11A-492B-9B9C-EB4D0BF2BC52}" destId="{5B397F7E-79A4-4FDD-975A-3E38F86DF46C}" srcOrd="0" destOrd="0" presId="urn:microsoft.com/office/officeart/2005/8/layout/list1"/>
    <dgm:cxn modelId="{2D159802-A5EA-4610-A9C3-24ABC8F88750}" type="presParOf" srcId="{4E4218A1-D11A-492B-9B9C-EB4D0BF2BC52}" destId="{C2865658-7DF9-4600-A6AD-FF9677CF70CD}" srcOrd="1" destOrd="0" presId="urn:microsoft.com/office/officeart/2005/8/layout/list1"/>
    <dgm:cxn modelId="{48D00941-2EF9-4B81-B5F2-BE0C7C86A7DF}" type="presParOf" srcId="{E48ADB94-7EE5-414C-88B5-BD2991F422EE}" destId="{F1C38392-2877-49CF-8DA6-6D04B42950B1}" srcOrd="1" destOrd="0" presId="urn:microsoft.com/office/officeart/2005/8/layout/list1"/>
    <dgm:cxn modelId="{A300F0BF-31CC-4DEA-9106-704E2E4275CB}" type="presParOf" srcId="{E48ADB94-7EE5-414C-88B5-BD2991F422EE}" destId="{1D91F52D-71FF-45B5-BEF3-705040E00C0C}"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3.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dgm:spPr/>
      <dgm:t>
        <a:bodyPr/>
        <a:lstStyle/>
        <a:p>
          <a:r>
            <a:rPr lang="zh-TW" altLang="en-US" dirty="0" smtClean="0"/>
            <a:t>天然災害低利貸款核貸額度疑義</a:t>
          </a:r>
          <a:endParaRPr lang="zh-TW" altLang="en-US"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dgm:spPr/>
      <dgm:t>
        <a:bodyPr/>
        <a:lstStyle/>
        <a:p>
          <a:r>
            <a:rPr lang="zh-TW" altLang="en-US" dirty="0" smtClean="0"/>
            <a:t>為協助受災農漁民復建復耕，經辦機構應依貸款計畫書，評估實際資金合理需求，在規定額度內覈實貸放，受災證明書所載損失面積及金額應為參考資料， 核定額度與災損金額無必然關係。                                                                </a:t>
          </a:r>
          <a:r>
            <a:rPr lang="en-US" altLang="zh-TW" dirty="0" smtClean="0"/>
            <a:t>(98</a:t>
          </a:r>
          <a:r>
            <a:rPr lang="zh-TW" altLang="en-US" dirty="0" smtClean="0"/>
            <a:t>年</a:t>
          </a:r>
          <a:r>
            <a:rPr lang="en-US" altLang="zh-TW" dirty="0" smtClean="0"/>
            <a:t>9</a:t>
          </a:r>
          <a:r>
            <a:rPr lang="zh-TW" altLang="en-US" dirty="0" smtClean="0"/>
            <a:t>月</a:t>
          </a:r>
          <a:r>
            <a:rPr lang="en-US" altLang="zh-TW" dirty="0" smtClean="0"/>
            <a:t>4</a:t>
          </a:r>
          <a:r>
            <a:rPr lang="zh-TW" altLang="en-US" dirty="0" smtClean="0"/>
            <a:t>日農授金字第</a:t>
          </a:r>
          <a:r>
            <a:rPr lang="en-US" altLang="zh-TW" dirty="0" smtClean="0"/>
            <a:t>0985080452</a:t>
          </a:r>
          <a:r>
            <a:rPr lang="zh-TW" altLang="en-US" dirty="0" smtClean="0"/>
            <a:t>號函</a:t>
          </a:r>
          <a:r>
            <a:rPr lang="en-US" altLang="zh-TW" dirty="0" smtClean="0"/>
            <a:t>)</a:t>
          </a:r>
          <a:endParaRPr lang="zh-TW" altLang="en-US"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dgm:presLayoutVars>
          <dgm:bulletEnabled val="1"/>
        </dgm:presLayoutVars>
      </dgm:prSet>
      <dgm:spPr/>
      <dgm:t>
        <a:bodyPr/>
        <a:lstStyle/>
        <a:p>
          <a:endParaRPr lang="zh-TW" altLang="en-US"/>
        </a:p>
      </dgm:t>
    </dgm:pt>
  </dgm:ptLst>
  <dgm:cxnLst>
    <dgm:cxn modelId="{CEC1459A-D92E-4200-A6C2-63ED84947293}" type="presOf" srcId="{09D37DF3-0B5F-4A00-8098-ADBF4E997E74}" destId="{FD002AFB-6865-4AA0-9E82-87E4482110B9}" srcOrd="0" destOrd="0" presId="urn:microsoft.com/office/officeart/2005/8/layout/list1"/>
    <dgm:cxn modelId="{56027FF7-FCDC-424D-8E87-54BC3C5382A3}" type="presOf" srcId="{A4803F09-89BC-49E8-B102-C6EB135D87E8}" destId="{8257E6D6-BE5A-4883-AAB7-DF318AF60F9E}" srcOrd="0" destOrd="0" presId="urn:microsoft.com/office/officeart/2005/8/layout/list1"/>
    <dgm:cxn modelId="{6C0143AA-8B76-4E00-AFFE-B6BE5BCD0D86}" srcId="{09D37DF3-0B5F-4A00-8098-ADBF4E997E74}" destId="{7AADAC6E-ADFB-4105-B772-9EAFD6D1860D}" srcOrd="0" destOrd="0" parTransId="{8523036F-D6EA-4E28-BB30-0FD9EC6A9CC2}" sibTransId="{634B4525-2C47-46AA-9295-999E3EEF6AF9}"/>
    <dgm:cxn modelId="{84D2B3FB-49E5-4E7D-93B1-C8E878D0502B}" srcId="{A4803F09-89BC-49E8-B102-C6EB135D87E8}" destId="{09D37DF3-0B5F-4A00-8098-ADBF4E997E74}" srcOrd="0" destOrd="0" parTransId="{2343FFFD-51FE-4898-B80E-61AEE0F80D6A}" sibTransId="{454D551C-010F-4B35-9F4A-2ABB9B11881F}"/>
    <dgm:cxn modelId="{E292CDDD-F9D3-4448-8DB9-D417404ED60C}" type="presOf" srcId="{7AADAC6E-ADFB-4105-B772-9EAFD6D1860D}" destId="{B426E26A-9EC9-4C58-B2F5-66AE00017D62}" srcOrd="0" destOrd="0" presId="urn:microsoft.com/office/officeart/2005/8/layout/list1"/>
    <dgm:cxn modelId="{DD3DD6B2-5B68-4A5B-8D42-7210E038DEC7}" type="presOf" srcId="{09D37DF3-0B5F-4A00-8098-ADBF4E997E74}" destId="{D6DB422C-55BA-42D0-B7E1-83DC6A7E1A85}" srcOrd="1" destOrd="0" presId="urn:microsoft.com/office/officeart/2005/8/layout/list1"/>
    <dgm:cxn modelId="{D9E14DE8-A7BC-4A15-96E5-0EE7A9FC71A6}" type="presParOf" srcId="{8257E6D6-BE5A-4883-AAB7-DF318AF60F9E}" destId="{CB485D4E-D695-43A4-B7DF-F78403F71291}" srcOrd="0" destOrd="0" presId="urn:microsoft.com/office/officeart/2005/8/layout/list1"/>
    <dgm:cxn modelId="{A7F1E7BB-5CB9-48BF-9C06-E2EF6EB895DB}" type="presParOf" srcId="{CB485D4E-D695-43A4-B7DF-F78403F71291}" destId="{FD002AFB-6865-4AA0-9E82-87E4482110B9}" srcOrd="0" destOrd="0" presId="urn:microsoft.com/office/officeart/2005/8/layout/list1"/>
    <dgm:cxn modelId="{35E9E158-D73F-4DCB-BD48-3C96C347FFAF}" type="presParOf" srcId="{CB485D4E-D695-43A4-B7DF-F78403F71291}" destId="{D6DB422C-55BA-42D0-B7E1-83DC6A7E1A85}" srcOrd="1" destOrd="0" presId="urn:microsoft.com/office/officeart/2005/8/layout/list1"/>
    <dgm:cxn modelId="{88927571-C126-4C87-98A1-13E052D5ABDF}" type="presParOf" srcId="{8257E6D6-BE5A-4883-AAB7-DF318AF60F9E}" destId="{655BF7A5-8302-403D-B66A-299434407FC6}" srcOrd="1" destOrd="0" presId="urn:microsoft.com/office/officeart/2005/8/layout/list1"/>
    <dgm:cxn modelId="{59C822E3-B730-4BD4-8FFA-EC34410ED93C}"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4.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custT="1"/>
      <dgm:spPr/>
      <dgm:t>
        <a:bodyPr/>
        <a:lstStyle/>
        <a:p>
          <a:r>
            <a:rPr lang="zh-TW" altLang="en-US" sz="2400" b="1" dirty="0" smtClean="0">
              <a:solidFill>
                <a:srgbClr val="0000FF"/>
              </a:solidFill>
            </a:rPr>
            <a:t>農業金庫</a:t>
          </a:r>
          <a:r>
            <a:rPr lang="zh-TW" altLang="en-US" sz="2400" dirty="0" smtClean="0"/>
            <a:t>辦理「稻穀收購產銷調節週轉金貸款」</a:t>
          </a:r>
          <a:r>
            <a:rPr lang="en-US" altLang="zh-TW" sz="2400" dirty="0" smtClean="0"/>
            <a:t>(</a:t>
          </a:r>
          <a:r>
            <a:rPr lang="zh-TW" altLang="en-US" sz="2400" dirty="0" smtClean="0"/>
            <a:t>簡稱糧商貸款</a:t>
          </a:r>
          <a:r>
            <a:rPr lang="en-US" altLang="zh-TW" sz="2400" dirty="0" smtClean="0"/>
            <a:t>)</a:t>
          </a:r>
          <a:r>
            <a:rPr lang="zh-TW" altLang="en-US" sz="2400" dirty="0" smtClean="0"/>
            <a:t>之緣由</a:t>
          </a:r>
          <a:endParaRPr lang="zh-TW" altLang="en-US" sz="2400"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dgm:spPr/>
      <dgm:t>
        <a:bodyPr/>
        <a:lstStyle/>
        <a:p>
          <a:pPr marL="355600" indent="-355600"/>
          <a:r>
            <a:rPr lang="zh-TW" altLang="en-US" dirty="0" smtClean="0">
              <a:solidFill>
                <a:srgbClr val="000000"/>
              </a:solidFill>
              <a:latin typeface="標楷體" pitchFamily="65" charset="-120"/>
              <a:ea typeface="標楷體" pitchFamily="65" charset="-120"/>
              <a:cs typeface="Times New Roman"/>
            </a:rPr>
            <a:t>為</a:t>
          </a:r>
          <a:r>
            <a:rPr lang="zh-TW" altLang="zh-TW" dirty="0" smtClean="0">
              <a:solidFill>
                <a:srgbClr val="000000"/>
              </a:solidFill>
              <a:latin typeface="標楷體" pitchFamily="65" charset="-120"/>
              <a:ea typeface="標楷體" pitchFamily="65" charset="-120"/>
              <a:cs typeface="Times New Roman"/>
            </a:rPr>
            <a:t>配合政府</a:t>
          </a:r>
          <a:r>
            <a:rPr lang="zh-TW" altLang="en-US" dirty="0" smtClean="0">
              <a:solidFill>
                <a:srgbClr val="000000"/>
              </a:solidFill>
              <a:latin typeface="標楷體" pitchFamily="65" charset="-120"/>
              <a:ea typeface="標楷體" pitchFamily="65" charset="-120"/>
              <a:cs typeface="Times New Roman"/>
            </a:rPr>
            <a:t>調節農業產銷政策，</a:t>
          </a:r>
          <a:r>
            <a:rPr lang="zh-TW" altLang="zh-TW" dirty="0" smtClean="0">
              <a:solidFill>
                <a:srgbClr val="000000"/>
              </a:solidFill>
              <a:latin typeface="標楷體" pitchFamily="65" charset="-120"/>
              <a:ea typeface="標楷體" pitchFamily="65" charset="-120"/>
              <a:cs typeface="Times New Roman"/>
            </a:rPr>
            <a:t>協助糧商</a:t>
          </a:r>
          <a:r>
            <a:rPr lang="zh-TW" altLang="en-US" dirty="0" smtClean="0">
              <a:solidFill>
                <a:srgbClr val="000000"/>
              </a:solidFill>
              <a:latin typeface="標楷體" pitchFamily="65" charset="-120"/>
              <a:ea typeface="標楷體" pitchFamily="65" charset="-120"/>
              <a:cs typeface="Times New Roman"/>
            </a:rPr>
            <a:t>業者</a:t>
          </a:r>
          <a:r>
            <a:rPr lang="zh-TW" altLang="zh-TW" dirty="0" smtClean="0">
              <a:solidFill>
                <a:srgbClr val="000000"/>
              </a:solidFill>
              <a:latin typeface="標楷體" pitchFamily="65" charset="-120"/>
              <a:ea typeface="標楷體" pitchFamily="65" charset="-120"/>
              <a:cs typeface="Times New Roman"/>
            </a:rPr>
            <a:t>於稻穀收購季節，得以透</a:t>
          </a:r>
          <a:r>
            <a:rPr lang="zh-TW" altLang="en-US" dirty="0" smtClean="0">
              <a:solidFill>
                <a:srgbClr val="000000"/>
              </a:solidFill>
              <a:latin typeface="標楷體" pitchFamily="65" charset="-120"/>
              <a:ea typeface="標楷體" pitchFamily="65" charset="-120"/>
              <a:cs typeface="Times New Roman"/>
            </a:rPr>
            <a:t>過</a:t>
          </a:r>
          <a:r>
            <a:rPr lang="zh-TW" altLang="zh-TW" dirty="0" smtClean="0">
              <a:solidFill>
                <a:srgbClr val="000000"/>
              </a:solidFill>
              <a:latin typeface="標楷體" pitchFamily="65" charset="-120"/>
              <a:ea typeface="標楷體" pitchFamily="65" charset="-120"/>
              <a:cs typeface="Times New Roman"/>
            </a:rPr>
            <a:t>簡便</a:t>
          </a:r>
          <a:r>
            <a:rPr lang="zh-TW" altLang="en-US" dirty="0" smtClean="0">
              <a:solidFill>
                <a:srgbClr val="000000"/>
              </a:solidFill>
              <a:latin typeface="標楷體" pitchFamily="65" charset="-120"/>
              <a:ea typeface="標楷體" pitchFamily="65" charset="-120"/>
              <a:cs typeface="Times New Roman"/>
            </a:rPr>
            <a:t>、</a:t>
          </a:r>
          <a:r>
            <a:rPr lang="zh-TW" altLang="zh-TW" dirty="0" smtClean="0">
              <a:solidFill>
                <a:srgbClr val="000000"/>
              </a:solidFill>
              <a:latin typeface="標楷體" pitchFamily="65" charset="-120"/>
              <a:ea typeface="標楷體" pitchFamily="65" charset="-120"/>
              <a:cs typeface="Times New Roman"/>
            </a:rPr>
            <a:t>快速的管道取得所需資金，而特別規</a:t>
          </a:r>
          <a:r>
            <a:rPr lang="zh-TW" altLang="en-US" dirty="0" smtClean="0">
              <a:solidFill>
                <a:srgbClr val="000000"/>
              </a:solidFill>
              <a:latin typeface="標楷體" pitchFamily="65" charset="-120"/>
              <a:ea typeface="標楷體" pitchFamily="65" charset="-120"/>
              <a:cs typeface="Times New Roman"/>
            </a:rPr>
            <a:t>劃</a:t>
          </a:r>
          <a:r>
            <a:rPr lang="zh-TW" altLang="zh-TW" dirty="0" smtClean="0">
              <a:solidFill>
                <a:srgbClr val="000000"/>
              </a:solidFill>
              <a:latin typeface="標楷體" pitchFamily="65" charset="-120"/>
              <a:ea typeface="標楷體" pitchFamily="65" charset="-120"/>
              <a:cs typeface="Times New Roman"/>
            </a:rPr>
            <a:t>之貸款</a:t>
          </a:r>
          <a:r>
            <a:rPr lang="zh-TW" altLang="en-US" dirty="0" smtClean="0">
              <a:solidFill>
                <a:srgbClr val="000000"/>
              </a:solidFill>
              <a:latin typeface="標楷體" pitchFamily="65" charset="-120"/>
              <a:ea typeface="標楷體" pitchFamily="65" charset="-120"/>
              <a:cs typeface="Times New Roman"/>
            </a:rPr>
            <a:t>，以補政策性專案貸款之不足。</a:t>
          </a:r>
          <a:endParaRPr lang="zh-TW" altLang="en-US"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dgm:presLayoutVars>
          <dgm:bulletEnabled val="1"/>
        </dgm:presLayoutVars>
      </dgm:prSet>
      <dgm:spPr/>
      <dgm:t>
        <a:bodyPr/>
        <a:lstStyle/>
        <a:p>
          <a:endParaRPr lang="zh-TW" altLang="en-US"/>
        </a:p>
      </dgm:t>
    </dgm:pt>
  </dgm:ptLst>
  <dgm:cxnLst>
    <dgm:cxn modelId="{9ADC29CC-4979-46E7-89B7-62877B1A4929}" type="presOf" srcId="{7AADAC6E-ADFB-4105-B772-9EAFD6D1860D}" destId="{B426E26A-9EC9-4C58-B2F5-66AE00017D62}" srcOrd="0" destOrd="0" presId="urn:microsoft.com/office/officeart/2005/8/layout/list1"/>
    <dgm:cxn modelId="{6C0143AA-8B76-4E00-AFFE-B6BE5BCD0D86}" srcId="{09D37DF3-0B5F-4A00-8098-ADBF4E997E74}" destId="{7AADAC6E-ADFB-4105-B772-9EAFD6D1860D}" srcOrd="0" destOrd="0" parTransId="{8523036F-D6EA-4E28-BB30-0FD9EC6A9CC2}" sibTransId="{634B4525-2C47-46AA-9295-999E3EEF6AF9}"/>
    <dgm:cxn modelId="{84D2B3FB-49E5-4E7D-93B1-C8E878D0502B}" srcId="{A4803F09-89BC-49E8-B102-C6EB135D87E8}" destId="{09D37DF3-0B5F-4A00-8098-ADBF4E997E74}" srcOrd="0" destOrd="0" parTransId="{2343FFFD-51FE-4898-B80E-61AEE0F80D6A}" sibTransId="{454D551C-010F-4B35-9F4A-2ABB9B11881F}"/>
    <dgm:cxn modelId="{C3561101-E004-40B4-8AC7-2F4C1C63C7C8}" type="presOf" srcId="{A4803F09-89BC-49E8-B102-C6EB135D87E8}" destId="{8257E6D6-BE5A-4883-AAB7-DF318AF60F9E}" srcOrd="0" destOrd="0" presId="urn:microsoft.com/office/officeart/2005/8/layout/list1"/>
    <dgm:cxn modelId="{D79058DD-6ACA-4B40-96FF-DA23AA23ED1D}" type="presOf" srcId="{09D37DF3-0B5F-4A00-8098-ADBF4E997E74}" destId="{FD002AFB-6865-4AA0-9E82-87E4482110B9}" srcOrd="0" destOrd="0" presId="urn:microsoft.com/office/officeart/2005/8/layout/list1"/>
    <dgm:cxn modelId="{8CD7C7C2-584F-4281-A3AF-246A12E7A9AB}" type="presOf" srcId="{09D37DF3-0B5F-4A00-8098-ADBF4E997E74}" destId="{D6DB422C-55BA-42D0-B7E1-83DC6A7E1A85}" srcOrd="1" destOrd="0" presId="urn:microsoft.com/office/officeart/2005/8/layout/list1"/>
    <dgm:cxn modelId="{D73AB783-D148-44CF-99F7-850484EA3AFC}" type="presParOf" srcId="{8257E6D6-BE5A-4883-AAB7-DF318AF60F9E}" destId="{CB485D4E-D695-43A4-B7DF-F78403F71291}" srcOrd="0" destOrd="0" presId="urn:microsoft.com/office/officeart/2005/8/layout/list1"/>
    <dgm:cxn modelId="{9423902F-5867-48B1-8604-09EE2E4F18DD}" type="presParOf" srcId="{CB485D4E-D695-43A4-B7DF-F78403F71291}" destId="{FD002AFB-6865-4AA0-9E82-87E4482110B9}" srcOrd="0" destOrd="0" presId="urn:microsoft.com/office/officeart/2005/8/layout/list1"/>
    <dgm:cxn modelId="{C54881E6-B989-4310-B5D4-49D95F3C6C9C}" type="presParOf" srcId="{CB485D4E-D695-43A4-B7DF-F78403F71291}" destId="{D6DB422C-55BA-42D0-B7E1-83DC6A7E1A85}" srcOrd="1" destOrd="0" presId="urn:microsoft.com/office/officeart/2005/8/layout/list1"/>
    <dgm:cxn modelId="{4BF77B4C-ED74-45BE-B9C5-6826B2CF3C09}" type="presParOf" srcId="{8257E6D6-BE5A-4883-AAB7-DF318AF60F9E}" destId="{655BF7A5-8302-403D-B66A-299434407FC6}" srcOrd="1" destOrd="0" presId="urn:microsoft.com/office/officeart/2005/8/layout/list1"/>
    <dgm:cxn modelId="{235E117A-29D3-416D-8781-663A139315C3}"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5.xml><?xml version="1.0" encoding="utf-8"?>
<dgm:dataModel xmlns:dgm="http://schemas.openxmlformats.org/drawingml/2006/diagram" xmlns:a="http://schemas.openxmlformats.org/drawingml/2006/main">
  <dgm:ptLst>
    <dgm:pt modelId="{62FEEA9E-AA89-4AA1-8F71-4C9522379A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64065D-BF97-4AEF-9C69-93C7D1E2FBE3}">
      <dgm:prSet phldrT="[文字]" custT="1"/>
      <dgm:spPr/>
      <dgm:t>
        <a:bodyPr/>
        <a:lstStyle/>
        <a:p>
          <a:r>
            <a:rPr lang="zh-TW" altLang="en-US" sz="2400" dirty="0" smtClean="0">
              <a:solidFill>
                <a:schemeClr val="bg1"/>
              </a:solidFill>
            </a:rPr>
            <a:t>貸款對象</a:t>
          </a:r>
          <a:endParaRPr lang="zh-TW" altLang="en-US" sz="2400" dirty="0">
            <a:solidFill>
              <a:schemeClr val="bg1"/>
            </a:solidFill>
          </a:endParaRPr>
        </a:p>
      </dgm:t>
    </dgm:pt>
    <dgm:pt modelId="{87CF8AF2-F3C2-46A1-ADD7-510015E89209}" type="parTrans" cxnId="{829B5C49-ABCC-4034-9B1D-F112ED0514D9}">
      <dgm:prSet/>
      <dgm:spPr/>
      <dgm:t>
        <a:bodyPr/>
        <a:lstStyle/>
        <a:p>
          <a:endParaRPr lang="zh-TW" altLang="en-US"/>
        </a:p>
      </dgm:t>
    </dgm:pt>
    <dgm:pt modelId="{1FF1918E-BAEE-43B2-9805-E1C66AE12CAB}" type="sibTrans" cxnId="{829B5C49-ABCC-4034-9B1D-F112ED0514D9}">
      <dgm:prSet/>
      <dgm:spPr/>
      <dgm:t>
        <a:bodyPr/>
        <a:lstStyle/>
        <a:p>
          <a:endParaRPr lang="zh-TW" altLang="en-US"/>
        </a:p>
      </dgm:t>
    </dgm:pt>
    <dgm:pt modelId="{7C201AE8-F87A-4041-B2BB-FDBEA0E75834}">
      <dgm:prSet phldrT="[文字]" custT="1"/>
      <dgm:spPr/>
      <dgm:t>
        <a:bodyPr/>
        <a:lstStyle/>
        <a:p>
          <a:r>
            <a:rPr lang="zh-TW" altLang="en-US" sz="2400" dirty="0" smtClean="0"/>
            <a:t>貸款用途及期限</a:t>
          </a:r>
          <a:endParaRPr lang="zh-TW" altLang="en-US" sz="2400" dirty="0"/>
        </a:p>
      </dgm:t>
    </dgm:pt>
    <dgm:pt modelId="{AD5958AB-E127-4914-A6A7-A0F14F1C170A}" type="parTrans" cxnId="{01BD5229-29B8-403F-8CFA-FA29CB69312C}">
      <dgm:prSet/>
      <dgm:spPr/>
      <dgm:t>
        <a:bodyPr/>
        <a:lstStyle/>
        <a:p>
          <a:endParaRPr lang="zh-TW" altLang="en-US"/>
        </a:p>
      </dgm:t>
    </dgm:pt>
    <dgm:pt modelId="{D85078B6-DC90-4579-8AD7-32E66FD8ED49}" type="sibTrans" cxnId="{01BD5229-29B8-403F-8CFA-FA29CB69312C}">
      <dgm:prSet/>
      <dgm:spPr/>
      <dgm:t>
        <a:bodyPr/>
        <a:lstStyle/>
        <a:p>
          <a:endParaRPr lang="zh-TW" altLang="en-US"/>
        </a:p>
      </dgm:t>
    </dgm:pt>
    <dgm:pt modelId="{47D1777D-8374-4D85-A0BD-C8DB2FB65072}">
      <dgm:prSet phldrT="[文字]" custT="1"/>
      <dgm:spPr/>
      <dgm:t>
        <a:bodyPr/>
        <a:lstStyle/>
        <a:p>
          <a:r>
            <a:rPr lang="zh-TW" altLang="en-US" sz="2400" dirty="0" smtClean="0"/>
            <a:t>貸款額度及利率</a:t>
          </a:r>
          <a:endParaRPr lang="zh-TW" altLang="en-US" sz="2400" dirty="0"/>
        </a:p>
      </dgm:t>
    </dgm:pt>
    <dgm:pt modelId="{30344A49-D2F1-4844-A122-3FA29DE1F6D3}" type="parTrans" cxnId="{5E66BF8C-07B9-4F8D-974A-55B7ABE7F648}">
      <dgm:prSet/>
      <dgm:spPr/>
      <dgm:t>
        <a:bodyPr/>
        <a:lstStyle/>
        <a:p>
          <a:endParaRPr lang="zh-TW" altLang="en-US"/>
        </a:p>
      </dgm:t>
    </dgm:pt>
    <dgm:pt modelId="{CF8B878B-3CEC-4C9E-AD65-6A391A385CAD}" type="sibTrans" cxnId="{5E66BF8C-07B9-4F8D-974A-55B7ABE7F648}">
      <dgm:prSet/>
      <dgm:spPr/>
      <dgm:t>
        <a:bodyPr/>
        <a:lstStyle/>
        <a:p>
          <a:endParaRPr lang="zh-TW" altLang="en-US"/>
        </a:p>
      </dgm:t>
    </dgm:pt>
    <dgm:pt modelId="{CE64EA4A-E125-403B-8331-6C426FFAD344}">
      <dgm:prSet custT="1"/>
      <dgm:spPr/>
      <dgm:t>
        <a:bodyPr/>
        <a:lstStyle/>
        <a:p>
          <a:r>
            <a:rPr lang="zh-TW" altLang="zh-TW" sz="2000" dirty="0" smtClean="0">
              <a:solidFill>
                <a:srgbClr val="000000"/>
              </a:solidFill>
              <a:latin typeface="Times New Roman"/>
              <a:ea typeface="標楷體"/>
            </a:rPr>
            <a:t>已完成糧商登記，且具有稻穀烘乾及倉儲設備</a:t>
          </a:r>
          <a:r>
            <a:rPr lang="en-US" altLang="zh-TW" sz="2000" dirty="0" smtClean="0">
              <a:solidFill>
                <a:srgbClr val="000000"/>
              </a:solidFill>
              <a:latin typeface="Times New Roman"/>
              <a:ea typeface="標楷體"/>
            </a:rPr>
            <a:t>(</a:t>
          </a:r>
          <a:r>
            <a:rPr lang="zh-TW" altLang="zh-TW" sz="2000" dirty="0" smtClean="0">
              <a:solidFill>
                <a:srgbClr val="000000"/>
              </a:solidFill>
              <a:latin typeface="Times New Roman"/>
              <a:ea typeface="標楷體"/>
            </a:rPr>
            <a:t>設施</a:t>
          </a:r>
          <a:r>
            <a:rPr lang="en-US" altLang="zh-TW" sz="2000" dirty="0" smtClean="0">
              <a:solidFill>
                <a:srgbClr val="000000"/>
              </a:solidFill>
              <a:latin typeface="Times New Roman"/>
              <a:ea typeface="標楷體"/>
            </a:rPr>
            <a:t>)</a:t>
          </a:r>
          <a:r>
            <a:rPr lang="zh-TW" altLang="zh-TW" sz="2000" dirty="0" smtClean="0">
              <a:solidFill>
                <a:srgbClr val="000000"/>
              </a:solidFill>
              <a:latin typeface="Times New Roman"/>
              <a:ea typeface="標楷體"/>
            </a:rPr>
            <a:t>者。</a:t>
          </a:r>
          <a:endParaRPr lang="zh-TW" altLang="en-US" sz="2000" dirty="0"/>
        </a:p>
      </dgm:t>
    </dgm:pt>
    <dgm:pt modelId="{C5F578E5-9F49-41AE-A69D-2AC8A43154EB}" type="parTrans" cxnId="{CC6C2238-502A-4910-A67B-D97F27890BA5}">
      <dgm:prSet/>
      <dgm:spPr/>
      <dgm:t>
        <a:bodyPr/>
        <a:lstStyle/>
        <a:p>
          <a:endParaRPr lang="zh-TW" altLang="en-US"/>
        </a:p>
      </dgm:t>
    </dgm:pt>
    <dgm:pt modelId="{BF6EA878-88DB-4159-BE8D-5EF939568AB1}" type="sibTrans" cxnId="{CC6C2238-502A-4910-A67B-D97F27890BA5}">
      <dgm:prSet/>
      <dgm:spPr/>
      <dgm:t>
        <a:bodyPr/>
        <a:lstStyle/>
        <a:p>
          <a:endParaRPr lang="zh-TW" altLang="en-US"/>
        </a:p>
      </dgm:t>
    </dgm:pt>
    <dgm:pt modelId="{80083BD5-B92F-4042-AC82-AB4242FF30A0}">
      <dgm:prSet custT="1"/>
      <dgm:spPr/>
      <dgm:t>
        <a:bodyPr/>
        <a:lstStyle/>
        <a:p>
          <a:r>
            <a:rPr lang="zh-TW" altLang="zh-TW" sz="2000" dirty="0" smtClean="0">
              <a:solidFill>
                <a:srgbClr val="000000"/>
              </a:solidFill>
              <a:latin typeface="Times New Roman"/>
              <a:ea typeface="標楷體"/>
            </a:rPr>
            <a:t>稻穀收購產銷調節週轉金</a:t>
          </a:r>
          <a:r>
            <a:rPr lang="zh-TW" sz="2000" dirty="0" smtClean="0"/>
            <a:t>。</a:t>
          </a:r>
          <a:endParaRPr lang="zh-TW" altLang="en-US" sz="2000" dirty="0"/>
        </a:p>
      </dgm:t>
    </dgm:pt>
    <dgm:pt modelId="{633E9F59-9620-41B0-B794-A4A17F9A07E2}" type="parTrans" cxnId="{870F400D-E1E7-416B-B848-9F082B4393D0}">
      <dgm:prSet/>
      <dgm:spPr/>
      <dgm:t>
        <a:bodyPr/>
        <a:lstStyle/>
        <a:p>
          <a:endParaRPr lang="zh-TW" altLang="en-US"/>
        </a:p>
      </dgm:t>
    </dgm:pt>
    <dgm:pt modelId="{AC255484-F776-4E86-A6E5-AE3744E5BD3D}" type="sibTrans" cxnId="{870F400D-E1E7-416B-B848-9F082B4393D0}">
      <dgm:prSet/>
      <dgm:spPr/>
      <dgm:t>
        <a:bodyPr/>
        <a:lstStyle/>
        <a:p>
          <a:endParaRPr lang="zh-TW" altLang="en-US"/>
        </a:p>
      </dgm:t>
    </dgm:pt>
    <dgm:pt modelId="{435BAF57-8D2A-4054-8DCB-F6BD118DC832}">
      <dgm:prSet custT="1"/>
      <dgm:spPr/>
      <dgm:t>
        <a:bodyPr/>
        <a:lstStyle/>
        <a:p>
          <a:r>
            <a:rPr lang="zh-TW" altLang="zh-TW" sz="2000" dirty="0" smtClean="0">
              <a:latin typeface="Times New Roman"/>
              <a:ea typeface="標楷體"/>
              <a:cs typeface="Times New Roman"/>
            </a:rPr>
            <a:t>依申請人實際資金需求，覈實評估。</a:t>
          </a:r>
          <a:endParaRPr lang="zh-TW" altLang="en-US" sz="2000" dirty="0"/>
        </a:p>
      </dgm:t>
    </dgm:pt>
    <dgm:pt modelId="{D5F499B3-7BF8-4D1C-8905-E7BCBD130DBD}" type="parTrans" cxnId="{3ED09540-1CDF-4342-934A-CDF5E83299D9}">
      <dgm:prSet/>
      <dgm:spPr/>
      <dgm:t>
        <a:bodyPr/>
        <a:lstStyle/>
        <a:p>
          <a:endParaRPr lang="zh-TW" altLang="en-US"/>
        </a:p>
      </dgm:t>
    </dgm:pt>
    <dgm:pt modelId="{B4EA2B9A-3856-440B-8045-9D1830DE0EC8}" type="sibTrans" cxnId="{3ED09540-1CDF-4342-934A-CDF5E83299D9}">
      <dgm:prSet/>
      <dgm:spPr/>
      <dgm:t>
        <a:bodyPr/>
        <a:lstStyle/>
        <a:p>
          <a:endParaRPr lang="zh-TW" altLang="en-US"/>
        </a:p>
      </dgm:t>
    </dgm:pt>
    <dgm:pt modelId="{DC86F9C2-968E-4836-BDD1-0C315A41AD04}">
      <dgm:prSet custT="1"/>
      <dgm:spPr/>
      <dgm:t>
        <a:bodyPr/>
        <a:lstStyle/>
        <a:p>
          <a:r>
            <a:rPr lang="zh-TW" sz="2000" dirty="0" smtClean="0"/>
            <a:t>資本支出最長</a:t>
          </a:r>
          <a:r>
            <a:rPr lang="en-US" altLang="zh-TW" sz="2000" dirty="0" smtClean="0"/>
            <a:t>10</a:t>
          </a:r>
          <a:r>
            <a:rPr lang="zh-TW" sz="2000" dirty="0" smtClean="0"/>
            <a:t>年，週轉金最長</a:t>
          </a:r>
          <a:r>
            <a:rPr lang="en-US" altLang="zh-TW" sz="2000" dirty="0" smtClean="0"/>
            <a:t>3</a:t>
          </a:r>
          <a:r>
            <a:rPr lang="zh-TW" sz="2000" dirty="0" smtClean="0"/>
            <a:t>年。</a:t>
          </a:r>
          <a:endParaRPr lang="zh-TW" altLang="en-US" sz="2000" dirty="0"/>
        </a:p>
      </dgm:t>
    </dgm:pt>
    <dgm:pt modelId="{151FB736-492B-4BC2-95E2-0715287EE1AF}" type="parTrans" cxnId="{E0CD1808-E56E-4CA1-A953-5197D634AB3C}">
      <dgm:prSet/>
      <dgm:spPr/>
      <dgm:t>
        <a:bodyPr/>
        <a:lstStyle/>
        <a:p>
          <a:endParaRPr lang="zh-TW" altLang="en-US"/>
        </a:p>
      </dgm:t>
    </dgm:pt>
    <dgm:pt modelId="{AAD23277-179E-4DC5-89D3-FC972D3A4AB7}" type="sibTrans" cxnId="{E0CD1808-E56E-4CA1-A953-5197D634AB3C}">
      <dgm:prSet/>
      <dgm:spPr/>
      <dgm:t>
        <a:bodyPr/>
        <a:lstStyle/>
        <a:p>
          <a:endParaRPr lang="zh-TW" altLang="en-US"/>
        </a:p>
      </dgm:t>
    </dgm:pt>
    <dgm:pt modelId="{7934EC73-5808-4AA9-9A21-440B2B209F0F}">
      <dgm:prSet custT="1"/>
      <dgm:spPr/>
      <dgm:t>
        <a:bodyPr/>
        <a:lstStyle/>
        <a:p>
          <a:r>
            <a:rPr lang="zh-TW" altLang="en-US" sz="2000" dirty="0" smtClean="0">
              <a:solidFill>
                <a:srgbClr val="000000"/>
              </a:solidFill>
              <a:ea typeface="標楷體"/>
              <a:cs typeface="Times New Roman"/>
            </a:rPr>
            <a:t>利率</a:t>
          </a:r>
          <a:r>
            <a:rPr lang="zh-TW" altLang="zh-TW" sz="2000" dirty="0" smtClean="0">
              <a:solidFill>
                <a:srgbClr val="000000"/>
              </a:solidFill>
              <a:ea typeface="標楷體"/>
              <a:cs typeface="Times New Roman"/>
            </a:rPr>
            <a:t>按</a:t>
          </a:r>
          <a:r>
            <a:rPr lang="zh-TW" altLang="en-US" sz="2000" dirty="0" smtClean="0">
              <a:solidFill>
                <a:srgbClr val="000000"/>
              </a:solidFill>
              <a:ea typeface="標楷體"/>
              <a:cs typeface="Times New Roman"/>
            </a:rPr>
            <a:t>農業金庫</a:t>
          </a:r>
          <a:r>
            <a:rPr lang="zh-TW" altLang="zh-TW" sz="2000" dirty="0" smtClean="0">
              <a:solidFill>
                <a:srgbClr val="000000"/>
              </a:solidFill>
              <a:ea typeface="標楷體"/>
              <a:cs typeface="Times New Roman"/>
            </a:rPr>
            <a:t>定儲利率指數</a:t>
          </a:r>
          <a:r>
            <a:rPr lang="en-US" altLang="zh-TW" sz="2000" dirty="0" smtClean="0">
              <a:solidFill>
                <a:srgbClr val="000000"/>
              </a:solidFill>
              <a:ea typeface="標楷體"/>
              <a:cs typeface="Times New Roman"/>
            </a:rPr>
            <a:t>(</a:t>
          </a:r>
          <a:r>
            <a:rPr lang="zh-TW" altLang="en-US" sz="2000" dirty="0" smtClean="0">
              <a:solidFill>
                <a:srgbClr val="000000"/>
              </a:solidFill>
              <a:ea typeface="標楷體"/>
              <a:cs typeface="Times New Roman"/>
            </a:rPr>
            <a:t>月調</a:t>
          </a:r>
          <a:r>
            <a:rPr lang="en-US" altLang="zh-TW" sz="2000" dirty="0" smtClean="0">
              <a:solidFill>
                <a:srgbClr val="000000"/>
              </a:solidFill>
              <a:ea typeface="標楷體"/>
              <a:cs typeface="Times New Roman"/>
            </a:rPr>
            <a:t>)</a:t>
          </a:r>
          <a:r>
            <a:rPr lang="zh-TW" altLang="zh-TW" sz="2000" dirty="0" smtClean="0">
              <a:solidFill>
                <a:srgbClr val="000000"/>
              </a:solidFill>
              <a:ea typeface="標楷體"/>
              <a:cs typeface="Times New Roman"/>
            </a:rPr>
            <a:t>加碼</a:t>
          </a:r>
          <a:r>
            <a:rPr lang="en-US" altLang="zh-TW" sz="2000" dirty="0" smtClean="0">
              <a:solidFill>
                <a:srgbClr val="000000"/>
              </a:solidFill>
              <a:ea typeface="標楷體"/>
              <a:cs typeface="Times New Roman"/>
            </a:rPr>
            <a:t>0.949</a:t>
          </a:r>
          <a:r>
            <a:rPr lang="zh-TW" altLang="zh-TW" sz="2000" dirty="0" smtClean="0">
              <a:solidFill>
                <a:srgbClr val="000000"/>
              </a:solidFill>
              <a:ea typeface="標楷體"/>
              <a:cs typeface="Times New Roman"/>
            </a:rPr>
            <a:t>％機動計息</a:t>
          </a:r>
          <a:r>
            <a:rPr lang="en-US" altLang="zh-TW" sz="2000" dirty="0" smtClean="0">
              <a:solidFill>
                <a:srgbClr val="000000"/>
              </a:solidFill>
              <a:ea typeface="標楷體"/>
              <a:cs typeface="Times New Roman"/>
            </a:rPr>
            <a:t>(</a:t>
          </a:r>
          <a:r>
            <a:rPr lang="zh-TW" altLang="en-US" sz="2000" dirty="0" smtClean="0">
              <a:solidFill>
                <a:srgbClr val="000000"/>
              </a:solidFill>
              <a:ea typeface="標楷體"/>
              <a:cs typeface="Times New Roman"/>
            </a:rPr>
            <a:t>目前</a:t>
          </a:r>
          <a:r>
            <a:rPr lang="en-US" altLang="zh-TW" sz="2000" dirty="0" smtClean="0">
              <a:solidFill>
                <a:srgbClr val="000000"/>
              </a:solidFill>
              <a:ea typeface="標楷體"/>
              <a:cs typeface="Times New Roman"/>
            </a:rPr>
            <a:t>2.095%)</a:t>
          </a:r>
          <a:r>
            <a:rPr lang="zh-TW" altLang="zh-TW" sz="2000" dirty="0" smtClean="0">
              <a:solidFill>
                <a:srgbClr val="000000"/>
              </a:solidFill>
              <a:ea typeface="標楷體"/>
              <a:cs typeface="Times New Roman"/>
            </a:rPr>
            <a:t>為原則。</a:t>
          </a:r>
          <a:r>
            <a:rPr lang="zh-TW" altLang="zh-TW" sz="2000" b="0" dirty="0" smtClean="0">
              <a:solidFill>
                <a:schemeClr val="tx1"/>
              </a:solidFill>
              <a:ea typeface="標楷體"/>
              <a:cs typeface="Times New Roman"/>
            </a:rPr>
            <a:t>並得參考市場同類貸款利率水準，從優辦理。</a:t>
          </a:r>
          <a:endParaRPr lang="zh-TW" altLang="en-US" sz="2000" b="0" dirty="0">
            <a:solidFill>
              <a:schemeClr val="tx1"/>
            </a:solidFill>
          </a:endParaRPr>
        </a:p>
      </dgm:t>
    </dgm:pt>
    <dgm:pt modelId="{36C0715C-B8EF-497F-98F3-FFE487AAC4CF}" type="parTrans" cxnId="{1F035744-54BA-49C1-813F-930C2EA051D7}">
      <dgm:prSet/>
      <dgm:spPr/>
      <dgm:t>
        <a:bodyPr/>
        <a:lstStyle/>
        <a:p>
          <a:endParaRPr lang="zh-TW" altLang="en-US"/>
        </a:p>
      </dgm:t>
    </dgm:pt>
    <dgm:pt modelId="{D33816AD-1324-4BE7-BB02-19DE5FE4968B}" type="sibTrans" cxnId="{1F035744-54BA-49C1-813F-930C2EA051D7}">
      <dgm:prSet/>
      <dgm:spPr/>
      <dgm:t>
        <a:bodyPr/>
        <a:lstStyle/>
        <a:p>
          <a:endParaRPr lang="zh-TW" altLang="en-US"/>
        </a:p>
      </dgm:t>
    </dgm:pt>
    <dgm:pt modelId="{EAAF3B8A-8B8A-4CA7-ACF3-CC554C338776}" type="pres">
      <dgm:prSet presAssocID="{62FEEA9E-AA89-4AA1-8F71-4C9522379A7F}" presName="linear" presStyleCnt="0">
        <dgm:presLayoutVars>
          <dgm:dir/>
          <dgm:animLvl val="lvl"/>
          <dgm:resizeHandles val="exact"/>
        </dgm:presLayoutVars>
      </dgm:prSet>
      <dgm:spPr/>
      <dgm:t>
        <a:bodyPr/>
        <a:lstStyle/>
        <a:p>
          <a:endParaRPr lang="zh-TW" altLang="en-US"/>
        </a:p>
      </dgm:t>
    </dgm:pt>
    <dgm:pt modelId="{881AA05F-6022-4D3C-B3C4-AE4A90B24931}" type="pres">
      <dgm:prSet presAssocID="{0964065D-BF97-4AEF-9C69-93C7D1E2FBE3}" presName="parentLin" presStyleCnt="0"/>
      <dgm:spPr/>
    </dgm:pt>
    <dgm:pt modelId="{60EBAFE7-D42E-4E50-B7FB-552EF5E7E35D}" type="pres">
      <dgm:prSet presAssocID="{0964065D-BF97-4AEF-9C69-93C7D1E2FBE3}" presName="parentLeftMargin" presStyleLbl="node1" presStyleIdx="0" presStyleCnt="3"/>
      <dgm:spPr/>
      <dgm:t>
        <a:bodyPr/>
        <a:lstStyle/>
        <a:p>
          <a:endParaRPr lang="zh-TW" altLang="en-US"/>
        </a:p>
      </dgm:t>
    </dgm:pt>
    <dgm:pt modelId="{4DF7E94F-972A-4C44-A333-617684750588}" type="pres">
      <dgm:prSet presAssocID="{0964065D-BF97-4AEF-9C69-93C7D1E2FBE3}" presName="parentText" presStyleLbl="node1" presStyleIdx="0" presStyleCnt="3">
        <dgm:presLayoutVars>
          <dgm:chMax val="0"/>
          <dgm:bulletEnabled val="1"/>
        </dgm:presLayoutVars>
      </dgm:prSet>
      <dgm:spPr/>
      <dgm:t>
        <a:bodyPr/>
        <a:lstStyle/>
        <a:p>
          <a:endParaRPr lang="zh-TW" altLang="en-US"/>
        </a:p>
      </dgm:t>
    </dgm:pt>
    <dgm:pt modelId="{B7FD397F-A299-4AFA-B66C-F8F2B23D2C38}" type="pres">
      <dgm:prSet presAssocID="{0964065D-BF97-4AEF-9C69-93C7D1E2FBE3}" presName="negativeSpace" presStyleCnt="0"/>
      <dgm:spPr/>
    </dgm:pt>
    <dgm:pt modelId="{443D9635-7A31-4046-930E-2CCAE4DCB472}" type="pres">
      <dgm:prSet presAssocID="{0964065D-BF97-4AEF-9C69-93C7D1E2FBE3}" presName="childText" presStyleLbl="conFgAcc1" presStyleIdx="0" presStyleCnt="3" custLinFactNeighborX="-900" custLinFactNeighborY="-17102">
        <dgm:presLayoutVars>
          <dgm:bulletEnabled val="1"/>
        </dgm:presLayoutVars>
      </dgm:prSet>
      <dgm:spPr/>
      <dgm:t>
        <a:bodyPr/>
        <a:lstStyle/>
        <a:p>
          <a:endParaRPr lang="zh-TW" altLang="en-US"/>
        </a:p>
      </dgm:t>
    </dgm:pt>
    <dgm:pt modelId="{598543A5-D7F7-442A-953D-7CF488FA1CA1}" type="pres">
      <dgm:prSet presAssocID="{1FF1918E-BAEE-43B2-9805-E1C66AE12CAB}" presName="spaceBetweenRectangles" presStyleCnt="0"/>
      <dgm:spPr/>
    </dgm:pt>
    <dgm:pt modelId="{DAD6389C-CD34-49BF-ADF5-8E64D67D8271}" type="pres">
      <dgm:prSet presAssocID="{7C201AE8-F87A-4041-B2BB-FDBEA0E75834}" presName="parentLin" presStyleCnt="0"/>
      <dgm:spPr/>
    </dgm:pt>
    <dgm:pt modelId="{E49088A2-9DEC-40EA-96E0-6634A743A6A5}" type="pres">
      <dgm:prSet presAssocID="{7C201AE8-F87A-4041-B2BB-FDBEA0E75834}" presName="parentLeftMargin" presStyleLbl="node1" presStyleIdx="0" presStyleCnt="3"/>
      <dgm:spPr/>
      <dgm:t>
        <a:bodyPr/>
        <a:lstStyle/>
        <a:p>
          <a:endParaRPr lang="zh-TW" altLang="en-US"/>
        </a:p>
      </dgm:t>
    </dgm:pt>
    <dgm:pt modelId="{49A4E820-E1E7-47D1-883A-B79AF7CBFF35}" type="pres">
      <dgm:prSet presAssocID="{7C201AE8-F87A-4041-B2BB-FDBEA0E75834}" presName="parentText" presStyleLbl="node1" presStyleIdx="1" presStyleCnt="3">
        <dgm:presLayoutVars>
          <dgm:chMax val="0"/>
          <dgm:bulletEnabled val="1"/>
        </dgm:presLayoutVars>
      </dgm:prSet>
      <dgm:spPr/>
      <dgm:t>
        <a:bodyPr/>
        <a:lstStyle/>
        <a:p>
          <a:endParaRPr lang="zh-TW" altLang="en-US"/>
        </a:p>
      </dgm:t>
    </dgm:pt>
    <dgm:pt modelId="{5627B7BE-D61F-4D90-97E3-37DA6F1CDDFF}" type="pres">
      <dgm:prSet presAssocID="{7C201AE8-F87A-4041-B2BB-FDBEA0E75834}" presName="negativeSpace" presStyleCnt="0"/>
      <dgm:spPr/>
    </dgm:pt>
    <dgm:pt modelId="{229E44C8-FDA6-4EF0-A990-32BEFE0DCEAA}" type="pres">
      <dgm:prSet presAssocID="{7C201AE8-F87A-4041-B2BB-FDBEA0E75834}" presName="childText" presStyleLbl="conFgAcc1" presStyleIdx="1" presStyleCnt="3">
        <dgm:presLayoutVars>
          <dgm:bulletEnabled val="1"/>
        </dgm:presLayoutVars>
      </dgm:prSet>
      <dgm:spPr/>
      <dgm:t>
        <a:bodyPr/>
        <a:lstStyle/>
        <a:p>
          <a:endParaRPr lang="zh-TW" altLang="en-US"/>
        </a:p>
      </dgm:t>
    </dgm:pt>
    <dgm:pt modelId="{124D37F5-C892-4EEB-AABD-30896D77D162}" type="pres">
      <dgm:prSet presAssocID="{D85078B6-DC90-4579-8AD7-32E66FD8ED49}" presName="spaceBetweenRectangles" presStyleCnt="0"/>
      <dgm:spPr/>
    </dgm:pt>
    <dgm:pt modelId="{64719706-1429-4C2B-ABDA-DE7ED9032658}" type="pres">
      <dgm:prSet presAssocID="{47D1777D-8374-4D85-A0BD-C8DB2FB65072}" presName="parentLin" presStyleCnt="0"/>
      <dgm:spPr/>
    </dgm:pt>
    <dgm:pt modelId="{31F6EECF-2850-4FCB-A32F-E54C27F30F05}" type="pres">
      <dgm:prSet presAssocID="{47D1777D-8374-4D85-A0BD-C8DB2FB65072}" presName="parentLeftMargin" presStyleLbl="node1" presStyleIdx="1" presStyleCnt="3"/>
      <dgm:spPr/>
      <dgm:t>
        <a:bodyPr/>
        <a:lstStyle/>
        <a:p>
          <a:endParaRPr lang="zh-TW" altLang="en-US"/>
        </a:p>
      </dgm:t>
    </dgm:pt>
    <dgm:pt modelId="{E2FB7A91-38B0-4CDD-8929-85956887EFC9}" type="pres">
      <dgm:prSet presAssocID="{47D1777D-8374-4D85-A0BD-C8DB2FB65072}" presName="parentText" presStyleLbl="node1" presStyleIdx="2" presStyleCnt="3">
        <dgm:presLayoutVars>
          <dgm:chMax val="0"/>
          <dgm:bulletEnabled val="1"/>
        </dgm:presLayoutVars>
      </dgm:prSet>
      <dgm:spPr/>
      <dgm:t>
        <a:bodyPr/>
        <a:lstStyle/>
        <a:p>
          <a:endParaRPr lang="zh-TW" altLang="en-US"/>
        </a:p>
      </dgm:t>
    </dgm:pt>
    <dgm:pt modelId="{14D48BFE-259C-424B-BFFF-790A3F127D95}" type="pres">
      <dgm:prSet presAssocID="{47D1777D-8374-4D85-A0BD-C8DB2FB65072}" presName="negativeSpace" presStyleCnt="0"/>
      <dgm:spPr/>
    </dgm:pt>
    <dgm:pt modelId="{8FF63DC7-EB80-47AF-A1DB-F8CB31B8C555}" type="pres">
      <dgm:prSet presAssocID="{47D1777D-8374-4D85-A0BD-C8DB2FB65072}" presName="childText" presStyleLbl="conFgAcc1" presStyleIdx="2" presStyleCnt="3">
        <dgm:presLayoutVars>
          <dgm:bulletEnabled val="1"/>
        </dgm:presLayoutVars>
      </dgm:prSet>
      <dgm:spPr/>
      <dgm:t>
        <a:bodyPr/>
        <a:lstStyle/>
        <a:p>
          <a:endParaRPr lang="zh-TW" altLang="en-US"/>
        </a:p>
      </dgm:t>
    </dgm:pt>
  </dgm:ptLst>
  <dgm:cxnLst>
    <dgm:cxn modelId="{829B5C49-ABCC-4034-9B1D-F112ED0514D9}" srcId="{62FEEA9E-AA89-4AA1-8F71-4C9522379A7F}" destId="{0964065D-BF97-4AEF-9C69-93C7D1E2FBE3}" srcOrd="0" destOrd="0" parTransId="{87CF8AF2-F3C2-46A1-ADD7-510015E89209}" sibTransId="{1FF1918E-BAEE-43B2-9805-E1C66AE12CAB}"/>
    <dgm:cxn modelId="{50482228-F04C-4631-B8DF-183E491E39E7}" type="presOf" srcId="{7C201AE8-F87A-4041-B2BB-FDBEA0E75834}" destId="{E49088A2-9DEC-40EA-96E0-6634A743A6A5}" srcOrd="0" destOrd="0" presId="urn:microsoft.com/office/officeart/2005/8/layout/list1"/>
    <dgm:cxn modelId="{20E97522-BAB0-4ADA-AA2C-BBB126CC20F2}" type="presOf" srcId="{47D1777D-8374-4D85-A0BD-C8DB2FB65072}" destId="{31F6EECF-2850-4FCB-A32F-E54C27F30F05}" srcOrd="0" destOrd="0" presId="urn:microsoft.com/office/officeart/2005/8/layout/list1"/>
    <dgm:cxn modelId="{870F400D-E1E7-416B-B848-9F082B4393D0}" srcId="{7C201AE8-F87A-4041-B2BB-FDBEA0E75834}" destId="{80083BD5-B92F-4042-AC82-AB4242FF30A0}" srcOrd="0" destOrd="0" parTransId="{633E9F59-9620-41B0-B794-A4A17F9A07E2}" sibTransId="{AC255484-F776-4E86-A6E5-AE3744E5BD3D}"/>
    <dgm:cxn modelId="{CD1EAB10-CEEF-4DE1-83C3-4843F28AF56A}" type="presOf" srcId="{7934EC73-5808-4AA9-9A21-440B2B209F0F}" destId="{8FF63DC7-EB80-47AF-A1DB-F8CB31B8C555}" srcOrd="0" destOrd="1" presId="urn:microsoft.com/office/officeart/2005/8/layout/list1"/>
    <dgm:cxn modelId="{6E8E2D01-8E1D-4A67-B375-E0E469109407}" type="presOf" srcId="{0964065D-BF97-4AEF-9C69-93C7D1E2FBE3}" destId="{60EBAFE7-D42E-4E50-B7FB-552EF5E7E35D}" srcOrd="0" destOrd="0" presId="urn:microsoft.com/office/officeart/2005/8/layout/list1"/>
    <dgm:cxn modelId="{1F035744-54BA-49C1-813F-930C2EA051D7}" srcId="{47D1777D-8374-4D85-A0BD-C8DB2FB65072}" destId="{7934EC73-5808-4AA9-9A21-440B2B209F0F}" srcOrd="1" destOrd="0" parTransId="{36C0715C-B8EF-497F-98F3-FFE487AAC4CF}" sibTransId="{D33816AD-1324-4BE7-BB02-19DE5FE4968B}"/>
    <dgm:cxn modelId="{400651A2-A79B-48E4-9FA1-4C624D473BCD}" type="presOf" srcId="{7C201AE8-F87A-4041-B2BB-FDBEA0E75834}" destId="{49A4E820-E1E7-47D1-883A-B79AF7CBFF35}" srcOrd="1" destOrd="0" presId="urn:microsoft.com/office/officeart/2005/8/layout/list1"/>
    <dgm:cxn modelId="{01BD5229-29B8-403F-8CFA-FA29CB69312C}" srcId="{62FEEA9E-AA89-4AA1-8F71-4C9522379A7F}" destId="{7C201AE8-F87A-4041-B2BB-FDBEA0E75834}" srcOrd="1" destOrd="0" parTransId="{AD5958AB-E127-4914-A6A7-A0F14F1C170A}" sibTransId="{D85078B6-DC90-4579-8AD7-32E66FD8ED49}"/>
    <dgm:cxn modelId="{3ED09540-1CDF-4342-934A-CDF5E83299D9}" srcId="{47D1777D-8374-4D85-A0BD-C8DB2FB65072}" destId="{435BAF57-8D2A-4054-8DCB-F6BD118DC832}" srcOrd="0" destOrd="0" parTransId="{D5F499B3-7BF8-4D1C-8905-E7BCBD130DBD}" sibTransId="{B4EA2B9A-3856-440B-8045-9D1830DE0EC8}"/>
    <dgm:cxn modelId="{F26803E7-74D1-436E-BED3-1FAEF42BC11F}" type="presOf" srcId="{0964065D-BF97-4AEF-9C69-93C7D1E2FBE3}" destId="{4DF7E94F-972A-4C44-A333-617684750588}" srcOrd="1" destOrd="0" presId="urn:microsoft.com/office/officeart/2005/8/layout/list1"/>
    <dgm:cxn modelId="{E0CD1808-E56E-4CA1-A953-5197D634AB3C}" srcId="{7C201AE8-F87A-4041-B2BB-FDBEA0E75834}" destId="{DC86F9C2-968E-4836-BDD1-0C315A41AD04}" srcOrd="1" destOrd="0" parTransId="{151FB736-492B-4BC2-95E2-0715287EE1AF}" sibTransId="{AAD23277-179E-4DC5-89D3-FC972D3A4AB7}"/>
    <dgm:cxn modelId="{2B2096F8-5CE5-442E-8F9B-DCE6C5735571}" type="presOf" srcId="{DC86F9C2-968E-4836-BDD1-0C315A41AD04}" destId="{229E44C8-FDA6-4EF0-A990-32BEFE0DCEAA}" srcOrd="0" destOrd="1" presId="urn:microsoft.com/office/officeart/2005/8/layout/list1"/>
    <dgm:cxn modelId="{5E66BF8C-07B9-4F8D-974A-55B7ABE7F648}" srcId="{62FEEA9E-AA89-4AA1-8F71-4C9522379A7F}" destId="{47D1777D-8374-4D85-A0BD-C8DB2FB65072}" srcOrd="2" destOrd="0" parTransId="{30344A49-D2F1-4844-A122-3FA29DE1F6D3}" sibTransId="{CF8B878B-3CEC-4C9E-AD65-6A391A385CAD}"/>
    <dgm:cxn modelId="{642C59DF-DA63-44FA-831A-C39F7A83A3C0}" type="presOf" srcId="{80083BD5-B92F-4042-AC82-AB4242FF30A0}" destId="{229E44C8-FDA6-4EF0-A990-32BEFE0DCEAA}" srcOrd="0" destOrd="0" presId="urn:microsoft.com/office/officeart/2005/8/layout/list1"/>
    <dgm:cxn modelId="{69191D69-8E4F-48ED-9C36-6AB37F959C5D}" type="presOf" srcId="{62FEEA9E-AA89-4AA1-8F71-4C9522379A7F}" destId="{EAAF3B8A-8B8A-4CA7-ACF3-CC554C338776}" srcOrd="0" destOrd="0" presId="urn:microsoft.com/office/officeart/2005/8/layout/list1"/>
    <dgm:cxn modelId="{CC6C2238-502A-4910-A67B-D97F27890BA5}" srcId="{0964065D-BF97-4AEF-9C69-93C7D1E2FBE3}" destId="{CE64EA4A-E125-403B-8331-6C426FFAD344}" srcOrd="0" destOrd="0" parTransId="{C5F578E5-9F49-41AE-A69D-2AC8A43154EB}" sibTransId="{BF6EA878-88DB-4159-BE8D-5EF939568AB1}"/>
    <dgm:cxn modelId="{8A649664-C4EE-4922-BF03-DCDCA71B05EB}" type="presOf" srcId="{435BAF57-8D2A-4054-8DCB-F6BD118DC832}" destId="{8FF63DC7-EB80-47AF-A1DB-F8CB31B8C555}" srcOrd="0" destOrd="0" presId="urn:microsoft.com/office/officeart/2005/8/layout/list1"/>
    <dgm:cxn modelId="{2EADB35F-2827-4464-AB3D-8E222A72C85C}" type="presOf" srcId="{CE64EA4A-E125-403B-8331-6C426FFAD344}" destId="{443D9635-7A31-4046-930E-2CCAE4DCB472}" srcOrd="0" destOrd="0" presId="urn:microsoft.com/office/officeart/2005/8/layout/list1"/>
    <dgm:cxn modelId="{675E8AED-D1FA-462E-93BE-96E5062D6411}" type="presOf" srcId="{47D1777D-8374-4D85-A0BD-C8DB2FB65072}" destId="{E2FB7A91-38B0-4CDD-8929-85956887EFC9}" srcOrd="1" destOrd="0" presId="urn:microsoft.com/office/officeart/2005/8/layout/list1"/>
    <dgm:cxn modelId="{F75650AA-7F3C-4FFE-95B6-15A60317E5D2}" type="presParOf" srcId="{EAAF3B8A-8B8A-4CA7-ACF3-CC554C338776}" destId="{881AA05F-6022-4D3C-B3C4-AE4A90B24931}" srcOrd="0" destOrd="0" presId="urn:microsoft.com/office/officeart/2005/8/layout/list1"/>
    <dgm:cxn modelId="{96A9EE19-744D-42D7-8F7E-A3C1E3C3B88F}" type="presParOf" srcId="{881AA05F-6022-4D3C-B3C4-AE4A90B24931}" destId="{60EBAFE7-D42E-4E50-B7FB-552EF5E7E35D}" srcOrd="0" destOrd="0" presId="urn:microsoft.com/office/officeart/2005/8/layout/list1"/>
    <dgm:cxn modelId="{F8F30D7E-1B3D-4661-BEA1-BFD245926453}" type="presParOf" srcId="{881AA05F-6022-4D3C-B3C4-AE4A90B24931}" destId="{4DF7E94F-972A-4C44-A333-617684750588}" srcOrd="1" destOrd="0" presId="urn:microsoft.com/office/officeart/2005/8/layout/list1"/>
    <dgm:cxn modelId="{219E2B41-B0C8-4E6D-B933-F4FC4BCFEA6B}" type="presParOf" srcId="{EAAF3B8A-8B8A-4CA7-ACF3-CC554C338776}" destId="{B7FD397F-A299-4AFA-B66C-F8F2B23D2C38}" srcOrd="1" destOrd="0" presId="urn:microsoft.com/office/officeart/2005/8/layout/list1"/>
    <dgm:cxn modelId="{5C216BE3-401F-4E12-86DD-49AE8F7692DA}" type="presParOf" srcId="{EAAF3B8A-8B8A-4CA7-ACF3-CC554C338776}" destId="{443D9635-7A31-4046-930E-2CCAE4DCB472}" srcOrd="2" destOrd="0" presId="urn:microsoft.com/office/officeart/2005/8/layout/list1"/>
    <dgm:cxn modelId="{DC2F6611-45F2-4E0B-8ED6-DC53D01979AB}" type="presParOf" srcId="{EAAF3B8A-8B8A-4CA7-ACF3-CC554C338776}" destId="{598543A5-D7F7-442A-953D-7CF488FA1CA1}" srcOrd="3" destOrd="0" presId="urn:microsoft.com/office/officeart/2005/8/layout/list1"/>
    <dgm:cxn modelId="{F6CD1146-2FF9-40D6-B505-1B26D37CB66C}" type="presParOf" srcId="{EAAF3B8A-8B8A-4CA7-ACF3-CC554C338776}" destId="{DAD6389C-CD34-49BF-ADF5-8E64D67D8271}" srcOrd="4" destOrd="0" presId="urn:microsoft.com/office/officeart/2005/8/layout/list1"/>
    <dgm:cxn modelId="{8C7FBE0C-74B0-47A7-B4D4-D5564B4D115C}" type="presParOf" srcId="{DAD6389C-CD34-49BF-ADF5-8E64D67D8271}" destId="{E49088A2-9DEC-40EA-96E0-6634A743A6A5}" srcOrd="0" destOrd="0" presId="urn:microsoft.com/office/officeart/2005/8/layout/list1"/>
    <dgm:cxn modelId="{2909A64A-59AF-45E2-AE76-6AB319490767}" type="presParOf" srcId="{DAD6389C-CD34-49BF-ADF5-8E64D67D8271}" destId="{49A4E820-E1E7-47D1-883A-B79AF7CBFF35}" srcOrd="1" destOrd="0" presId="urn:microsoft.com/office/officeart/2005/8/layout/list1"/>
    <dgm:cxn modelId="{F84BB680-B39E-4F27-89BC-43AFD75194E1}" type="presParOf" srcId="{EAAF3B8A-8B8A-4CA7-ACF3-CC554C338776}" destId="{5627B7BE-D61F-4D90-97E3-37DA6F1CDDFF}" srcOrd="5" destOrd="0" presId="urn:microsoft.com/office/officeart/2005/8/layout/list1"/>
    <dgm:cxn modelId="{D414F90D-7ED0-469C-89EC-5086CD9603A4}" type="presParOf" srcId="{EAAF3B8A-8B8A-4CA7-ACF3-CC554C338776}" destId="{229E44C8-FDA6-4EF0-A990-32BEFE0DCEAA}" srcOrd="6" destOrd="0" presId="urn:microsoft.com/office/officeart/2005/8/layout/list1"/>
    <dgm:cxn modelId="{46018DFD-E945-4897-A9D5-0651A964B561}" type="presParOf" srcId="{EAAF3B8A-8B8A-4CA7-ACF3-CC554C338776}" destId="{124D37F5-C892-4EEB-AABD-30896D77D162}" srcOrd="7" destOrd="0" presId="urn:microsoft.com/office/officeart/2005/8/layout/list1"/>
    <dgm:cxn modelId="{2827C660-18E3-495D-94FF-1C4C555D6C2E}" type="presParOf" srcId="{EAAF3B8A-8B8A-4CA7-ACF3-CC554C338776}" destId="{64719706-1429-4C2B-ABDA-DE7ED9032658}" srcOrd="8" destOrd="0" presId="urn:microsoft.com/office/officeart/2005/8/layout/list1"/>
    <dgm:cxn modelId="{D290A7D3-3A62-46BB-9D72-29E533D7FB0E}" type="presParOf" srcId="{64719706-1429-4C2B-ABDA-DE7ED9032658}" destId="{31F6EECF-2850-4FCB-A32F-E54C27F30F05}" srcOrd="0" destOrd="0" presId="urn:microsoft.com/office/officeart/2005/8/layout/list1"/>
    <dgm:cxn modelId="{BCB2EBC8-8CCE-4AF1-B877-75D49103058F}" type="presParOf" srcId="{64719706-1429-4C2B-ABDA-DE7ED9032658}" destId="{E2FB7A91-38B0-4CDD-8929-85956887EFC9}" srcOrd="1" destOrd="0" presId="urn:microsoft.com/office/officeart/2005/8/layout/list1"/>
    <dgm:cxn modelId="{3C633679-6C49-4194-9FEC-122A0D108D70}" type="presParOf" srcId="{EAAF3B8A-8B8A-4CA7-ACF3-CC554C338776}" destId="{14D48BFE-259C-424B-BFFF-790A3F127D95}" srcOrd="9" destOrd="0" presId="urn:microsoft.com/office/officeart/2005/8/layout/list1"/>
    <dgm:cxn modelId="{65845997-E4F5-4DD6-A8E7-37C0B3631A45}" type="presParOf" srcId="{EAAF3B8A-8B8A-4CA7-ACF3-CC554C338776}" destId="{8FF63DC7-EB80-47AF-A1DB-F8CB31B8C555}"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6.xml><?xml version="1.0" encoding="utf-8"?>
<dgm:dataModel xmlns:dgm="http://schemas.openxmlformats.org/drawingml/2006/diagram" xmlns:a="http://schemas.openxmlformats.org/drawingml/2006/main">
  <dgm:ptLst>
    <dgm:pt modelId="{62FEEA9E-AA89-4AA1-8F71-4C9522379A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64065D-BF97-4AEF-9C69-93C7D1E2FBE3}">
      <dgm:prSet phldrT="[文字]" custT="1"/>
      <dgm:spPr/>
      <dgm:t>
        <a:bodyPr/>
        <a:lstStyle/>
        <a:p>
          <a:r>
            <a:rPr lang="zh-TW" altLang="en-US" sz="2400" dirty="0" smtClean="0">
              <a:solidFill>
                <a:schemeClr val="bg1"/>
              </a:solidFill>
            </a:rPr>
            <a:t>貸款期限</a:t>
          </a:r>
          <a:endParaRPr lang="zh-TW" altLang="en-US" sz="2400" dirty="0">
            <a:solidFill>
              <a:schemeClr val="bg1"/>
            </a:solidFill>
          </a:endParaRPr>
        </a:p>
      </dgm:t>
    </dgm:pt>
    <dgm:pt modelId="{87CF8AF2-F3C2-46A1-ADD7-510015E89209}" type="parTrans" cxnId="{829B5C49-ABCC-4034-9B1D-F112ED0514D9}">
      <dgm:prSet/>
      <dgm:spPr/>
      <dgm:t>
        <a:bodyPr/>
        <a:lstStyle/>
        <a:p>
          <a:endParaRPr lang="zh-TW" altLang="en-US"/>
        </a:p>
      </dgm:t>
    </dgm:pt>
    <dgm:pt modelId="{1FF1918E-BAEE-43B2-9805-E1C66AE12CAB}" type="sibTrans" cxnId="{829B5C49-ABCC-4034-9B1D-F112ED0514D9}">
      <dgm:prSet/>
      <dgm:spPr/>
      <dgm:t>
        <a:bodyPr/>
        <a:lstStyle/>
        <a:p>
          <a:endParaRPr lang="zh-TW" altLang="en-US"/>
        </a:p>
      </dgm:t>
    </dgm:pt>
    <dgm:pt modelId="{7C201AE8-F87A-4041-B2BB-FDBEA0E75834}">
      <dgm:prSet phldrT="[文字]" custT="1"/>
      <dgm:spPr/>
      <dgm:t>
        <a:bodyPr/>
        <a:lstStyle/>
        <a:p>
          <a:r>
            <a:rPr lang="zh-TW" altLang="en-US" sz="2400" dirty="0" smtClean="0"/>
            <a:t>動用方式</a:t>
          </a:r>
          <a:endParaRPr lang="zh-TW" altLang="en-US" sz="2400" dirty="0"/>
        </a:p>
      </dgm:t>
    </dgm:pt>
    <dgm:pt modelId="{AD5958AB-E127-4914-A6A7-A0F14F1C170A}" type="parTrans" cxnId="{01BD5229-29B8-403F-8CFA-FA29CB69312C}">
      <dgm:prSet/>
      <dgm:spPr/>
      <dgm:t>
        <a:bodyPr/>
        <a:lstStyle/>
        <a:p>
          <a:endParaRPr lang="zh-TW" altLang="en-US"/>
        </a:p>
      </dgm:t>
    </dgm:pt>
    <dgm:pt modelId="{D85078B6-DC90-4579-8AD7-32E66FD8ED49}" type="sibTrans" cxnId="{01BD5229-29B8-403F-8CFA-FA29CB69312C}">
      <dgm:prSet/>
      <dgm:spPr/>
      <dgm:t>
        <a:bodyPr/>
        <a:lstStyle/>
        <a:p>
          <a:endParaRPr lang="zh-TW" altLang="en-US"/>
        </a:p>
      </dgm:t>
    </dgm:pt>
    <dgm:pt modelId="{47D1777D-8374-4D85-A0BD-C8DB2FB65072}">
      <dgm:prSet phldrT="[文字]" custT="1"/>
      <dgm:spPr/>
      <dgm:t>
        <a:bodyPr/>
        <a:lstStyle/>
        <a:p>
          <a:r>
            <a:rPr lang="zh-TW" altLang="en-US" sz="2400" dirty="0" smtClean="0"/>
            <a:t>繳息及償還方式</a:t>
          </a:r>
          <a:endParaRPr lang="zh-TW" altLang="en-US" sz="2400" dirty="0"/>
        </a:p>
      </dgm:t>
    </dgm:pt>
    <dgm:pt modelId="{30344A49-D2F1-4844-A122-3FA29DE1F6D3}" type="parTrans" cxnId="{5E66BF8C-07B9-4F8D-974A-55B7ABE7F648}">
      <dgm:prSet/>
      <dgm:spPr/>
      <dgm:t>
        <a:bodyPr/>
        <a:lstStyle/>
        <a:p>
          <a:endParaRPr lang="zh-TW" altLang="en-US"/>
        </a:p>
      </dgm:t>
    </dgm:pt>
    <dgm:pt modelId="{CF8B878B-3CEC-4C9E-AD65-6A391A385CAD}" type="sibTrans" cxnId="{5E66BF8C-07B9-4F8D-974A-55B7ABE7F648}">
      <dgm:prSet/>
      <dgm:spPr/>
      <dgm:t>
        <a:bodyPr/>
        <a:lstStyle/>
        <a:p>
          <a:endParaRPr lang="zh-TW" altLang="en-US"/>
        </a:p>
      </dgm:t>
    </dgm:pt>
    <dgm:pt modelId="{CE64EA4A-E125-403B-8331-6C426FFAD344}">
      <dgm:prSet custT="1"/>
      <dgm:spPr/>
      <dgm:t>
        <a:bodyPr/>
        <a:lstStyle/>
        <a:p>
          <a:r>
            <a:rPr lang="zh-TW" altLang="en-US" sz="2400" dirty="0" smtClean="0">
              <a:solidFill>
                <a:srgbClr val="000000"/>
              </a:solidFill>
              <a:latin typeface="+mn-ea"/>
              <a:ea typeface="+mn-ea"/>
            </a:rPr>
            <a:t>最長</a:t>
          </a:r>
          <a:r>
            <a:rPr lang="en-US" altLang="zh-TW" sz="2400" dirty="0" smtClean="0">
              <a:solidFill>
                <a:srgbClr val="000000"/>
              </a:solidFill>
              <a:latin typeface="+mn-ea"/>
              <a:ea typeface="+mn-ea"/>
            </a:rPr>
            <a:t>3</a:t>
          </a:r>
          <a:r>
            <a:rPr lang="zh-TW" altLang="en-US" sz="2400" dirty="0" smtClean="0">
              <a:solidFill>
                <a:srgbClr val="000000"/>
              </a:solidFill>
              <a:latin typeface="+mn-ea"/>
              <a:ea typeface="+mn-ea"/>
            </a:rPr>
            <a:t>年</a:t>
          </a:r>
          <a:r>
            <a:rPr lang="zh-TW" altLang="zh-TW" sz="2400" dirty="0" smtClean="0">
              <a:solidFill>
                <a:srgbClr val="000000"/>
              </a:solidFill>
              <a:latin typeface="+mn-ea"/>
              <a:ea typeface="+mn-ea"/>
            </a:rPr>
            <a:t>。</a:t>
          </a:r>
          <a:endParaRPr lang="zh-TW" altLang="en-US" sz="2400" dirty="0">
            <a:latin typeface="+mn-ea"/>
            <a:ea typeface="+mn-ea"/>
          </a:endParaRPr>
        </a:p>
      </dgm:t>
    </dgm:pt>
    <dgm:pt modelId="{C5F578E5-9F49-41AE-A69D-2AC8A43154EB}" type="parTrans" cxnId="{CC6C2238-502A-4910-A67B-D97F27890BA5}">
      <dgm:prSet/>
      <dgm:spPr/>
      <dgm:t>
        <a:bodyPr/>
        <a:lstStyle/>
        <a:p>
          <a:endParaRPr lang="zh-TW" altLang="en-US"/>
        </a:p>
      </dgm:t>
    </dgm:pt>
    <dgm:pt modelId="{BF6EA878-88DB-4159-BE8D-5EF939568AB1}" type="sibTrans" cxnId="{CC6C2238-502A-4910-A67B-D97F27890BA5}">
      <dgm:prSet/>
      <dgm:spPr/>
      <dgm:t>
        <a:bodyPr/>
        <a:lstStyle/>
        <a:p>
          <a:endParaRPr lang="zh-TW" altLang="en-US"/>
        </a:p>
      </dgm:t>
    </dgm:pt>
    <dgm:pt modelId="{80083BD5-B92F-4042-AC82-AB4242FF30A0}">
      <dgm:prSet custT="1"/>
      <dgm:spPr/>
      <dgm:t>
        <a:bodyPr/>
        <a:lstStyle/>
        <a:p>
          <a:r>
            <a:rPr lang="zh-TW" altLang="zh-TW" sz="2400" dirty="0" smtClean="0">
              <a:solidFill>
                <a:srgbClr val="000000"/>
              </a:solidFill>
              <a:latin typeface="新細明體"/>
              <a:ea typeface="標楷體"/>
              <a:cs typeface="新細明體"/>
            </a:rPr>
            <a:t>一次或分次動用，但貸款期限不超過一年者，得於額度內循環動用。</a:t>
          </a:r>
          <a:endParaRPr lang="zh-TW" altLang="en-US" sz="2400" dirty="0"/>
        </a:p>
      </dgm:t>
    </dgm:pt>
    <dgm:pt modelId="{633E9F59-9620-41B0-B794-A4A17F9A07E2}" type="parTrans" cxnId="{870F400D-E1E7-416B-B848-9F082B4393D0}">
      <dgm:prSet/>
      <dgm:spPr/>
      <dgm:t>
        <a:bodyPr/>
        <a:lstStyle/>
        <a:p>
          <a:endParaRPr lang="zh-TW" altLang="en-US"/>
        </a:p>
      </dgm:t>
    </dgm:pt>
    <dgm:pt modelId="{AC255484-F776-4E86-A6E5-AE3744E5BD3D}" type="sibTrans" cxnId="{870F400D-E1E7-416B-B848-9F082B4393D0}">
      <dgm:prSet/>
      <dgm:spPr/>
      <dgm:t>
        <a:bodyPr/>
        <a:lstStyle/>
        <a:p>
          <a:endParaRPr lang="zh-TW" altLang="en-US"/>
        </a:p>
      </dgm:t>
    </dgm:pt>
    <dgm:pt modelId="{435BAF57-8D2A-4054-8DCB-F6BD118DC832}">
      <dgm:prSet custT="1"/>
      <dgm:spPr/>
      <dgm:t>
        <a:bodyPr/>
        <a:lstStyle/>
        <a:p>
          <a:r>
            <a:rPr lang="zh-TW" altLang="zh-TW" sz="2400" dirty="0" smtClean="0">
              <a:solidFill>
                <a:srgbClr val="000000"/>
              </a:solidFill>
              <a:latin typeface="新細明體"/>
              <a:ea typeface="標楷體"/>
              <a:cs typeface="新細明體"/>
            </a:rPr>
            <a:t>利息以每月繳納為原則</a:t>
          </a:r>
          <a:r>
            <a:rPr lang="zh-TW" altLang="zh-TW" sz="2400" dirty="0" smtClean="0">
              <a:latin typeface="Times New Roman"/>
              <a:ea typeface="標楷體"/>
              <a:cs typeface="Times New Roman"/>
            </a:rPr>
            <a:t>。</a:t>
          </a:r>
          <a:endParaRPr lang="zh-TW" altLang="en-US" sz="2400" dirty="0"/>
        </a:p>
      </dgm:t>
    </dgm:pt>
    <dgm:pt modelId="{D5F499B3-7BF8-4D1C-8905-E7BCBD130DBD}" type="parTrans" cxnId="{3ED09540-1CDF-4342-934A-CDF5E83299D9}">
      <dgm:prSet/>
      <dgm:spPr/>
      <dgm:t>
        <a:bodyPr/>
        <a:lstStyle/>
        <a:p>
          <a:endParaRPr lang="zh-TW" altLang="en-US"/>
        </a:p>
      </dgm:t>
    </dgm:pt>
    <dgm:pt modelId="{B4EA2B9A-3856-440B-8045-9D1830DE0EC8}" type="sibTrans" cxnId="{3ED09540-1CDF-4342-934A-CDF5E83299D9}">
      <dgm:prSet/>
      <dgm:spPr/>
      <dgm:t>
        <a:bodyPr/>
        <a:lstStyle/>
        <a:p>
          <a:endParaRPr lang="zh-TW" altLang="en-US"/>
        </a:p>
      </dgm:t>
    </dgm:pt>
    <dgm:pt modelId="{FEAA40D8-1DFB-4E43-B7B9-8476E07AC80B}">
      <dgm:prSet custT="1"/>
      <dgm:spPr/>
      <dgm:t>
        <a:bodyPr/>
        <a:lstStyle/>
        <a:p>
          <a:r>
            <a:rPr lang="zh-TW" altLang="en-US" sz="2400" dirty="0" smtClean="0">
              <a:solidFill>
                <a:srgbClr val="000000"/>
              </a:solidFill>
              <a:latin typeface="新細明體"/>
              <a:ea typeface="標楷體"/>
              <a:cs typeface="新細明體"/>
            </a:rPr>
            <a:t>本金</a:t>
          </a:r>
          <a:r>
            <a:rPr lang="zh-TW" altLang="zh-TW" sz="2400" dirty="0" smtClean="0">
              <a:solidFill>
                <a:srgbClr val="000000"/>
              </a:solidFill>
              <a:latin typeface="新細明體"/>
              <a:ea typeface="標楷體"/>
              <a:cs typeface="新細明體"/>
            </a:rPr>
            <a:t>以分期攤還為原則，每期攤還期間最長不得逾六個月；惟如借款額度為循環動用者，可於到期時一次清償剩餘本</a:t>
          </a:r>
          <a:r>
            <a:rPr lang="zh-TW" altLang="en-US" sz="2400" dirty="0" smtClean="0">
              <a:solidFill>
                <a:srgbClr val="000000"/>
              </a:solidFill>
              <a:latin typeface="新細明體"/>
              <a:ea typeface="標楷體"/>
              <a:cs typeface="新細明體"/>
            </a:rPr>
            <a:t>金</a:t>
          </a:r>
          <a:r>
            <a:rPr lang="zh-TW" altLang="zh-TW" sz="2400" b="0" dirty="0" smtClean="0">
              <a:solidFill>
                <a:schemeClr val="tx1"/>
              </a:solidFill>
              <a:ea typeface="標楷體"/>
              <a:cs typeface="Times New Roman"/>
            </a:rPr>
            <a:t>。</a:t>
          </a:r>
          <a:endParaRPr lang="zh-TW" altLang="en-US" sz="2400" dirty="0"/>
        </a:p>
      </dgm:t>
    </dgm:pt>
    <dgm:pt modelId="{55AD7E38-511E-41F9-AC4C-5EC85A15BDB1}" type="parTrans" cxnId="{CA7DE5A3-2AA1-4262-9D97-B8BAACCBD98F}">
      <dgm:prSet/>
      <dgm:spPr/>
      <dgm:t>
        <a:bodyPr/>
        <a:lstStyle/>
        <a:p>
          <a:endParaRPr lang="zh-TW" altLang="en-US"/>
        </a:p>
      </dgm:t>
    </dgm:pt>
    <dgm:pt modelId="{4FAC498B-F373-4B41-AA26-FA1304C0B8EA}" type="sibTrans" cxnId="{CA7DE5A3-2AA1-4262-9D97-B8BAACCBD98F}">
      <dgm:prSet/>
      <dgm:spPr/>
      <dgm:t>
        <a:bodyPr/>
        <a:lstStyle/>
        <a:p>
          <a:endParaRPr lang="zh-TW" altLang="en-US"/>
        </a:p>
      </dgm:t>
    </dgm:pt>
    <dgm:pt modelId="{EAAF3B8A-8B8A-4CA7-ACF3-CC554C338776}" type="pres">
      <dgm:prSet presAssocID="{62FEEA9E-AA89-4AA1-8F71-4C9522379A7F}" presName="linear" presStyleCnt="0">
        <dgm:presLayoutVars>
          <dgm:dir/>
          <dgm:animLvl val="lvl"/>
          <dgm:resizeHandles val="exact"/>
        </dgm:presLayoutVars>
      </dgm:prSet>
      <dgm:spPr/>
      <dgm:t>
        <a:bodyPr/>
        <a:lstStyle/>
        <a:p>
          <a:endParaRPr lang="zh-TW" altLang="en-US"/>
        </a:p>
      </dgm:t>
    </dgm:pt>
    <dgm:pt modelId="{881AA05F-6022-4D3C-B3C4-AE4A90B24931}" type="pres">
      <dgm:prSet presAssocID="{0964065D-BF97-4AEF-9C69-93C7D1E2FBE3}" presName="parentLin" presStyleCnt="0"/>
      <dgm:spPr/>
    </dgm:pt>
    <dgm:pt modelId="{60EBAFE7-D42E-4E50-B7FB-552EF5E7E35D}" type="pres">
      <dgm:prSet presAssocID="{0964065D-BF97-4AEF-9C69-93C7D1E2FBE3}" presName="parentLeftMargin" presStyleLbl="node1" presStyleIdx="0" presStyleCnt="3"/>
      <dgm:spPr/>
      <dgm:t>
        <a:bodyPr/>
        <a:lstStyle/>
        <a:p>
          <a:endParaRPr lang="zh-TW" altLang="en-US"/>
        </a:p>
      </dgm:t>
    </dgm:pt>
    <dgm:pt modelId="{4DF7E94F-972A-4C44-A333-617684750588}" type="pres">
      <dgm:prSet presAssocID="{0964065D-BF97-4AEF-9C69-93C7D1E2FBE3}" presName="parentText" presStyleLbl="node1" presStyleIdx="0" presStyleCnt="3">
        <dgm:presLayoutVars>
          <dgm:chMax val="0"/>
          <dgm:bulletEnabled val="1"/>
        </dgm:presLayoutVars>
      </dgm:prSet>
      <dgm:spPr/>
      <dgm:t>
        <a:bodyPr/>
        <a:lstStyle/>
        <a:p>
          <a:endParaRPr lang="zh-TW" altLang="en-US"/>
        </a:p>
      </dgm:t>
    </dgm:pt>
    <dgm:pt modelId="{B7FD397F-A299-4AFA-B66C-F8F2B23D2C38}" type="pres">
      <dgm:prSet presAssocID="{0964065D-BF97-4AEF-9C69-93C7D1E2FBE3}" presName="negativeSpace" presStyleCnt="0"/>
      <dgm:spPr/>
    </dgm:pt>
    <dgm:pt modelId="{443D9635-7A31-4046-930E-2CCAE4DCB472}" type="pres">
      <dgm:prSet presAssocID="{0964065D-BF97-4AEF-9C69-93C7D1E2FBE3}" presName="childText" presStyleLbl="conFgAcc1" presStyleIdx="0" presStyleCnt="3" custLinFactNeighborX="-900" custLinFactNeighborY="-17102">
        <dgm:presLayoutVars>
          <dgm:bulletEnabled val="1"/>
        </dgm:presLayoutVars>
      </dgm:prSet>
      <dgm:spPr/>
      <dgm:t>
        <a:bodyPr/>
        <a:lstStyle/>
        <a:p>
          <a:endParaRPr lang="zh-TW" altLang="en-US"/>
        </a:p>
      </dgm:t>
    </dgm:pt>
    <dgm:pt modelId="{598543A5-D7F7-442A-953D-7CF488FA1CA1}" type="pres">
      <dgm:prSet presAssocID="{1FF1918E-BAEE-43B2-9805-E1C66AE12CAB}" presName="spaceBetweenRectangles" presStyleCnt="0"/>
      <dgm:spPr/>
    </dgm:pt>
    <dgm:pt modelId="{DAD6389C-CD34-49BF-ADF5-8E64D67D8271}" type="pres">
      <dgm:prSet presAssocID="{7C201AE8-F87A-4041-B2BB-FDBEA0E75834}" presName="parentLin" presStyleCnt="0"/>
      <dgm:spPr/>
    </dgm:pt>
    <dgm:pt modelId="{E49088A2-9DEC-40EA-96E0-6634A743A6A5}" type="pres">
      <dgm:prSet presAssocID="{7C201AE8-F87A-4041-B2BB-FDBEA0E75834}" presName="parentLeftMargin" presStyleLbl="node1" presStyleIdx="0" presStyleCnt="3"/>
      <dgm:spPr/>
      <dgm:t>
        <a:bodyPr/>
        <a:lstStyle/>
        <a:p>
          <a:endParaRPr lang="zh-TW" altLang="en-US"/>
        </a:p>
      </dgm:t>
    </dgm:pt>
    <dgm:pt modelId="{49A4E820-E1E7-47D1-883A-B79AF7CBFF35}" type="pres">
      <dgm:prSet presAssocID="{7C201AE8-F87A-4041-B2BB-FDBEA0E75834}" presName="parentText" presStyleLbl="node1" presStyleIdx="1" presStyleCnt="3">
        <dgm:presLayoutVars>
          <dgm:chMax val="0"/>
          <dgm:bulletEnabled val="1"/>
        </dgm:presLayoutVars>
      </dgm:prSet>
      <dgm:spPr/>
      <dgm:t>
        <a:bodyPr/>
        <a:lstStyle/>
        <a:p>
          <a:endParaRPr lang="zh-TW" altLang="en-US"/>
        </a:p>
      </dgm:t>
    </dgm:pt>
    <dgm:pt modelId="{5627B7BE-D61F-4D90-97E3-37DA6F1CDDFF}" type="pres">
      <dgm:prSet presAssocID="{7C201AE8-F87A-4041-B2BB-FDBEA0E75834}" presName="negativeSpace" presStyleCnt="0"/>
      <dgm:spPr/>
    </dgm:pt>
    <dgm:pt modelId="{229E44C8-FDA6-4EF0-A990-32BEFE0DCEAA}" type="pres">
      <dgm:prSet presAssocID="{7C201AE8-F87A-4041-B2BB-FDBEA0E75834}" presName="childText" presStyleLbl="conFgAcc1" presStyleIdx="1" presStyleCnt="3">
        <dgm:presLayoutVars>
          <dgm:bulletEnabled val="1"/>
        </dgm:presLayoutVars>
      </dgm:prSet>
      <dgm:spPr/>
      <dgm:t>
        <a:bodyPr/>
        <a:lstStyle/>
        <a:p>
          <a:endParaRPr lang="zh-TW" altLang="en-US"/>
        </a:p>
      </dgm:t>
    </dgm:pt>
    <dgm:pt modelId="{124D37F5-C892-4EEB-AABD-30896D77D162}" type="pres">
      <dgm:prSet presAssocID="{D85078B6-DC90-4579-8AD7-32E66FD8ED49}" presName="spaceBetweenRectangles" presStyleCnt="0"/>
      <dgm:spPr/>
    </dgm:pt>
    <dgm:pt modelId="{64719706-1429-4C2B-ABDA-DE7ED9032658}" type="pres">
      <dgm:prSet presAssocID="{47D1777D-8374-4D85-A0BD-C8DB2FB65072}" presName="parentLin" presStyleCnt="0"/>
      <dgm:spPr/>
    </dgm:pt>
    <dgm:pt modelId="{31F6EECF-2850-4FCB-A32F-E54C27F30F05}" type="pres">
      <dgm:prSet presAssocID="{47D1777D-8374-4D85-A0BD-C8DB2FB65072}" presName="parentLeftMargin" presStyleLbl="node1" presStyleIdx="1" presStyleCnt="3"/>
      <dgm:spPr/>
      <dgm:t>
        <a:bodyPr/>
        <a:lstStyle/>
        <a:p>
          <a:endParaRPr lang="zh-TW" altLang="en-US"/>
        </a:p>
      </dgm:t>
    </dgm:pt>
    <dgm:pt modelId="{E2FB7A91-38B0-4CDD-8929-85956887EFC9}" type="pres">
      <dgm:prSet presAssocID="{47D1777D-8374-4D85-A0BD-C8DB2FB65072}" presName="parentText" presStyleLbl="node1" presStyleIdx="2" presStyleCnt="3">
        <dgm:presLayoutVars>
          <dgm:chMax val="0"/>
          <dgm:bulletEnabled val="1"/>
        </dgm:presLayoutVars>
      </dgm:prSet>
      <dgm:spPr/>
      <dgm:t>
        <a:bodyPr/>
        <a:lstStyle/>
        <a:p>
          <a:endParaRPr lang="zh-TW" altLang="en-US"/>
        </a:p>
      </dgm:t>
    </dgm:pt>
    <dgm:pt modelId="{14D48BFE-259C-424B-BFFF-790A3F127D95}" type="pres">
      <dgm:prSet presAssocID="{47D1777D-8374-4D85-A0BD-C8DB2FB65072}" presName="negativeSpace" presStyleCnt="0"/>
      <dgm:spPr/>
    </dgm:pt>
    <dgm:pt modelId="{8FF63DC7-EB80-47AF-A1DB-F8CB31B8C555}" type="pres">
      <dgm:prSet presAssocID="{47D1777D-8374-4D85-A0BD-C8DB2FB65072}" presName="childText" presStyleLbl="conFgAcc1" presStyleIdx="2" presStyleCnt="3">
        <dgm:presLayoutVars>
          <dgm:bulletEnabled val="1"/>
        </dgm:presLayoutVars>
      </dgm:prSet>
      <dgm:spPr/>
      <dgm:t>
        <a:bodyPr/>
        <a:lstStyle/>
        <a:p>
          <a:endParaRPr lang="zh-TW" altLang="en-US"/>
        </a:p>
      </dgm:t>
    </dgm:pt>
  </dgm:ptLst>
  <dgm:cxnLst>
    <dgm:cxn modelId="{829B5C49-ABCC-4034-9B1D-F112ED0514D9}" srcId="{62FEEA9E-AA89-4AA1-8F71-4C9522379A7F}" destId="{0964065D-BF97-4AEF-9C69-93C7D1E2FBE3}" srcOrd="0" destOrd="0" parTransId="{87CF8AF2-F3C2-46A1-ADD7-510015E89209}" sibTransId="{1FF1918E-BAEE-43B2-9805-E1C66AE12CAB}"/>
    <dgm:cxn modelId="{AE6520CC-A4A3-4909-A1D4-282FF3135E20}" type="presOf" srcId="{7C201AE8-F87A-4041-B2BB-FDBEA0E75834}" destId="{E49088A2-9DEC-40EA-96E0-6634A743A6A5}" srcOrd="0" destOrd="0" presId="urn:microsoft.com/office/officeart/2005/8/layout/list1"/>
    <dgm:cxn modelId="{A5794522-B293-44A9-9313-B68461A343F2}" type="presOf" srcId="{47D1777D-8374-4D85-A0BD-C8DB2FB65072}" destId="{E2FB7A91-38B0-4CDD-8929-85956887EFC9}" srcOrd="1" destOrd="0" presId="urn:microsoft.com/office/officeart/2005/8/layout/list1"/>
    <dgm:cxn modelId="{870F400D-E1E7-416B-B848-9F082B4393D0}" srcId="{7C201AE8-F87A-4041-B2BB-FDBEA0E75834}" destId="{80083BD5-B92F-4042-AC82-AB4242FF30A0}" srcOrd="0" destOrd="0" parTransId="{633E9F59-9620-41B0-B794-A4A17F9A07E2}" sibTransId="{AC255484-F776-4E86-A6E5-AE3744E5BD3D}"/>
    <dgm:cxn modelId="{ED87AB1F-F9D9-4C1C-BE18-825DE6FBD59A}" type="presOf" srcId="{80083BD5-B92F-4042-AC82-AB4242FF30A0}" destId="{229E44C8-FDA6-4EF0-A990-32BEFE0DCEAA}" srcOrd="0" destOrd="0" presId="urn:microsoft.com/office/officeart/2005/8/layout/list1"/>
    <dgm:cxn modelId="{7CE99AF7-987C-4FA1-A7F7-B31862DE140D}" type="presOf" srcId="{FEAA40D8-1DFB-4E43-B7B9-8476E07AC80B}" destId="{8FF63DC7-EB80-47AF-A1DB-F8CB31B8C555}" srcOrd="0" destOrd="1" presId="urn:microsoft.com/office/officeart/2005/8/layout/list1"/>
    <dgm:cxn modelId="{B12F50FA-F82A-4EAC-9597-D827847458FB}" type="presOf" srcId="{0964065D-BF97-4AEF-9C69-93C7D1E2FBE3}" destId="{4DF7E94F-972A-4C44-A333-617684750588}" srcOrd="1" destOrd="0" presId="urn:microsoft.com/office/officeart/2005/8/layout/list1"/>
    <dgm:cxn modelId="{01BD5229-29B8-403F-8CFA-FA29CB69312C}" srcId="{62FEEA9E-AA89-4AA1-8F71-4C9522379A7F}" destId="{7C201AE8-F87A-4041-B2BB-FDBEA0E75834}" srcOrd="1" destOrd="0" parTransId="{AD5958AB-E127-4914-A6A7-A0F14F1C170A}" sibTransId="{D85078B6-DC90-4579-8AD7-32E66FD8ED49}"/>
    <dgm:cxn modelId="{C142CD2E-E8CD-4AAC-BB9E-FB5FAD88CB72}" type="presOf" srcId="{7C201AE8-F87A-4041-B2BB-FDBEA0E75834}" destId="{49A4E820-E1E7-47D1-883A-B79AF7CBFF35}" srcOrd="1" destOrd="0" presId="urn:microsoft.com/office/officeart/2005/8/layout/list1"/>
    <dgm:cxn modelId="{3ED09540-1CDF-4342-934A-CDF5E83299D9}" srcId="{47D1777D-8374-4D85-A0BD-C8DB2FB65072}" destId="{435BAF57-8D2A-4054-8DCB-F6BD118DC832}" srcOrd="0" destOrd="0" parTransId="{D5F499B3-7BF8-4D1C-8905-E7BCBD130DBD}" sibTransId="{B4EA2B9A-3856-440B-8045-9D1830DE0EC8}"/>
    <dgm:cxn modelId="{5E66BF8C-07B9-4F8D-974A-55B7ABE7F648}" srcId="{62FEEA9E-AA89-4AA1-8F71-4C9522379A7F}" destId="{47D1777D-8374-4D85-A0BD-C8DB2FB65072}" srcOrd="2" destOrd="0" parTransId="{30344A49-D2F1-4844-A122-3FA29DE1F6D3}" sibTransId="{CF8B878B-3CEC-4C9E-AD65-6A391A385CAD}"/>
    <dgm:cxn modelId="{E9E268A2-57EA-45DE-81C4-F47F6A3B2EF2}" type="presOf" srcId="{435BAF57-8D2A-4054-8DCB-F6BD118DC832}" destId="{8FF63DC7-EB80-47AF-A1DB-F8CB31B8C555}" srcOrd="0" destOrd="0" presId="urn:microsoft.com/office/officeart/2005/8/layout/list1"/>
    <dgm:cxn modelId="{CA7DE5A3-2AA1-4262-9D97-B8BAACCBD98F}" srcId="{47D1777D-8374-4D85-A0BD-C8DB2FB65072}" destId="{FEAA40D8-1DFB-4E43-B7B9-8476E07AC80B}" srcOrd="1" destOrd="0" parTransId="{55AD7E38-511E-41F9-AC4C-5EC85A15BDB1}" sibTransId="{4FAC498B-F373-4B41-AA26-FA1304C0B8EA}"/>
    <dgm:cxn modelId="{E4011767-B9BC-4C19-971F-69D619075280}" type="presOf" srcId="{CE64EA4A-E125-403B-8331-6C426FFAD344}" destId="{443D9635-7A31-4046-930E-2CCAE4DCB472}" srcOrd="0" destOrd="0" presId="urn:microsoft.com/office/officeart/2005/8/layout/list1"/>
    <dgm:cxn modelId="{CC6C2238-502A-4910-A67B-D97F27890BA5}" srcId="{0964065D-BF97-4AEF-9C69-93C7D1E2FBE3}" destId="{CE64EA4A-E125-403B-8331-6C426FFAD344}" srcOrd="0" destOrd="0" parTransId="{C5F578E5-9F49-41AE-A69D-2AC8A43154EB}" sibTransId="{BF6EA878-88DB-4159-BE8D-5EF939568AB1}"/>
    <dgm:cxn modelId="{309306FC-A949-48D6-897A-AC2DD39EB3BC}" type="presOf" srcId="{62FEEA9E-AA89-4AA1-8F71-4C9522379A7F}" destId="{EAAF3B8A-8B8A-4CA7-ACF3-CC554C338776}" srcOrd="0" destOrd="0" presId="urn:microsoft.com/office/officeart/2005/8/layout/list1"/>
    <dgm:cxn modelId="{10E4EDC3-4092-43BF-A767-40E556D5727B}" type="presOf" srcId="{47D1777D-8374-4D85-A0BD-C8DB2FB65072}" destId="{31F6EECF-2850-4FCB-A32F-E54C27F30F05}" srcOrd="0" destOrd="0" presId="urn:microsoft.com/office/officeart/2005/8/layout/list1"/>
    <dgm:cxn modelId="{E4CCEC23-D432-4D0B-992E-F2B2BDD49A57}" type="presOf" srcId="{0964065D-BF97-4AEF-9C69-93C7D1E2FBE3}" destId="{60EBAFE7-D42E-4E50-B7FB-552EF5E7E35D}" srcOrd="0" destOrd="0" presId="urn:microsoft.com/office/officeart/2005/8/layout/list1"/>
    <dgm:cxn modelId="{DE2F7E37-EC56-4EBB-927B-8C9B70D23911}" type="presParOf" srcId="{EAAF3B8A-8B8A-4CA7-ACF3-CC554C338776}" destId="{881AA05F-6022-4D3C-B3C4-AE4A90B24931}" srcOrd="0" destOrd="0" presId="urn:microsoft.com/office/officeart/2005/8/layout/list1"/>
    <dgm:cxn modelId="{5F12971D-CC80-4DAD-8580-4C9E16CE6F59}" type="presParOf" srcId="{881AA05F-6022-4D3C-B3C4-AE4A90B24931}" destId="{60EBAFE7-D42E-4E50-B7FB-552EF5E7E35D}" srcOrd="0" destOrd="0" presId="urn:microsoft.com/office/officeart/2005/8/layout/list1"/>
    <dgm:cxn modelId="{8A122C76-0580-4573-B6CD-E513F2507C4C}" type="presParOf" srcId="{881AA05F-6022-4D3C-B3C4-AE4A90B24931}" destId="{4DF7E94F-972A-4C44-A333-617684750588}" srcOrd="1" destOrd="0" presId="urn:microsoft.com/office/officeart/2005/8/layout/list1"/>
    <dgm:cxn modelId="{6863E6A4-13F4-4639-9DD7-2C210F4886D4}" type="presParOf" srcId="{EAAF3B8A-8B8A-4CA7-ACF3-CC554C338776}" destId="{B7FD397F-A299-4AFA-B66C-F8F2B23D2C38}" srcOrd="1" destOrd="0" presId="urn:microsoft.com/office/officeart/2005/8/layout/list1"/>
    <dgm:cxn modelId="{304D8F16-C2B5-4846-9565-2884D51AE154}" type="presParOf" srcId="{EAAF3B8A-8B8A-4CA7-ACF3-CC554C338776}" destId="{443D9635-7A31-4046-930E-2CCAE4DCB472}" srcOrd="2" destOrd="0" presId="urn:microsoft.com/office/officeart/2005/8/layout/list1"/>
    <dgm:cxn modelId="{6166D2AA-1097-48FB-A022-65874A47F8FF}" type="presParOf" srcId="{EAAF3B8A-8B8A-4CA7-ACF3-CC554C338776}" destId="{598543A5-D7F7-442A-953D-7CF488FA1CA1}" srcOrd="3" destOrd="0" presId="urn:microsoft.com/office/officeart/2005/8/layout/list1"/>
    <dgm:cxn modelId="{C55DE10C-E3AC-43C9-B7B3-0472D696B79A}" type="presParOf" srcId="{EAAF3B8A-8B8A-4CA7-ACF3-CC554C338776}" destId="{DAD6389C-CD34-49BF-ADF5-8E64D67D8271}" srcOrd="4" destOrd="0" presId="urn:microsoft.com/office/officeart/2005/8/layout/list1"/>
    <dgm:cxn modelId="{1ED2ABE4-E684-42BF-BD0B-BFEF5AA39BFF}" type="presParOf" srcId="{DAD6389C-CD34-49BF-ADF5-8E64D67D8271}" destId="{E49088A2-9DEC-40EA-96E0-6634A743A6A5}" srcOrd="0" destOrd="0" presId="urn:microsoft.com/office/officeart/2005/8/layout/list1"/>
    <dgm:cxn modelId="{E8EE3FF2-BD48-4B99-BB90-92D310F94C4F}" type="presParOf" srcId="{DAD6389C-CD34-49BF-ADF5-8E64D67D8271}" destId="{49A4E820-E1E7-47D1-883A-B79AF7CBFF35}" srcOrd="1" destOrd="0" presId="urn:microsoft.com/office/officeart/2005/8/layout/list1"/>
    <dgm:cxn modelId="{A0CBB54C-25B7-48BA-8650-960AB26BDED7}" type="presParOf" srcId="{EAAF3B8A-8B8A-4CA7-ACF3-CC554C338776}" destId="{5627B7BE-D61F-4D90-97E3-37DA6F1CDDFF}" srcOrd="5" destOrd="0" presId="urn:microsoft.com/office/officeart/2005/8/layout/list1"/>
    <dgm:cxn modelId="{A123A7C2-D297-45D9-A918-B694E63F3B20}" type="presParOf" srcId="{EAAF3B8A-8B8A-4CA7-ACF3-CC554C338776}" destId="{229E44C8-FDA6-4EF0-A990-32BEFE0DCEAA}" srcOrd="6" destOrd="0" presId="urn:microsoft.com/office/officeart/2005/8/layout/list1"/>
    <dgm:cxn modelId="{E7508F1A-0846-4FFB-96C3-56F6272BC78A}" type="presParOf" srcId="{EAAF3B8A-8B8A-4CA7-ACF3-CC554C338776}" destId="{124D37F5-C892-4EEB-AABD-30896D77D162}" srcOrd="7" destOrd="0" presId="urn:microsoft.com/office/officeart/2005/8/layout/list1"/>
    <dgm:cxn modelId="{6443A161-8D4D-4A60-94B5-CEE94D4BE85E}" type="presParOf" srcId="{EAAF3B8A-8B8A-4CA7-ACF3-CC554C338776}" destId="{64719706-1429-4C2B-ABDA-DE7ED9032658}" srcOrd="8" destOrd="0" presId="urn:microsoft.com/office/officeart/2005/8/layout/list1"/>
    <dgm:cxn modelId="{AAC6DE0F-412A-48B5-AEF7-318A490A5D81}" type="presParOf" srcId="{64719706-1429-4C2B-ABDA-DE7ED9032658}" destId="{31F6EECF-2850-4FCB-A32F-E54C27F30F05}" srcOrd="0" destOrd="0" presId="urn:microsoft.com/office/officeart/2005/8/layout/list1"/>
    <dgm:cxn modelId="{84751C22-0239-4ECE-9053-565A8D2353A7}" type="presParOf" srcId="{64719706-1429-4C2B-ABDA-DE7ED9032658}" destId="{E2FB7A91-38B0-4CDD-8929-85956887EFC9}" srcOrd="1" destOrd="0" presId="urn:microsoft.com/office/officeart/2005/8/layout/list1"/>
    <dgm:cxn modelId="{9A189B3D-A5C8-435F-8BC6-1778704CCB7A}" type="presParOf" srcId="{EAAF3B8A-8B8A-4CA7-ACF3-CC554C338776}" destId="{14D48BFE-259C-424B-BFFF-790A3F127D95}" srcOrd="9" destOrd="0" presId="urn:microsoft.com/office/officeart/2005/8/layout/list1"/>
    <dgm:cxn modelId="{A0D4E742-F992-434D-9DD9-A6D9B49B5BF7}" type="presParOf" srcId="{EAAF3B8A-8B8A-4CA7-ACF3-CC554C338776}" destId="{8FF63DC7-EB80-47AF-A1DB-F8CB31B8C555}"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7.xml><?xml version="1.0" encoding="utf-8"?>
<dgm:dataModel xmlns:dgm="http://schemas.openxmlformats.org/drawingml/2006/diagram" xmlns:a="http://schemas.openxmlformats.org/drawingml/2006/main">
  <dgm:ptLst>
    <dgm:pt modelId="{62FEEA9E-AA89-4AA1-8F71-4C9522379A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64065D-BF97-4AEF-9C69-93C7D1E2FBE3}">
      <dgm:prSet phldrT="[文字]" custT="1"/>
      <dgm:spPr/>
      <dgm:t>
        <a:bodyPr/>
        <a:lstStyle/>
        <a:p>
          <a:r>
            <a:rPr lang="zh-TW" altLang="en-US" sz="2000" b="1" dirty="0" smtClean="0">
              <a:solidFill>
                <a:schemeClr val="bg1"/>
              </a:solidFill>
            </a:rPr>
            <a:t>案例一：</a:t>
          </a:r>
          <a:endParaRPr lang="zh-TW" altLang="en-US" sz="2000" b="1" dirty="0">
            <a:solidFill>
              <a:schemeClr val="bg1"/>
            </a:solidFill>
          </a:endParaRPr>
        </a:p>
      </dgm:t>
    </dgm:pt>
    <dgm:pt modelId="{87CF8AF2-F3C2-46A1-ADD7-510015E89209}" type="parTrans" cxnId="{829B5C49-ABCC-4034-9B1D-F112ED0514D9}">
      <dgm:prSet/>
      <dgm:spPr/>
      <dgm:t>
        <a:bodyPr/>
        <a:lstStyle/>
        <a:p>
          <a:endParaRPr lang="zh-TW" altLang="en-US"/>
        </a:p>
      </dgm:t>
    </dgm:pt>
    <dgm:pt modelId="{1FF1918E-BAEE-43B2-9805-E1C66AE12CAB}" type="sibTrans" cxnId="{829B5C49-ABCC-4034-9B1D-F112ED0514D9}">
      <dgm:prSet/>
      <dgm:spPr/>
      <dgm:t>
        <a:bodyPr/>
        <a:lstStyle/>
        <a:p>
          <a:endParaRPr lang="zh-TW" altLang="en-US"/>
        </a:p>
      </dgm:t>
    </dgm:pt>
    <dgm:pt modelId="{7C201AE8-F87A-4041-B2BB-FDBEA0E75834}">
      <dgm:prSet phldrT="[文字]" custT="1"/>
      <dgm:spPr/>
      <dgm:t>
        <a:bodyPr/>
        <a:lstStyle/>
        <a:p>
          <a:r>
            <a:rPr lang="zh-TW" altLang="en-US" sz="2000" b="1" dirty="0" smtClean="0"/>
            <a:t>專案農貸相關規定</a:t>
          </a:r>
          <a:r>
            <a:rPr lang="en-US" altLang="zh-TW" sz="2000" b="1" dirty="0" smtClean="0"/>
            <a:t>-</a:t>
          </a:r>
          <a:r>
            <a:rPr lang="zh-TW" altLang="en-US" sz="2000" b="1" dirty="0" smtClean="0"/>
            <a:t>經辦機構</a:t>
          </a:r>
          <a:endParaRPr lang="zh-TW" altLang="en-US" sz="2000" b="1" dirty="0"/>
        </a:p>
      </dgm:t>
    </dgm:pt>
    <dgm:pt modelId="{AD5958AB-E127-4914-A6A7-A0F14F1C170A}" type="parTrans" cxnId="{01BD5229-29B8-403F-8CFA-FA29CB69312C}">
      <dgm:prSet/>
      <dgm:spPr/>
      <dgm:t>
        <a:bodyPr/>
        <a:lstStyle/>
        <a:p>
          <a:endParaRPr lang="zh-TW" altLang="en-US"/>
        </a:p>
      </dgm:t>
    </dgm:pt>
    <dgm:pt modelId="{D85078B6-DC90-4579-8AD7-32E66FD8ED49}" type="sibTrans" cxnId="{01BD5229-29B8-403F-8CFA-FA29CB69312C}">
      <dgm:prSet/>
      <dgm:spPr/>
      <dgm:t>
        <a:bodyPr/>
        <a:lstStyle/>
        <a:p>
          <a:endParaRPr lang="zh-TW" altLang="en-US"/>
        </a:p>
      </dgm:t>
    </dgm:pt>
    <dgm:pt modelId="{47D1777D-8374-4D85-A0BD-C8DB2FB65072}">
      <dgm:prSet phldrT="[文字]" custT="1"/>
      <dgm:spPr/>
      <dgm:t>
        <a:bodyPr/>
        <a:lstStyle/>
        <a:p>
          <a:r>
            <a:rPr lang="zh-TW" altLang="en-US" sz="2000" b="1" dirty="0" smtClean="0"/>
            <a:t>解答</a:t>
          </a:r>
          <a:endParaRPr lang="zh-TW" altLang="en-US" sz="2000" b="1" dirty="0"/>
        </a:p>
      </dgm:t>
    </dgm:pt>
    <dgm:pt modelId="{30344A49-D2F1-4844-A122-3FA29DE1F6D3}" type="parTrans" cxnId="{5E66BF8C-07B9-4F8D-974A-55B7ABE7F648}">
      <dgm:prSet/>
      <dgm:spPr/>
      <dgm:t>
        <a:bodyPr/>
        <a:lstStyle/>
        <a:p>
          <a:endParaRPr lang="zh-TW" altLang="en-US"/>
        </a:p>
      </dgm:t>
    </dgm:pt>
    <dgm:pt modelId="{CF8B878B-3CEC-4C9E-AD65-6A391A385CAD}" type="sibTrans" cxnId="{5E66BF8C-07B9-4F8D-974A-55B7ABE7F648}">
      <dgm:prSet/>
      <dgm:spPr/>
      <dgm:t>
        <a:bodyPr/>
        <a:lstStyle/>
        <a:p>
          <a:endParaRPr lang="zh-TW" altLang="en-US"/>
        </a:p>
      </dgm:t>
    </dgm:pt>
    <dgm:pt modelId="{CE64EA4A-E125-403B-8331-6C426FFAD344}">
      <dgm:prSet custT="1"/>
      <dgm:spPr/>
      <dgm:t>
        <a:bodyPr/>
        <a:lstStyle/>
        <a:p>
          <a:r>
            <a:rPr lang="zh-TW" altLang="en-US" sz="1800" u="sng" dirty="0" smtClean="0"/>
            <a:t>小明</a:t>
          </a:r>
          <a:r>
            <a:rPr lang="zh-TW" altLang="en-US" sz="1800" dirty="0" smtClean="0"/>
            <a:t>要申請「提升畜禽產業經營貸款」，</a:t>
          </a:r>
          <a:r>
            <a:rPr lang="zh-TW" altLang="en-US" sz="1800" u="sng" dirty="0" smtClean="0"/>
            <a:t>小明</a:t>
          </a:r>
          <a:r>
            <a:rPr lang="zh-TW" sz="1800" dirty="0" smtClean="0"/>
            <a:t>不是甲農會的會員，戶籍也不在甲農會所在縣市。</a:t>
          </a:r>
          <a:r>
            <a:rPr lang="zh-TW" altLang="en-US" sz="1800" dirty="0" smtClean="0"/>
            <a:t>其</a:t>
          </a:r>
          <a:r>
            <a:rPr lang="zh-TW" sz="1800" dirty="0" smtClean="0"/>
            <a:t>居住地及畜牧場都臨近</a:t>
          </a:r>
          <a:r>
            <a:rPr lang="zh-TW" altLang="en-US" sz="1800" dirty="0" smtClean="0"/>
            <a:t>甲</a:t>
          </a:r>
          <a:r>
            <a:rPr lang="zh-TW" sz="1800" dirty="0" smtClean="0"/>
            <a:t>農會，資金及豬隻運銷均在</a:t>
          </a:r>
          <a:r>
            <a:rPr lang="zh-TW" altLang="en-US" sz="1800" dirty="0" smtClean="0"/>
            <a:t>甲</a:t>
          </a:r>
          <a:r>
            <a:rPr lang="zh-TW" sz="1800" dirty="0" smtClean="0"/>
            <a:t>農會辦理</a:t>
          </a:r>
          <a:r>
            <a:rPr lang="zh-TW" altLang="zh-TW" sz="1800" dirty="0" smtClean="0">
              <a:solidFill>
                <a:srgbClr val="000000"/>
              </a:solidFill>
              <a:latin typeface="+mn-ea"/>
              <a:ea typeface="+mn-ea"/>
            </a:rPr>
            <a:t>。</a:t>
          </a:r>
          <a:endParaRPr lang="zh-TW" altLang="en-US" sz="1800" dirty="0">
            <a:latin typeface="+mn-ea"/>
            <a:ea typeface="+mn-ea"/>
          </a:endParaRPr>
        </a:p>
      </dgm:t>
    </dgm:pt>
    <dgm:pt modelId="{C5F578E5-9F49-41AE-A69D-2AC8A43154EB}" type="parTrans" cxnId="{CC6C2238-502A-4910-A67B-D97F27890BA5}">
      <dgm:prSet/>
      <dgm:spPr/>
      <dgm:t>
        <a:bodyPr/>
        <a:lstStyle/>
        <a:p>
          <a:endParaRPr lang="zh-TW" altLang="en-US"/>
        </a:p>
      </dgm:t>
    </dgm:pt>
    <dgm:pt modelId="{BF6EA878-88DB-4159-BE8D-5EF939568AB1}" type="sibTrans" cxnId="{CC6C2238-502A-4910-A67B-D97F27890BA5}">
      <dgm:prSet/>
      <dgm:spPr/>
      <dgm:t>
        <a:bodyPr/>
        <a:lstStyle/>
        <a:p>
          <a:endParaRPr lang="zh-TW" altLang="en-US"/>
        </a:p>
      </dgm:t>
    </dgm:pt>
    <dgm:pt modelId="{80083BD5-B92F-4042-AC82-AB4242FF30A0}">
      <dgm:prSet custT="1"/>
      <dgm:spPr/>
      <dgm:t>
        <a:bodyPr/>
        <a:lstStyle/>
        <a:p>
          <a:r>
            <a:rPr lang="zh-TW" sz="1800" dirty="0" smtClean="0">
              <a:solidFill>
                <a:srgbClr val="FF0000"/>
              </a:solidFill>
              <a:latin typeface="+mn-ea"/>
              <a:ea typeface="+mn-ea"/>
            </a:rPr>
            <a:t>依「農業發展基金貸款作業規範」第</a:t>
          </a:r>
          <a:r>
            <a:rPr lang="en-US" sz="1800" dirty="0" smtClean="0">
              <a:solidFill>
                <a:srgbClr val="FF0000"/>
              </a:solidFill>
              <a:latin typeface="+mn-ea"/>
              <a:ea typeface="+mn-ea"/>
            </a:rPr>
            <a:t>2</a:t>
          </a:r>
          <a:r>
            <a:rPr lang="zh-TW" sz="1800" dirty="0" smtClean="0">
              <a:solidFill>
                <a:srgbClr val="FF0000"/>
              </a:solidFill>
              <a:latin typeface="+mn-ea"/>
              <a:ea typeface="+mn-ea"/>
            </a:rPr>
            <a:t>點規定，貸款經辦機構受理專案農貸案件，應符合借款人為其農（漁）會所屬會員、戶籍設於其農（漁）會所在直轄市、縣（市）轄區內、經農委會專案許可者，其中之一情形。</a:t>
          </a:r>
          <a:endParaRPr lang="zh-TW" altLang="en-US" sz="1800" dirty="0">
            <a:latin typeface="+mn-ea"/>
            <a:ea typeface="+mn-ea"/>
          </a:endParaRPr>
        </a:p>
      </dgm:t>
    </dgm:pt>
    <dgm:pt modelId="{633E9F59-9620-41B0-B794-A4A17F9A07E2}" type="parTrans" cxnId="{870F400D-E1E7-416B-B848-9F082B4393D0}">
      <dgm:prSet/>
      <dgm:spPr/>
      <dgm:t>
        <a:bodyPr/>
        <a:lstStyle/>
        <a:p>
          <a:endParaRPr lang="zh-TW" altLang="en-US"/>
        </a:p>
      </dgm:t>
    </dgm:pt>
    <dgm:pt modelId="{AC255484-F776-4E86-A6E5-AE3744E5BD3D}" type="sibTrans" cxnId="{870F400D-E1E7-416B-B848-9F082B4393D0}">
      <dgm:prSet/>
      <dgm:spPr/>
      <dgm:t>
        <a:bodyPr/>
        <a:lstStyle/>
        <a:p>
          <a:endParaRPr lang="zh-TW" altLang="en-US"/>
        </a:p>
      </dgm:t>
    </dgm:pt>
    <dgm:pt modelId="{435BAF57-8D2A-4054-8DCB-F6BD118DC832}">
      <dgm:prSet custT="1"/>
      <dgm:spPr/>
      <dgm:t>
        <a:bodyPr/>
        <a:lstStyle/>
        <a:p>
          <a:r>
            <a:rPr lang="zh-TW" sz="1800" dirty="0" smtClean="0"/>
            <a:t>本案</a:t>
          </a:r>
          <a:r>
            <a:rPr lang="zh-TW" altLang="en-US" sz="1800" u="sng" dirty="0" smtClean="0"/>
            <a:t>小明</a:t>
          </a:r>
          <a:r>
            <a:rPr lang="zh-TW" sz="1800" dirty="0" smtClean="0"/>
            <a:t>與甲農會並無業務往來或地緣關係，原則上</a:t>
          </a:r>
          <a:r>
            <a:rPr lang="zh-TW" altLang="en-US" sz="1800" u="sng" dirty="0" smtClean="0"/>
            <a:t>小明</a:t>
          </a:r>
          <a:r>
            <a:rPr lang="zh-TW" sz="1800" dirty="0" smtClean="0"/>
            <a:t>應向其戶籍設所在直轄市、縣（市）轄區內之農漁會信用部申</a:t>
          </a:r>
          <a:r>
            <a:rPr lang="zh-TW" altLang="en-US" sz="1800" dirty="0" smtClean="0"/>
            <a:t>貸。</a:t>
          </a:r>
          <a:endParaRPr lang="zh-TW" altLang="en-US" sz="1800" dirty="0"/>
        </a:p>
      </dgm:t>
    </dgm:pt>
    <dgm:pt modelId="{D5F499B3-7BF8-4D1C-8905-E7BCBD130DBD}" type="parTrans" cxnId="{3ED09540-1CDF-4342-934A-CDF5E83299D9}">
      <dgm:prSet/>
      <dgm:spPr/>
      <dgm:t>
        <a:bodyPr/>
        <a:lstStyle/>
        <a:p>
          <a:endParaRPr lang="zh-TW" altLang="en-US"/>
        </a:p>
      </dgm:t>
    </dgm:pt>
    <dgm:pt modelId="{B4EA2B9A-3856-440B-8045-9D1830DE0EC8}" type="sibTrans" cxnId="{3ED09540-1CDF-4342-934A-CDF5E83299D9}">
      <dgm:prSet/>
      <dgm:spPr/>
      <dgm:t>
        <a:bodyPr/>
        <a:lstStyle/>
        <a:p>
          <a:endParaRPr lang="zh-TW" altLang="en-US"/>
        </a:p>
      </dgm:t>
    </dgm:pt>
    <dgm:pt modelId="{FEAA40D8-1DFB-4E43-B7B9-8476E07AC80B}">
      <dgm:prSet custT="1"/>
      <dgm:spPr/>
      <dgm:t>
        <a:bodyPr/>
        <a:lstStyle/>
        <a:p>
          <a:r>
            <a:rPr lang="zh-TW" altLang="en-US" sz="1800" dirty="0" smtClean="0"/>
            <a:t>或洽甲農會向農委會提出專案申請。</a:t>
          </a:r>
          <a:r>
            <a:rPr lang="zh-TW" altLang="en-US" sz="1800" u="sng" dirty="0" smtClean="0"/>
            <a:t>小明</a:t>
          </a:r>
          <a:r>
            <a:rPr lang="zh-TW" sz="1800" dirty="0" smtClean="0"/>
            <a:t>居住地及畜牧場都臨近</a:t>
          </a:r>
          <a:r>
            <a:rPr lang="zh-TW" altLang="en-US" sz="1800" dirty="0" smtClean="0"/>
            <a:t>甲</a:t>
          </a:r>
          <a:r>
            <a:rPr lang="zh-TW" sz="1800" dirty="0" smtClean="0"/>
            <a:t>農會，資金及豬隻運銷均在甲農會辦理，由甲農會提出專案申請，有利於徵授信審查作業及貸後查驗工作，尚稱合理。</a:t>
          </a:r>
          <a:endParaRPr lang="zh-TW" altLang="en-US" sz="1800" dirty="0"/>
        </a:p>
      </dgm:t>
    </dgm:pt>
    <dgm:pt modelId="{55AD7E38-511E-41F9-AC4C-5EC85A15BDB1}" type="parTrans" cxnId="{CA7DE5A3-2AA1-4262-9D97-B8BAACCBD98F}">
      <dgm:prSet/>
      <dgm:spPr/>
      <dgm:t>
        <a:bodyPr/>
        <a:lstStyle/>
        <a:p>
          <a:endParaRPr lang="zh-TW" altLang="en-US"/>
        </a:p>
      </dgm:t>
    </dgm:pt>
    <dgm:pt modelId="{4FAC498B-F373-4B41-AA26-FA1304C0B8EA}" type="sibTrans" cxnId="{CA7DE5A3-2AA1-4262-9D97-B8BAACCBD98F}">
      <dgm:prSet/>
      <dgm:spPr/>
      <dgm:t>
        <a:bodyPr/>
        <a:lstStyle/>
        <a:p>
          <a:endParaRPr lang="zh-TW" altLang="en-US"/>
        </a:p>
      </dgm:t>
    </dgm:pt>
    <dgm:pt modelId="{EAAF3B8A-8B8A-4CA7-ACF3-CC554C338776}" type="pres">
      <dgm:prSet presAssocID="{62FEEA9E-AA89-4AA1-8F71-4C9522379A7F}" presName="linear" presStyleCnt="0">
        <dgm:presLayoutVars>
          <dgm:dir/>
          <dgm:animLvl val="lvl"/>
          <dgm:resizeHandles val="exact"/>
        </dgm:presLayoutVars>
      </dgm:prSet>
      <dgm:spPr/>
      <dgm:t>
        <a:bodyPr/>
        <a:lstStyle/>
        <a:p>
          <a:endParaRPr lang="zh-TW" altLang="en-US"/>
        </a:p>
      </dgm:t>
    </dgm:pt>
    <dgm:pt modelId="{881AA05F-6022-4D3C-B3C4-AE4A90B24931}" type="pres">
      <dgm:prSet presAssocID="{0964065D-BF97-4AEF-9C69-93C7D1E2FBE3}" presName="parentLin" presStyleCnt="0"/>
      <dgm:spPr/>
    </dgm:pt>
    <dgm:pt modelId="{60EBAFE7-D42E-4E50-B7FB-552EF5E7E35D}" type="pres">
      <dgm:prSet presAssocID="{0964065D-BF97-4AEF-9C69-93C7D1E2FBE3}" presName="parentLeftMargin" presStyleLbl="node1" presStyleIdx="0" presStyleCnt="3"/>
      <dgm:spPr/>
      <dgm:t>
        <a:bodyPr/>
        <a:lstStyle/>
        <a:p>
          <a:endParaRPr lang="zh-TW" altLang="en-US"/>
        </a:p>
      </dgm:t>
    </dgm:pt>
    <dgm:pt modelId="{4DF7E94F-972A-4C44-A333-617684750588}" type="pres">
      <dgm:prSet presAssocID="{0964065D-BF97-4AEF-9C69-93C7D1E2FBE3}" presName="parentText" presStyleLbl="node1" presStyleIdx="0" presStyleCnt="3" custFlipHor="1" custScaleX="76475" custScaleY="118369">
        <dgm:presLayoutVars>
          <dgm:chMax val="0"/>
          <dgm:bulletEnabled val="1"/>
        </dgm:presLayoutVars>
      </dgm:prSet>
      <dgm:spPr/>
      <dgm:t>
        <a:bodyPr/>
        <a:lstStyle/>
        <a:p>
          <a:endParaRPr lang="zh-TW" altLang="en-US"/>
        </a:p>
      </dgm:t>
    </dgm:pt>
    <dgm:pt modelId="{B7FD397F-A299-4AFA-B66C-F8F2B23D2C38}" type="pres">
      <dgm:prSet presAssocID="{0964065D-BF97-4AEF-9C69-93C7D1E2FBE3}" presName="negativeSpace" presStyleCnt="0"/>
      <dgm:spPr/>
    </dgm:pt>
    <dgm:pt modelId="{443D9635-7A31-4046-930E-2CCAE4DCB472}" type="pres">
      <dgm:prSet presAssocID="{0964065D-BF97-4AEF-9C69-93C7D1E2FBE3}" presName="childText" presStyleLbl="conFgAcc1" presStyleIdx="0" presStyleCnt="3" custLinFactNeighborX="-900" custLinFactNeighborY="-17102">
        <dgm:presLayoutVars>
          <dgm:bulletEnabled val="1"/>
        </dgm:presLayoutVars>
      </dgm:prSet>
      <dgm:spPr/>
      <dgm:t>
        <a:bodyPr/>
        <a:lstStyle/>
        <a:p>
          <a:endParaRPr lang="zh-TW" altLang="en-US"/>
        </a:p>
      </dgm:t>
    </dgm:pt>
    <dgm:pt modelId="{598543A5-D7F7-442A-953D-7CF488FA1CA1}" type="pres">
      <dgm:prSet presAssocID="{1FF1918E-BAEE-43B2-9805-E1C66AE12CAB}" presName="spaceBetweenRectangles" presStyleCnt="0"/>
      <dgm:spPr/>
    </dgm:pt>
    <dgm:pt modelId="{DAD6389C-CD34-49BF-ADF5-8E64D67D8271}" type="pres">
      <dgm:prSet presAssocID="{7C201AE8-F87A-4041-B2BB-FDBEA0E75834}" presName="parentLin" presStyleCnt="0"/>
      <dgm:spPr/>
    </dgm:pt>
    <dgm:pt modelId="{E49088A2-9DEC-40EA-96E0-6634A743A6A5}" type="pres">
      <dgm:prSet presAssocID="{7C201AE8-F87A-4041-B2BB-FDBEA0E75834}" presName="parentLeftMargin" presStyleLbl="node1" presStyleIdx="0" presStyleCnt="3"/>
      <dgm:spPr/>
      <dgm:t>
        <a:bodyPr/>
        <a:lstStyle/>
        <a:p>
          <a:endParaRPr lang="zh-TW" altLang="en-US"/>
        </a:p>
      </dgm:t>
    </dgm:pt>
    <dgm:pt modelId="{49A4E820-E1E7-47D1-883A-B79AF7CBFF35}" type="pres">
      <dgm:prSet presAssocID="{7C201AE8-F87A-4041-B2BB-FDBEA0E75834}" presName="parentText" presStyleLbl="node1" presStyleIdx="1" presStyleCnt="3" custScaleX="76931" custScaleY="118873">
        <dgm:presLayoutVars>
          <dgm:chMax val="0"/>
          <dgm:bulletEnabled val="1"/>
        </dgm:presLayoutVars>
      </dgm:prSet>
      <dgm:spPr/>
      <dgm:t>
        <a:bodyPr/>
        <a:lstStyle/>
        <a:p>
          <a:endParaRPr lang="zh-TW" altLang="en-US"/>
        </a:p>
      </dgm:t>
    </dgm:pt>
    <dgm:pt modelId="{5627B7BE-D61F-4D90-97E3-37DA6F1CDDFF}" type="pres">
      <dgm:prSet presAssocID="{7C201AE8-F87A-4041-B2BB-FDBEA0E75834}" presName="negativeSpace" presStyleCnt="0"/>
      <dgm:spPr/>
    </dgm:pt>
    <dgm:pt modelId="{229E44C8-FDA6-4EF0-A990-32BEFE0DCEAA}" type="pres">
      <dgm:prSet presAssocID="{7C201AE8-F87A-4041-B2BB-FDBEA0E75834}" presName="childText" presStyleLbl="conFgAcc1" presStyleIdx="1" presStyleCnt="3">
        <dgm:presLayoutVars>
          <dgm:bulletEnabled val="1"/>
        </dgm:presLayoutVars>
      </dgm:prSet>
      <dgm:spPr/>
      <dgm:t>
        <a:bodyPr/>
        <a:lstStyle/>
        <a:p>
          <a:endParaRPr lang="zh-TW" altLang="en-US"/>
        </a:p>
      </dgm:t>
    </dgm:pt>
    <dgm:pt modelId="{124D37F5-C892-4EEB-AABD-30896D77D162}" type="pres">
      <dgm:prSet presAssocID="{D85078B6-DC90-4579-8AD7-32E66FD8ED49}" presName="spaceBetweenRectangles" presStyleCnt="0"/>
      <dgm:spPr/>
    </dgm:pt>
    <dgm:pt modelId="{64719706-1429-4C2B-ABDA-DE7ED9032658}" type="pres">
      <dgm:prSet presAssocID="{47D1777D-8374-4D85-A0BD-C8DB2FB65072}" presName="parentLin" presStyleCnt="0"/>
      <dgm:spPr/>
    </dgm:pt>
    <dgm:pt modelId="{31F6EECF-2850-4FCB-A32F-E54C27F30F05}" type="pres">
      <dgm:prSet presAssocID="{47D1777D-8374-4D85-A0BD-C8DB2FB65072}" presName="parentLeftMargin" presStyleLbl="node1" presStyleIdx="1" presStyleCnt="3"/>
      <dgm:spPr/>
      <dgm:t>
        <a:bodyPr/>
        <a:lstStyle/>
        <a:p>
          <a:endParaRPr lang="zh-TW" altLang="en-US"/>
        </a:p>
      </dgm:t>
    </dgm:pt>
    <dgm:pt modelId="{E2FB7A91-38B0-4CDD-8929-85956887EFC9}" type="pres">
      <dgm:prSet presAssocID="{47D1777D-8374-4D85-A0BD-C8DB2FB65072}" presName="parentText" presStyleLbl="node1" presStyleIdx="2" presStyleCnt="3" custScaleX="76930" custScaleY="104754">
        <dgm:presLayoutVars>
          <dgm:chMax val="0"/>
          <dgm:bulletEnabled val="1"/>
        </dgm:presLayoutVars>
      </dgm:prSet>
      <dgm:spPr/>
      <dgm:t>
        <a:bodyPr/>
        <a:lstStyle/>
        <a:p>
          <a:endParaRPr lang="zh-TW" altLang="en-US"/>
        </a:p>
      </dgm:t>
    </dgm:pt>
    <dgm:pt modelId="{14D48BFE-259C-424B-BFFF-790A3F127D95}" type="pres">
      <dgm:prSet presAssocID="{47D1777D-8374-4D85-A0BD-C8DB2FB65072}" presName="negativeSpace" presStyleCnt="0"/>
      <dgm:spPr/>
    </dgm:pt>
    <dgm:pt modelId="{8FF63DC7-EB80-47AF-A1DB-F8CB31B8C555}" type="pres">
      <dgm:prSet presAssocID="{47D1777D-8374-4D85-A0BD-C8DB2FB65072}" presName="childText" presStyleLbl="conFgAcc1" presStyleIdx="2" presStyleCnt="3">
        <dgm:presLayoutVars>
          <dgm:bulletEnabled val="1"/>
        </dgm:presLayoutVars>
      </dgm:prSet>
      <dgm:spPr/>
      <dgm:t>
        <a:bodyPr/>
        <a:lstStyle/>
        <a:p>
          <a:endParaRPr lang="zh-TW" altLang="en-US"/>
        </a:p>
      </dgm:t>
    </dgm:pt>
  </dgm:ptLst>
  <dgm:cxnLst>
    <dgm:cxn modelId="{829B5C49-ABCC-4034-9B1D-F112ED0514D9}" srcId="{62FEEA9E-AA89-4AA1-8F71-4C9522379A7F}" destId="{0964065D-BF97-4AEF-9C69-93C7D1E2FBE3}" srcOrd="0" destOrd="0" parTransId="{87CF8AF2-F3C2-46A1-ADD7-510015E89209}" sibTransId="{1FF1918E-BAEE-43B2-9805-E1C66AE12CAB}"/>
    <dgm:cxn modelId="{221025C2-D597-44F4-9461-F9E1980777A7}" type="presOf" srcId="{FEAA40D8-1DFB-4E43-B7B9-8476E07AC80B}" destId="{8FF63DC7-EB80-47AF-A1DB-F8CB31B8C555}" srcOrd="0" destOrd="1" presId="urn:microsoft.com/office/officeart/2005/8/layout/list1"/>
    <dgm:cxn modelId="{E4E87693-5DDC-4876-AFC7-DF2E4DEC407D}" type="presOf" srcId="{0964065D-BF97-4AEF-9C69-93C7D1E2FBE3}" destId="{60EBAFE7-D42E-4E50-B7FB-552EF5E7E35D}" srcOrd="0" destOrd="0" presId="urn:microsoft.com/office/officeart/2005/8/layout/list1"/>
    <dgm:cxn modelId="{870F400D-E1E7-416B-B848-9F082B4393D0}" srcId="{7C201AE8-F87A-4041-B2BB-FDBEA0E75834}" destId="{80083BD5-B92F-4042-AC82-AB4242FF30A0}" srcOrd="0" destOrd="0" parTransId="{633E9F59-9620-41B0-B794-A4A17F9A07E2}" sibTransId="{AC255484-F776-4E86-A6E5-AE3744E5BD3D}"/>
    <dgm:cxn modelId="{7BA2C57E-CF78-4F35-89EA-BDE1E65C7012}" type="presOf" srcId="{62FEEA9E-AA89-4AA1-8F71-4C9522379A7F}" destId="{EAAF3B8A-8B8A-4CA7-ACF3-CC554C338776}" srcOrd="0" destOrd="0" presId="urn:microsoft.com/office/officeart/2005/8/layout/list1"/>
    <dgm:cxn modelId="{01BD5229-29B8-403F-8CFA-FA29CB69312C}" srcId="{62FEEA9E-AA89-4AA1-8F71-4C9522379A7F}" destId="{7C201AE8-F87A-4041-B2BB-FDBEA0E75834}" srcOrd="1" destOrd="0" parTransId="{AD5958AB-E127-4914-A6A7-A0F14F1C170A}" sibTransId="{D85078B6-DC90-4579-8AD7-32E66FD8ED49}"/>
    <dgm:cxn modelId="{DDE0ECD8-0908-4E91-B185-716DD4838D6A}" type="presOf" srcId="{CE64EA4A-E125-403B-8331-6C426FFAD344}" destId="{443D9635-7A31-4046-930E-2CCAE4DCB472}" srcOrd="0" destOrd="0" presId="urn:microsoft.com/office/officeart/2005/8/layout/list1"/>
    <dgm:cxn modelId="{3ED09540-1CDF-4342-934A-CDF5E83299D9}" srcId="{47D1777D-8374-4D85-A0BD-C8DB2FB65072}" destId="{435BAF57-8D2A-4054-8DCB-F6BD118DC832}" srcOrd="0" destOrd="0" parTransId="{D5F499B3-7BF8-4D1C-8905-E7BCBD130DBD}" sibTransId="{B4EA2B9A-3856-440B-8045-9D1830DE0EC8}"/>
    <dgm:cxn modelId="{5E66BF8C-07B9-4F8D-974A-55B7ABE7F648}" srcId="{62FEEA9E-AA89-4AA1-8F71-4C9522379A7F}" destId="{47D1777D-8374-4D85-A0BD-C8DB2FB65072}" srcOrd="2" destOrd="0" parTransId="{30344A49-D2F1-4844-A122-3FA29DE1F6D3}" sibTransId="{CF8B878B-3CEC-4C9E-AD65-6A391A385CAD}"/>
    <dgm:cxn modelId="{255DC0DD-C496-449E-B42E-096C850643AE}" type="presOf" srcId="{435BAF57-8D2A-4054-8DCB-F6BD118DC832}" destId="{8FF63DC7-EB80-47AF-A1DB-F8CB31B8C555}" srcOrd="0" destOrd="0" presId="urn:microsoft.com/office/officeart/2005/8/layout/list1"/>
    <dgm:cxn modelId="{CA7DE5A3-2AA1-4262-9D97-B8BAACCBD98F}" srcId="{47D1777D-8374-4D85-A0BD-C8DB2FB65072}" destId="{FEAA40D8-1DFB-4E43-B7B9-8476E07AC80B}" srcOrd="1" destOrd="0" parTransId="{55AD7E38-511E-41F9-AC4C-5EC85A15BDB1}" sibTransId="{4FAC498B-F373-4B41-AA26-FA1304C0B8EA}"/>
    <dgm:cxn modelId="{CC1E7AA4-D02D-48B8-9029-04C18543B6BF}" type="presOf" srcId="{80083BD5-B92F-4042-AC82-AB4242FF30A0}" destId="{229E44C8-FDA6-4EF0-A990-32BEFE0DCEAA}" srcOrd="0" destOrd="0" presId="urn:microsoft.com/office/officeart/2005/8/layout/list1"/>
    <dgm:cxn modelId="{CC6C2238-502A-4910-A67B-D97F27890BA5}" srcId="{0964065D-BF97-4AEF-9C69-93C7D1E2FBE3}" destId="{CE64EA4A-E125-403B-8331-6C426FFAD344}" srcOrd="0" destOrd="0" parTransId="{C5F578E5-9F49-41AE-A69D-2AC8A43154EB}" sibTransId="{BF6EA878-88DB-4159-BE8D-5EF939568AB1}"/>
    <dgm:cxn modelId="{A9B2A8BF-0C97-4E1B-B236-6B0F1596E939}" type="presOf" srcId="{7C201AE8-F87A-4041-B2BB-FDBEA0E75834}" destId="{49A4E820-E1E7-47D1-883A-B79AF7CBFF35}" srcOrd="1" destOrd="0" presId="urn:microsoft.com/office/officeart/2005/8/layout/list1"/>
    <dgm:cxn modelId="{6C8F2549-BB5D-4410-AB39-B5C9A74589C0}" type="presOf" srcId="{47D1777D-8374-4D85-A0BD-C8DB2FB65072}" destId="{31F6EECF-2850-4FCB-A32F-E54C27F30F05}" srcOrd="0" destOrd="0" presId="urn:microsoft.com/office/officeart/2005/8/layout/list1"/>
    <dgm:cxn modelId="{F6EAA4D0-6465-47F0-88AD-EC19AF01A56F}" type="presOf" srcId="{0964065D-BF97-4AEF-9C69-93C7D1E2FBE3}" destId="{4DF7E94F-972A-4C44-A333-617684750588}" srcOrd="1" destOrd="0" presId="urn:microsoft.com/office/officeart/2005/8/layout/list1"/>
    <dgm:cxn modelId="{48FC539D-4ED6-485E-8D01-DCAFC205B21D}" type="presOf" srcId="{47D1777D-8374-4D85-A0BD-C8DB2FB65072}" destId="{E2FB7A91-38B0-4CDD-8929-85956887EFC9}" srcOrd="1" destOrd="0" presId="urn:microsoft.com/office/officeart/2005/8/layout/list1"/>
    <dgm:cxn modelId="{389BFE79-B07D-49C2-8113-7A20B04E93F4}" type="presOf" srcId="{7C201AE8-F87A-4041-B2BB-FDBEA0E75834}" destId="{E49088A2-9DEC-40EA-96E0-6634A743A6A5}" srcOrd="0" destOrd="0" presId="urn:microsoft.com/office/officeart/2005/8/layout/list1"/>
    <dgm:cxn modelId="{849A8598-9845-4818-B5A6-CA0AEE67FF87}" type="presParOf" srcId="{EAAF3B8A-8B8A-4CA7-ACF3-CC554C338776}" destId="{881AA05F-6022-4D3C-B3C4-AE4A90B24931}" srcOrd="0" destOrd="0" presId="urn:microsoft.com/office/officeart/2005/8/layout/list1"/>
    <dgm:cxn modelId="{1B1AD87A-0476-4021-9C30-FFB9ABD62CDC}" type="presParOf" srcId="{881AA05F-6022-4D3C-B3C4-AE4A90B24931}" destId="{60EBAFE7-D42E-4E50-B7FB-552EF5E7E35D}" srcOrd="0" destOrd="0" presId="urn:microsoft.com/office/officeart/2005/8/layout/list1"/>
    <dgm:cxn modelId="{8A2C2014-A5FA-4E5A-BCFA-53B0B93FB478}" type="presParOf" srcId="{881AA05F-6022-4D3C-B3C4-AE4A90B24931}" destId="{4DF7E94F-972A-4C44-A333-617684750588}" srcOrd="1" destOrd="0" presId="urn:microsoft.com/office/officeart/2005/8/layout/list1"/>
    <dgm:cxn modelId="{D1ED5874-05A7-4FAB-8EE7-FB29B7B5FE44}" type="presParOf" srcId="{EAAF3B8A-8B8A-4CA7-ACF3-CC554C338776}" destId="{B7FD397F-A299-4AFA-B66C-F8F2B23D2C38}" srcOrd="1" destOrd="0" presId="urn:microsoft.com/office/officeart/2005/8/layout/list1"/>
    <dgm:cxn modelId="{1A431575-5692-4428-AABF-193873FB5EBB}" type="presParOf" srcId="{EAAF3B8A-8B8A-4CA7-ACF3-CC554C338776}" destId="{443D9635-7A31-4046-930E-2CCAE4DCB472}" srcOrd="2" destOrd="0" presId="urn:microsoft.com/office/officeart/2005/8/layout/list1"/>
    <dgm:cxn modelId="{53A53C84-514F-4181-890C-802073EBFEE4}" type="presParOf" srcId="{EAAF3B8A-8B8A-4CA7-ACF3-CC554C338776}" destId="{598543A5-D7F7-442A-953D-7CF488FA1CA1}" srcOrd="3" destOrd="0" presId="urn:microsoft.com/office/officeart/2005/8/layout/list1"/>
    <dgm:cxn modelId="{A1EE1003-74D6-4749-B65B-6EF145670173}" type="presParOf" srcId="{EAAF3B8A-8B8A-4CA7-ACF3-CC554C338776}" destId="{DAD6389C-CD34-49BF-ADF5-8E64D67D8271}" srcOrd="4" destOrd="0" presId="urn:microsoft.com/office/officeart/2005/8/layout/list1"/>
    <dgm:cxn modelId="{197CEAF6-1332-4095-B1A5-3EA11DD1ACB8}" type="presParOf" srcId="{DAD6389C-CD34-49BF-ADF5-8E64D67D8271}" destId="{E49088A2-9DEC-40EA-96E0-6634A743A6A5}" srcOrd="0" destOrd="0" presId="urn:microsoft.com/office/officeart/2005/8/layout/list1"/>
    <dgm:cxn modelId="{6B81689F-B149-4539-A893-4AE674D00905}" type="presParOf" srcId="{DAD6389C-CD34-49BF-ADF5-8E64D67D8271}" destId="{49A4E820-E1E7-47D1-883A-B79AF7CBFF35}" srcOrd="1" destOrd="0" presId="urn:microsoft.com/office/officeart/2005/8/layout/list1"/>
    <dgm:cxn modelId="{0EA5E086-6640-4C14-AB51-9D3AC543275F}" type="presParOf" srcId="{EAAF3B8A-8B8A-4CA7-ACF3-CC554C338776}" destId="{5627B7BE-D61F-4D90-97E3-37DA6F1CDDFF}" srcOrd="5" destOrd="0" presId="urn:microsoft.com/office/officeart/2005/8/layout/list1"/>
    <dgm:cxn modelId="{48993104-C06A-474F-B931-3C0DD59C0B1A}" type="presParOf" srcId="{EAAF3B8A-8B8A-4CA7-ACF3-CC554C338776}" destId="{229E44C8-FDA6-4EF0-A990-32BEFE0DCEAA}" srcOrd="6" destOrd="0" presId="urn:microsoft.com/office/officeart/2005/8/layout/list1"/>
    <dgm:cxn modelId="{CAFF642A-3513-45AC-9F98-8D49F424CEB3}" type="presParOf" srcId="{EAAF3B8A-8B8A-4CA7-ACF3-CC554C338776}" destId="{124D37F5-C892-4EEB-AABD-30896D77D162}" srcOrd="7" destOrd="0" presId="urn:microsoft.com/office/officeart/2005/8/layout/list1"/>
    <dgm:cxn modelId="{C2DBDA1C-B08A-4772-A51E-C779C6E20060}" type="presParOf" srcId="{EAAF3B8A-8B8A-4CA7-ACF3-CC554C338776}" destId="{64719706-1429-4C2B-ABDA-DE7ED9032658}" srcOrd="8" destOrd="0" presId="urn:microsoft.com/office/officeart/2005/8/layout/list1"/>
    <dgm:cxn modelId="{B16895E3-D50C-4BD1-962D-FB39A08F8941}" type="presParOf" srcId="{64719706-1429-4C2B-ABDA-DE7ED9032658}" destId="{31F6EECF-2850-4FCB-A32F-E54C27F30F05}" srcOrd="0" destOrd="0" presId="urn:microsoft.com/office/officeart/2005/8/layout/list1"/>
    <dgm:cxn modelId="{94A74764-DB4F-4255-8C22-7E22F953FFF0}" type="presParOf" srcId="{64719706-1429-4C2B-ABDA-DE7ED9032658}" destId="{E2FB7A91-38B0-4CDD-8929-85956887EFC9}" srcOrd="1" destOrd="0" presId="urn:microsoft.com/office/officeart/2005/8/layout/list1"/>
    <dgm:cxn modelId="{66F2E9E9-0A4F-492A-9B4F-7BFA851C1E91}" type="presParOf" srcId="{EAAF3B8A-8B8A-4CA7-ACF3-CC554C338776}" destId="{14D48BFE-259C-424B-BFFF-790A3F127D95}" srcOrd="9" destOrd="0" presId="urn:microsoft.com/office/officeart/2005/8/layout/list1"/>
    <dgm:cxn modelId="{9C717FE2-5A93-42FE-AE4C-C30B644B4D95}" type="presParOf" srcId="{EAAF3B8A-8B8A-4CA7-ACF3-CC554C338776}" destId="{8FF63DC7-EB80-47AF-A1DB-F8CB31B8C555}"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8.xml><?xml version="1.0" encoding="utf-8"?>
<dgm:dataModel xmlns:dgm="http://schemas.openxmlformats.org/drawingml/2006/diagram" xmlns:a="http://schemas.openxmlformats.org/drawingml/2006/main">
  <dgm:ptLst>
    <dgm:pt modelId="{62FEEA9E-AA89-4AA1-8F71-4C9522379A7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64065D-BF97-4AEF-9C69-93C7D1E2FBE3}">
      <dgm:prSet phldrT="[文字]" custT="1"/>
      <dgm:spPr/>
      <dgm:t>
        <a:bodyPr/>
        <a:lstStyle/>
        <a:p>
          <a:r>
            <a:rPr lang="zh-TW" altLang="en-US" sz="2000" b="1" dirty="0" smtClean="0">
              <a:solidFill>
                <a:schemeClr val="bg1"/>
              </a:solidFill>
            </a:rPr>
            <a:t>案例二：</a:t>
          </a:r>
          <a:endParaRPr lang="zh-TW" altLang="en-US" sz="2000" b="1" dirty="0">
            <a:solidFill>
              <a:schemeClr val="bg1"/>
            </a:solidFill>
          </a:endParaRPr>
        </a:p>
      </dgm:t>
    </dgm:pt>
    <dgm:pt modelId="{87CF8AF2-F3C2-46A1-ADD7-510015E89209}" type="parTrans" cxnId="{829B5C49-ABCC-4034-9B1D-F112ED0514D9}">
      <dgm:prSet/>
      <dgm:spPr/>
      <dgm:t>
        <a:bodyPr/>
        <a:lstStyle/>
        <a:p>
          <a:endParaRPr lang="zh-TW" altLang="en-US"/>
        </a:p>
      </dgm:t>
    </dgm:pt>
    <dgm:pt modelId="{1FF1918E-BAEE-43B2-9805-E1C66AE12CAB}" type="sibTrans" cxnId="{829B5C49-ABCC-4034-9B1D-F112ED0514D9}">
      <dgm:prSet/>
      <dgm:spPr/>
      <dgm:t>
        <a:bodyPr/>
        <a:lstStyle/>
        <a:p>
          <a:endParaRPr lang="zh-TW" altLang="en-US"/>
        </a:p>
      </dgm:t>
    </dgm:pt>
    <dgm:pt modelId="{7C201AE8-F87A-4041-B2BB-FDBEA0E75834}">
      <dgm:prSet phldrT="[文字]" custT="1"/>
      <dgm:spPr/>
      <dgm:t>
        <a:bodyPr/>
        <a:lstStyle/>
        <a:p>
          <a:r>
            <a:rPr lang="zh-TW" altLang="en-US" sz="2000" b="1" dirty="0" smtClean="0"/>
            <a:t>專案農貸相關規定</a:t>
          </a:r>
          <a:r>
            <a:rPr lang="en-US" altLang="zh-TW" sz="2000" b="1" dirty="0" smtClean="0"/>
            <a:t>-</a:t>
          </a:r>
          <a:r>
            <a:rPr lang="zh-TW" altLang="en-US" sz="2000" b="1" dirty="0" smtClean="0"/>
            <a:t>申貸餘額上限</a:t>
          </a:r>
          <a:endParaRPr lang="zh-TW" altLang="en-US" sz="2000" b="1" dirty="0"/>
        </a:p>
      </dgm:t>
    </dgm:pt>
    <dgm:pt modelId="{AD5958AB-E127-4914-A6A7-A0F14F1C170A}" type="parTrans" cxnId="{01BD5229-29B8-403F-8CFA-FA29CB69312C}">
      <dgm:prSet/>
      <dgm:spPr/>
      <dgm:t>
        <a:bodyPr/>
        <a:lstStyle/>
        <a:p>
          <a:endParaRPr lang="zh-TW" altLang="en-US"/>
        </a:p>
      </dgm:t>
    </dgm:pt>
    <dgm:pt modelId="{D85078B6-DC90-4579-8AD7-32E66FD8ED49}" type="sibTrans" cxnId="{01BD5229-29B8-403F-8CFA-FA29CB69312C}">
      <dgm:prSet/>
      <dgm:spPr/>
      <dgm:t>
        <a:bodyPr/>
        <a:lstStyle/>
        <a:p>
          <a:endParaRPr lang="zh-TW" altLang="en-US"/>
        </a:p>
      </dgm:t>
    </dgm:pt>
    <dgm:pt modelId="{47D1777D-8374-4D85-A0BD-C8DB2FB65072}">
      <dgm:prSet phldrT="[文字]" custT="1"/>
      <dgm:spPr/>
      <dgm:t>
        <a:bodyPr/>
        <a:lstStyle/>
        <a:p>
          <a:r>
            <a:rPr lang="zh-TW" altLang="en-US" sz="2000" b="1" dirty="0" smtClean="0"/>
            <a:t>解答</a:t>
          </a:r>
          <a:endParaRPr lang="zh-TW" altLang="en-US" sz="2000" b="1" dirty="0"/>
        </a:p>
      </dgm:t>
    </dgm:pt>
    <dgm:pt modelId="{30344A49-D2F1-4844-A122-3FA29DE1F6D3}" type="parTrans" cxnId="{5E66BF8C-07B9-4F8D-974A-55B7ABE7F648}">
      <dgm:prSet/>
      <dgm:spPr/>
      <dgm:t>
        <a:bodyPr/>
        <a:lstStyle/>
        <a:p>
          <a:endParaRPr lang="zh-TW" altLang="en-US"/>
        </a:p>
      </dgm:t>
    </dgm:pt>
    <dgm:pt modelId="{CF8B878B-3CEC-4C9E-AD65-6A391A385CAD}" type="sibTrans" cxnId="{5E66BF8C-07B9-4F8D-974A-55B7ABE7F648}">
      <dgm:prSet/>
      <dgm:spPr/>
      <dgm:t>
        <a:bodyPr/>
        <a:lstStyle/>
        <a:p>
          <a:endParaRPr lang="zh-TW" altLang="en-US"/>
        </a:p>
      </dgm:t>
    </dgm:pt>
    <dgm:pt modelId="{CE64EA4A-E125-403B-8331-6C426FFAD344}">
      <dgm:prSet custT="1"/>
      <dgm:spPr/>
      <dgm:t>
        <a:bodyPr/>
        <a:lstStyle/>
        <a:p>
          <a:pPr>
            <a:lnSpc>
              <a:spcPct val="90000"/>
            </a:lnSpc>
          </a:pPr>
          <a:r>
            <a:rPr lang="zh-TW" altLang="en-US" sz="1600" u="sng" dirty="0" smtClean="0">
              <a:latin typeface="+mn-ea"/>
              <a:ea typeface="+mn-ea"/>
            </a:rPr>
            <a:t>花媽</a:t>
          </a:r>
          <a:r>
            <a:rPr lang="zh-TW" altLang="en-US" sz="1600" u="none" dirty="0" smtClean="0">
              <a:latin typeface="+mn-ea"/>
              <a:ea typeface="+mn-ea"/>
            </a:rPr>
            <a:t>前以製茶之產銷班班員向農會申借「農民經營及產銷班貸款」資本資出</a:t>
          </a:r>
          <a:r>
            <a:rPr lang="en-US" altLang="zh-TW" sz="1600" u="none" dirty="0" smtClean="0">
              <a:latin typeface="+mn-ea"/>
              <a:ea typeface="+mn-ea"/>
            </a:rPr>
            <a:t>250</a:t>
          </a:r>
          <a:r>
            <a:rPr lang="zh-TW" altLang="en-US" sz="1600" u="none" dirty="0" smtClean="0">
              <a:latin typeface="+mn-ea"/>
              <a:ea typeface="+mn-ea"/>
            </a:rPr>
            <a:t>萬元，目前餘額</a:t>
          </a:r>
          <a:r>
            <a:rPr lang="en-US" altLang="zh-TW" sz="1600" u="none" dirty="0" smtClean="0">
              <a:latin typeface="+mn-ea"/>
              <a:ea typeface="+mn-ea"/>
            </a:rPr>
            <a:t>200</a:t>
          </a:r>
          <a:r>
            <a:rPr lang="zh-TW" altLang="en-US" sz="1600" u="none" dirty="0" smtClean="0">
              <a:latin typeface="+mn-ea"/>
              <a:ea typeface="+mn-ea"/>
            </a:rPr>
            <a:t>萬元；</a:t>
          </a:r>
          <a:r>
            <a:rPr lang="zh-TW" altLang="en-US" sz="1600" dirty="0" smtClean="0">
              <a:latin typeface="+mn-ea"/>
              <a:ea typeface="+mn-ea"/>
            </a:rPr>
            <a:t>「農家綜合貸款」</a:t>
          </a:r>
          <a:r>
            <a:rPr lang="en-US" altLang="zh-TW" sz="1600" dirty="0" smtClean="0">
              <a:latin typeface="+mn-ea"/>
              <a:ea typeface="+mn-ea"/>
            </a:rPr>
            <a:t>30</a:t>
          </a:r>
          <a:r>
            <a:rPr lang="zh-TW" altLang="en-US" sz="1600" dirty="0" smtClean="0">
              <a:latin typeface="+mn-ea"/>
              <a:ea typeface="+mn-ea"/>
            </a:rPr>
            <a:t>萬元，目前餘額</a:t>
          </a:r>
          <a:r>
            <a:rPr lang="en-US" altLang="zh-TW" sz="1600" dirty="0" smtClean="0">
              <a:latin typeface="+mn-ea"/>
              <a:ea typeface="+mn-ea"/>
            </a:rPr>
            <a:t>20</a:t>
          </a:r>
          <a:r>
            <a:rPr lang="zh-TW" altLang="en-US" sz="1600" dirty="0" smtClean="0">
              <a:latin typeface="+mn-ea"/>
              <a:ea typeface="+mn-ea"/>
            </a:rPr>
            <a:t>萬元</a:t>
          </a:r>
          <a:r>
            <a:rPr lang="zh-TW" altLang="zh-TW" sz="1600" dirty="0" smtClean="0">
              <a:solidFill>
                <a:srgbClr val="000000"/>
              </a:solidFill>
              <a:latin typeface="+mn-ea"/>
              <a:ea typeface="+mn-ea"/>
            </a:rPr>
            <a:t>。</a:t>
          </a:r>
          <a:r>
            <a:rPr lang="zh-TW" altLang="en-US" sz="1600" dirty="0" smtClean="0">
              <a:solidFill>
                <a:srgbClr val="000000"/>
              </a:solidFill>
              <a:latin typeface="+mn-ea"/>
              <a:ea typeface="+mn-ea"/>
            </a:rPr>
            <a:t>現有購置製茶設備資金需求，要申請</a:t>
          </a:r>
          <a:r>
            <a:rPr lang="zh-TW" altLang="en-US" sz="1600" dirty="0" smtClean="0">
              <a:latin typeface="+mn-ea"/>
              <a:ea typeface="+mn-ea"/>
            </a:rPr>
            <a:t>「輔導農糧業經營貸款」</a:t>
          </a:r>
          <a:r>
            <a:rPr lang="zh-TW" altLang="en-US" sz="1600" dirty="0" smtClean="0">
              <a:solidFill>
                <a:srgbClr val="000000"/>
              </a:solidFill>
              <a:latin typeface="+mn-ea"/>
              <a:ea typeface="+mn-ea"/>
            </a:rPr>
            <a:t>。</a:t>
          </a:r>
          <a:endParaRPr lang="zh-TW" altLang="en-US" sz="1600" dirty="0">
            <a:latin typeface="+mn-ea"/>
            <a:ea typeface="+mn-ea"/>
          </a:endParaRPr>
        </a:p>
      </dgm:t>
    </dgm:pt>
    <dgm:pt modelId="{C5F578E5-9F49-41AE-A69D-2AC8A43154EB}" type="parTrans" cxnId="{CC6C2238-502A-4910-A67B-D97F27890BA5}">
      <dgm:prSet/>
      <dgm:spPr/>
      <dgm:t>
        <a:bodyPr/>
        <a:lstStyle/>
        <a:p>
          <a:endParaRPr lang="zh-TW" altLang="en-US"/>
        </a:p>
      </dgm:t>
    </dgm:pt>
    <dgm:pt modelId="{BF6EA878-88DB-4159-BE8D-5EF939568AB1}" type="sibTrans" cxnId="{CC6C2238-502A-4910-A67B-D97F27890BA5}">
      <dgm:prSet/>
      <dgm:spPr/>
      <dgm:t>
        <a:bodyPr/>
        <a:lstStyle/>
        <a:p>
          <a:endParaRPr lang="zh-TW" altLang="en-US"/>
        </a:p>
      </dgm:t>
    </dgm:pt>
    <dgm:pt modelId="{80083BD5-B92F-4042-AC82-AB4242FF30A0}">
      <dgm:prSet custT="1"/>
      <dgm:spPr/>
      <dgm:t>
        <a:bodyPr/>
        <a:lstStyle/>
        <a:p>
          <a:pPr>
            <a:lnSpc>
              <a:spcPct val="80000"/>
            </a:lnSpc>
          </a:pPr>
          <a:r>
            <a:rPr lang="zh-TW" sz="1800" dirty="0" smtClean="0">
              <a:solidFill>
                <a:srgbClr val="FF0000"/>
              </a:solidFill>
              <a:latin typeface="+mn-ea"/>
              <a:ea typeface="+mn-ea"/>
            </a:rPr>
            <a:t>依「</a:t>
          </a:r>
          <a:r>
            <a:rPr lang="zh-TW" altLang="en-US" sz="1800" dirty="0" smtClean="0">
              <a:solidFill>
                <a:srgbClr val="FF0000"/>
              </a:solidFill>
              <a:latin typeface="+mn-ea"/>
              <a:ea typeface="+mn-ea"/>
            </a:rPr>
            <a:t>辦理政策性農業專案貸款辦法</a:t>
          </a:r>
          <a:r>
            <a:rPr lang="zh-TW" sz="1800" dirty="0" smtClean="0">
              <a:solidFill>
                <a:srgbClr val="FF0000"/>
              </a:solidFill>
              <a:latin typeface="+mn-ea"/>
              <a:ea typeface="+mn-ea"/>
            </a:rPr>
            <a:t>」第</a:t>
          </a:r>
          <a:r>
            <a:rPr lang="en-US" sz="1800" dirty="0" smtClean="0">
              <a:solidFill>
                <a:srgbClr val="FF0000"/>
              </a:solidFill>
              <a:latin typeface="+mn-ea"/>
              <a:ea typeface="+mn-ea"/>
            </a:rPr>
            <a:t>2</a:t>
          </a:r>
          <a:r>
            <a:rPr lang="en-US" altLang="zh-TW" sz="1800" dirty="0" smtClean="0">
              <a:solidFill>
                <a:srgbClr val="FF0000"/>
              </a:solidFill>
              <a:latin typeface="+mn-ea"/>
              <a:ea typeface="+mn-ea"/>
            </a:rPr>
            <a:t>4</a:t>
          </a:r>
          <a:r>
            <a:rPr lang="zh-TW" altLang="en-US" sz="1800" dirty="0" smtClean="0">
              <a:solidFill>
                <a:srgbClr val="FF0000"/>
              </a:solidFill>
              <a:latin typeface="+mn-ea"/>
              <a:ea typeface="+mn-ea"/>
            </a:rPr>
            <a:t>條</a:t>
          </a:r>
          <a:r>
            <a:rPr lang="zh-TW" sz="1800" dirty="0" smtClean="0">
              <a:solidFill>
                <a:srgbClr val="FF0000"/>
              </a:solidFill>
              <a:latin typeface="+mn-ea"/>
              <a:ea typeface="+mn-ea"/>
            </a:rPr>
            <a:t>規定，</a:t>
          </a:r>
          <a:r>
            <a:rPr lang="zh-TW" altLang="en-US" sz="1800" dirty="0" smtClean="0">
              <a:solidFill>
                <a:srgbClr val="FF0000"/>
              </a:solidFill>
              <a:latin typeface="+mn-ea"/>
              <a:ea typeface="+mn-ea"/>
            </a:rPr>
            <a:t>每一借款人申請本基金貸款總餘額上限為</a:t>
          </a:r>
          <a:r>
            <a:rPr lang="en-US" altLang="zh-TW" sz="1800" dirty="0" smtClean="0">
              <a:solidFill>
                <a:srgbClr val="FF0000"/>
              </a:solidFill>
              <a:latin typeface="+mn-ea"/>
              <a:ea typeface="+mn-ea"/>
            </a:rPr>
            <a:t>800</a:t>
          </a:r>
          <a:r>
            <a:rPr lang="zh-TW" altLang="en-US" sz="1800" dirty="0" smtClean="0">
              <a:solidFill>
                <a:srgbClr val="FF0000"/>
              </a:solidFill>
              <a:latin typeface="+mn-ea"/>
              <a:ea typeface="+mn-ea"/>
            </a:rPr>
            <a:t>萬元。</a:t>
          </a:r>
          <a:r>
            <a:rPr lang="zh-TW" altLang="en-US" sz="1600" dirty="0" smtClean="0"/>
            <a:t>申貸農機貸款、輔導漁業經營貸款、提升畜禽產業經營貸款、農業科技園區進駐業者優惠貸款、輔導農糧業經營貸款、農漁會事業發展貸款、農業節能減碳貸款、小地主大佃農貸款、青年從農創業貸款、 休閒農場貸款、農民組織及農企業產銷經營及研發創新貸款、農民組織及農企業天然災害復耕復建貸款者，</a:t>
          </a:r>
          <a:r>
            <a:rPr lang="zh-TW" altLang="en-US" sz="1800" dirty="0" smtClean="0">
              <a:solidFill>
                <a:srgbClr val="FF0000"/>
              </a:solidFill>
            </a:rPr>
            <a:t>則從其貸款規定之最高貸款額度</a:t>
          </a:r>
          <a:r>
            <a:rPr lang="zh-TW" sz="1800" dirty="0" smtClean="0">
              <a:solidFill>
                <a:srgbClr val="FF0000"/>
              </a:solidFill>
              <a:latin typeface="+mn-ea"/>
              <a:ea typeface="+mn-ea"/>
            </a:rPr>
            <a:t>。</a:t>
          </a:r>
          <a:endParaRPr lang="zh-TW" altLang="en-US" sz="1800" dirty="0">
            <a:latin typeface="+mn-ea"/>
            <a:ea typeface="+mn-ea"/>
          </a:endParaRPr>
        </a:p>
      </dgm:t>
    </dgm:pt>
    <dgm:pt modelId="{633E9F59-9620-41B0-B794-A4A17F9A07E2}" type="parTrans" cxnId="{870F400D-E1E7-416B-B848-9F082B4393D0}">
      <dgm:prSet/>
      <dgm:spPr/>
      <dgm:t>
        <a:bodyPr/>
        <a:lstStyle/>
        <a:p>
          <a:endParaRPr lang="zh-TW" altLang="en-US"/>
        </a:p>
      </dgm:t>
    </dgm:pt>
    <dgm:pt modelId="{AC255484-F776-4E86-A6E5-AE3744E5BD3D}" type="sibTrans" cxnId="{870F400D-E1E7-416B-B848-9F082B4393D0}">
      <dgm:prSet/>
      <dgm:spPr/>
      <dgm:t>
        <a:bodyPr/>
        <a:lstStyle/>
        <a:p>
          <a:endParaRPr lang="zh-TW" altLang="en-US"/>
        </a:p>
      </dgm:t>
    </dgm:pt>
    <dgm:pt modelId="{435BAF57-8D2A-4054-8DCB-F6BD118DC832}">
      <dgm:prSet custT="1"/>
      <dgm:spPr/>
      <dgm:t>
        <a:bodyPr/>
        <a:lstStyle/>
        <a:p>
          <a:r>
            <a:rPr lang="zh-TW" altLang="en-US" sz="1800" dirty="0" smtClean="0">
              <a:latin typeface="+mn-ea"/>
              <a:ea typeface="+mn-ea"/>
            </a:rPr>
            <a:t>查「輔導農糧業經營貸款」對象，實際從事茶葉生產之每一借款人最高額度為</a:t>
          </a:r>
          <a:r>
            <a:rPr lang="en-US" altLang="zh-TW" sz="1800" dirty="0" smtClean="0">
              <a:latin typeface="+mn-ea"/>
              <a:ea typeface="+mn-ea"/>
            </a:rPr>
            <a:t>600</a:t>
          </a:r>
          <a:r>
            <a:rPr lang="zh-TW" altLang="en-US" sz="1800" dirty="0" smtClean="0">
              <a:latin typeface="+mn-ea"/>
              <a:ea typeface="+mn-ea"/>
            </a:rPr>
            <a:t>萬元，依從其貸款規定之最高額度應可貸</a:t>
          </a:r>
          <a:r>
            <a:rPr lang="en-US" altLang="zh-TW" sz="1800" dirty="0" smtClean="0">
              <a:latin typeface="+mn-ea"/>
              <a:ea typeface="+mn-ea"/>
            </a:rPr>
            <a:t>600</a:t>
          </a:r>
          <a:r>
            <a:rPr lang="zh-TW" altLang="en-US" sz="1800" dirty="0" smtClean="0">
              <a:latin typeface="+mn-ea"/>
              <a:ea typeface="+mn-ea"/>
            </a:rPr>
            <a:t>萬元。惟</a:t>
          </a:r>
          <a:r>
            <a:rPr lang="zh-TW" sz="1800" dirty="0" smtClean="0">
              <a:latin typeface="+mn-ea"/>
              <a:ea typeface="+mn-ea"/>
            </a:rPr>
            <a:t>本案</a:t>
          </a:r>
          <a:r>
            <a:rPr lang="zh-TW" altLang="en-US" sz="1800" u="sng" dirty="0" smtClean="0">
              <a:latin typeface="+mn-ea"/>
              <a:ea typeface="+mn-ea"/>
            </a:rPr>
            <a:t>花媽</a:t>
          </a:r>
          <a:r>
            <a:rPr lang="zh-TW" altLang="en-US" sz="1800" u="none" dirty="0" smtClean="0">
              <a:latin typeface="+mn-ea"/>
              <a:ea typeface="+mn-ea"/>
            </a:rPr>
            <a:t>尚有專案農貸餘額</a:t>
          </a:r>
          <a:r>
            <a:rPr lang="en-US" altLang="zh-TW" sz="1800" u="none" dirty="0" smtClean="0">
              <a:latin typeface="+mn-ea"/>
              <a:ea typeface="+mn-ea"/>
            </a:rPr>
            <a:t>220</a:t>
          </a:r>
          <a:r>
            <a:rPr lang="zh-TW" altLang="en-US" sz="1800" u="none" dirty="0" smtClean="0">
              <a:latin typeface="+mn-ea"/>
              <a:ea typeface="+mn-ea"/>
            </a:rPr>
            <a:t>萬元</a:t>
          </a:r>
          <a:r>
            <a:rPr lang="en-US" altLang="zh-TW" sz="1800" u="none" dirty="0" smtClean="0">
              <a:latin typeface="+mn-ea"/>
              <a:ea typeface="+mn-ea"/>
            </a:rPr>
            <a:t>(200+20)</a:t>
          </a:r>
          <a:r>
            <a:rPr lang="zh-TW" altLang="en-US" sz="1800" u="none" dirty="0" smtClean="0">
              <a:latin typeface="+mn-ea"/>
              <a:ea typeface="+mn-ea"/>
            </a:rPr>
            <a:t>。爰</a:t>
          </a:r>
          <a:r>
            <a:rPr lang="en-US" altLang="zh-TW" sz="1800" u="none" dirty="0" smtClean="0">
              <a:latin typeface="+mn-ea"/>
              <a:ea typeface="+mn-ea"/>
            </a:rPr>
            <a:t>800</a:t>
          </a:r>
          <a:r>
            <a:rPr lang="zh-TW" altLang="en-US" sz="1800" u="none" dirty="0" smtClean="0">
              <a:latin typeface="+mn-ea"/>
              <a:ea typeface="+mn-ea"/>
            </a:rPr>
            <a:t>萬元</a:t>
          </a:r>
          <a:r>
            <a:rPr lang="en-US" altLang="zh-TW" sz="1800" u="none" dirty="0" smtClean="0">
              <a:latin typeface="+mn-ea"/>
              <a:ea typeface="+mn-ea"/>
            </a:rPr>
            <a:t>-220</a:t>
          </a:r>
          <a:r>
            <a:rPr lang="zh-TW" altLang="en-US" sz="1800" u="none" dirty="0" smtClean="0">
              <a:latin typeface="+mn-ea"/>
              <a:ea typeface="+mn-ea"/>
            </a:rPr>
            <a:t>萬元</a:t>
          </a:r>
          <a:r>
            <a:rPr lang="en-US" altLang="zh-TW" sz="1800" u="none" dirty="0" smtClean="0">
              <a:latin typeface="+mn-ea"/>
              <a:ea typeface="+mn-ea"/>
            </a:rPr>
            <a:t>=580</a:t>
          </a:r>
          <a:r>
            <a:rPr lang="zh-TW" altLang="en-US" sz="1800" u="none" dirty="0" smtClean="0">
              <a:latin typeface="+mn-ea"/>
              <a:ea typeface="+mn-ea"/>
            </a:rPr>
            <a:t>萬元</a:t>
          </a:r>
          <a:r>
            <a:rPr lang="zh-TW" sz="1800" dirty="0" smtClean="0">
              <a:latin typeface="+mn-ea"/>
              <a:ea typeface="+mn-ea"/>
            </a:rPr>
            <a:t>。</a:t>
          </a:r>
          <a:r>
            <a:rPr lang="zh-TW" altLang="en-US" sz="1800" dirty="0" smtClean="0">
              <a:latin typeface="+mn-ea"/>
              <a:ea typeface="+mn-ea"/>
            </a:rPr>
            <a:t>因此花媽可貸額度為</a:t>
          </a:r>
          <a:r>
            <a:rPr lang="en-US" altLang="zh-TW" sz="1800" dirty="0" smtClean="0">
              <a:latin typeface="+mn-ea"/>
              <a:ea typeface="+mn-ea"/>
            </a:rPr>
            <a:t>580</a:t>
          </a:r>
          <a:r>
            <a:rPr lang="zh-TW" altLang="en-US" sz="1800" dirty="0" smtClean="0">
              <a:latin typeface="+mn-ea"/>
              <a:ea typeface="+mn-ea"/>
            </a:rPr>
            <a:t>萬元，並非</a:t>
          </a:r>
          <a:r>
            <a:rPr lang="en-US" altLang="zh-TW" sz="1800" dirty="0" smtClean="0">
              <a:latin typeface="+mn-ea"/>
              <a:ea typeface="+mn-ea"/>
            </a:rPr>
            <a:t>600</a:t>
          </a:r>
          <a:r>
            <a:rPr lang="zh-TW" altLang="en-US" sz="1800" dirty="0" smtClean="0">
              <a:latin typeface="+mn-ea"/>
              <a:ea typeface="+mn-ea"/>
            </a:rPr>
            <a:t>萬元。</a:t>
          </a:r>
          <a:endParaRPr lang="zh-TW" altLang="en-US" sz="1800" dirty="0">
            <a:latin typeface="+mn-ea"/>
            <a:ea typeface="+mn-ea"/>
          </a:endParaRPr>
        </a:p>
      </dgm:t>
    </dgm:pt>
    <dgm:pt modelId="{D5F499B3-7BF8-4D1C-8905-E7BCBD130DBD}" type="parTrans" cxnId="{3ED09540-1CDF-4342-934A-CDF5E83299D9}">
      <dgm:prSet/>
      <dgm:spPr/>
      <dgm:t>
        <a:bodyPr/>
        <a:lstStyle/>
        <a:p>
          <a:endParaRPr lang="zh-TW" altLang="en-US"/>
        </a:p>
      </dgm:t>
    </dgm:pt>
    <dgm:pt modelId="{B4EA2B9A-3856-440B-8045-9D1830DE0EC8}" type="sibTrans" cxnId="{3ED09540-1CDF-4342-934A-CDF5E83299D9}">
      <dgm:prSet/>
      <dgm:spPr/>
      <dgm:t>
        <a:bodyPr/>
        <a:lstStyle/>
        <a:p>
          <a:endParaRPr lang="zh-TW" altLang="en-US"/>
        </a:p>
      </dgm:t>
    </dgm:pt>
    <dgm:pt modelId="{EAAF3B8A-8B8A-4CA7-ACF3-CC554C338776}" type="pres">
      <dgm:prSet presAssocID="{62FEEA9E-AA89-4AA1-8F71-4C9522379A7F}" presName="linear" presStyleCnt="0">
        <dgm:presLayoutVars>
          <dgm:dir/>
          <dgm:animLvl val="lvl"/>
          <dgm:resizeHandles val="exact"/>
        </dgm:presLayoutVars>
      </dgm:prSet>
      <dgm:spPr/>
      <dgm:t>
        <a:bodyPr/>
        <a:lstStyle/>
        <a:p>
          <a:endParaRPr lang="zh-TW" altLang="en-US"/>
        </a:p>
      </dgm:t>
    </dgm:pt>
    <dgm:pt modelId="{881AA05F-6022-4D3C-B3C4-AE4A90B24931}" type="pres">
      <dgm:prSet presAssocID="{0964065D-BF97-4AEF-9C69-93C7D1E2FBE3}" presName="parentLin" presStyleCnt="0"/>
      <dgm:spPr/>
    </dgm:pt>
    <dgm:pt modelId="{60EBAFE7-D42E-4E50-B7FB-552EF5E7E35D}" type="pres">
      <dgm:prSet presAssocID="{0964065D-BF97-4AEF-9C69-93C7D1E2FBE3}" presName="parentLeftMargin" presStyleLbl="node1" presStyleIdx="0" presStyleCnt="3"/>
      <dgm:spPr/>
      <dgm:t>
        <a:bodyPr/>
        <a:lstStyle/>
        <a:p>
          <a:endParaRPr lang="zh-TW" altLang="en-US"/>
        </a:p>
      </dgm:t>
    </dgm:pt>
    <dgm:pt modelId="{4DF7E94F-972A-4C44-A333-617684750588}" type="pres">
      <dgm:prSet presAssocID="{0964065D-BF97-4AEF-9C69-93C7D1E2FBE3}" presName="parentText" presStyleLbl="node1" presStyleIdx="0" presStyleCnt="3" custFlipHor="1" custScaleX="72825" custScaleY="222701" custLinFactNeighborX="7607" custLinFactNeighborY="-85521">
        <dgm:presLayoutVars>
          <dgm:chMax val="0"/>
          <dgm:bulletEnabled val="1"/>
        </dgm:presLayoutVars>
      </dgm:prSet>
      <dgm:spPr/>
      <dgm:t>
        <a:bodyPr/>
        <a:lstStyle/>
        <a:p>
          <a:endParaRPr lang="zh-TW" altLang="en-US"/>
        </a:p>
      </dgm:t>
    </dgm:pt>
    <dgm:pt modelId="{B7FD397F-A299-4AFA-B66C-F8F2B23D2C38}" type="pres">
      <dgm:prSet presAssocID="{0964065D-BF97-4AEF-9C69-93C7D1E2FBE3}" presName="negativeSpace" presStyleCnt="0"/>
      <dgm:spPr/>
    </dgm:pt>
    <dgm:pt modelId="{443D9635-7A31-4046-930E-2CCAE4DCB472}" type="pres">
      <dgm:prSet presAssocID="{0964065D-BF97-4AEF-9C69-93C7D1E2FBE3}" presName="childText" presStyleLbl="conFgAcc1" presStyleIdx="0" presStyleCnt="3" custLinFactNeighborY="-86106">
        <dgm:presLayoutVars>
          <dgm:bulletEnabled val="1"/>
        </dgm:presLayoutVars>
      </dgm:prSet>
      <dgm:spPr/>
      <dgm:t>
        <a:bodyPr/>
        <a:lstStyle/>
        <a:p>
          <a:endParaRPr lang="zh-TW" altLang="en-US"/>
        </a:p>
      </dgm:t>
    </dgm:pt>
    <dgm:pt modelId="{598543A5-D7F7-442A-953D-7CF488FA1CA1}" type="pres">
      <dgm:prSet presAssocID="{1FF1918E-BAEE-43B2-9805-E1C66AE12CAB}" presName="spaceBetweenRectangles" presStyleCnt="0"/>
      <dgm:spPr/>
    </dgm:pt>
    <dgm:pt modelId="{DAD6389C-CD34-49BF-ADF5-8E64D67D8271}" type="pres">
      <dgm:prSet presAssocID="{7C201AE8-F87A-4041-B2BB-FDBEA0E75834}" presName="parentLin" presStyleCnt="0"/>
      <dgm:spPr/>
    </dgm:pt>
    <dgm:pt modelId="{E49088A2-9DEC-40EA-96E0-6634A743A6A5}" type="pres">
      <dgm:prSet presAssocID="{7C201AE8-F87A-4041-B2BB-FDBEA0E75834}" presName="parentLeftMargin" presStyleLbl="node1" presStyleIdx="0" presStyleCnt="3"/>
      <dgm:spPr/>
      <dgm:t>
        <a:bodyPr/>
        <a:lstStyle/>
        <a:p>
          <a:endParaRPr lang="zh-TW" altLang="en-US"/>
        </a:p>
      </dgm:t>
    </dgm:pt>
    <dgm:pt modelId="{49A4E820-E1E7-47D1-883A-B79AF7CBFF35}" type="pres">
      <dgm:prSet presAssocID="{7C201AE8-F87A-4041-B2BB-FDBEA0E75834}" presName="parentText" presStyleLbl="node1" presStyleIdx="1" presStyleCnt="3" custScaleX="74301" custScaleY="288178">
        <dgm:presLayoutVars>
          <dgm:chMax val="0"/>
          <dgm:bulletEnabled val="1"/>
        </dgm:presLayoutVars>
      </dgm:prSet>
      <dgm:spPr/>
      <dgm:t>
        <a:bodyPr/>
        <a:lstStyle/>
        <a:p>
          <a:endParaRPr lang="zh-TW" altLang="en-US"/>
        </a:p>
      </dgm:t>
    </dgm:pt>
    <dgm:pt modelId="{5627B7BE-D61F-4D90-97E3-37DA6F1CDDFF}" type="pres">
      <dgm:prSet presAssocID="{7C201AE8-F87A-4041-B2BB-FDBEA0E75834}" presName="negativeSpace" presStyleCnt="0"/>
      <dgm:spPr/>
    </dgm:pt>
    <dgm:pt modelId="{229E44C8-FDA6-4EF0-A990-32BEFE0DCEAA}" type="pres">
      <dgm:prSet presAssocID="{7C201AE8-F87A-4041-B2BB-FDBEA0E75834}" presName="childText" presStyleLbl="conFgAcc1" presStyleIdx="1" presStyleCnt="3">
        <dgm:presLayoutVars>
          <dgm:bulletEnabled val="1"/>
        </dgm:presLayoutVars>
      </dgm:prSet>
      <dgm:spPr/>
      <dgm:t>
        <a:bodyPr/>
        <a:lstStyle/>
        <a:p>
          <a:endParaRPr lang="zh-TW" altLang="en-US"/>
        </a:p>
      </dgm:t>
    </dgm:pt>
    <dgm:pt modelId="{124D37F5-C892-4EEB-AABD-30896D77D162}" type="pres">
      <dgm:prSet presAssocID="{D85078B6-DC90-4579-8AD7-32E66FD8ED49}" presName="spaceBetweenRectangles" presStyleCnt="0"/>
      <dgm:spPr/>
    </dgm:pt>
    <dgm:pt modelId="{64719706-1429-4C2B-ABDA-DE7ED9032658}" type="pres">
      <dgm:prSet presAssocID="{47D1777D-8374-4D85-A0BD-C8DB2FB65072}" presName="parentLin" presStyleCnt="0"/>
      <dgm:spPr/>
    </dgm:pt>
    <dgm:pt modelId="{31F6EECF-2850-4FCB-A32F-E54C27F30F05}" type="pres">
      <dgm:prSet presAssocID="{47D1777D-8374-4D85-A0BD-C8DB2FB65072}" presName="parentLeftMargin" presStyleLbl="node1" presStyleIdx="1" presStyleCnt="3"/>
      <dgm:spPr/>
      <dgm:t>
        <a:bodyPr/>
        <a:lstStyle/>
        <a:p>
          <a:endParaRPr lang="zh-TW" altLang="en-US"/>
        </a:p>
      </dgm:t>
    </dgm:pt>
    <dgm:pt modelId="{E2FB7A91-38B0-4CDD-8929-85956887EFC9}" type="pres">
      <dgm:prSet presAssocID="{47D1777D-8374-4D85-A0BD-C8DB2FB65072}" presName="parentText" presStyleLbl="node1" presStyleIdx="2" presStyleCnt="3" custScaleX="72828" custScaleY="189668" custLinFactNeighborX="61436" custLinFactNeighborY="3296">
        <dgm:presLayoutVars>
          <dgm:chMax val="0"/>
          <dgm:bulletEnabled val="1"/>
        </dgm:presLayoutVars>
      </dgm:prSet>
      <dgm:spPr/>
      <dgm:t>
        <a:bodyPr/>
        <a:lstStyle/>
        <a:p>
          <a:endParaRPr lang="zh-TW" altLang="en-US"/>
        </a:p>
      </dgm:t>
    </dgm:pt>
    <dgm:pt modelId="{14D48BFE-259C-424B-BFFF-790A3F127D95}" type="pres">
      <dgm:prSet presAssocID="{47D1777D-8374-4D85-A0BD-C8DB2FB65072}" presName="negativeSpace" presStyleCnt="0"/>
      <dgm:spPr/>
    </dgm:pt>
    <dgm:pt modelId="{8FF63DC7-EB80-47AF-A1DB-F8CB31B8C555}" type="pres">
      <dgm:prSet presAssocID="{47D1777D-8374-4D85-A0BD-C8DB2FB65072}" presName="childText" presStyleLbl="conFgAcc1" presStyleIdx="2" presStyleCnt="3">
        <dgm:presLayoutVars>
          <dgm:bulletEnabled val="1"/>
        </dgm:presLayoutVars>
      </dgm:prSet>
      <dgm:spPr/>
      <dgm:t>
        <a:bodyPr/>
        <a:lstStyle/>
        <a:p>
          <a:endParaRPr lang="zh-TW" altLang="en-US"/>
        </a:p>
      </dgm:t>
    </dgm:pt>
  </dgm:ptLst>
  <dgm:cxnLst>
    <dgm:cxn modelId="{829B5C49-ABCC-4034-9B1D-F112ED0514D9}" srcId="{62FEEA9E-AA89-4AA1-8F71-4C9522379A7F}" destId="{0964065D-BF97-4AEF-9C69-93C7D1E2FBE3}" srcOrd="0" destOrd="0" parTransId="{87CF8AF2-F3C2-46A1-ADD7-510015E89209}" sibTransId="{1FF1918E-BAEE-43B2-9805-E1C66AE12CAB}"/>
    <dgm:cxn modelId="{2BB9A973-21AE-44F1-84EF-5310323AF72C}" type="presOf" srcId="{47D1777D-8374-4D85-A0BD-C8DB2FB65072}" destId="{31F6EECF-2850-4FCB-A32F-E54C27F30F05}" srcOrd="0" destOrd="0" presId="urn:microsoft.com/office/officeart/2005/8/layout/list1"/>
    <dgm:cxn modelId="{870F400D-E1E7-416B-B848-9F082B4393D0}" srcId="{7C201AE8-F87A-4041-B2BB-FDBEA0E75834}" destId="{80083BD5-B92F-4042-AC82-AB4242FF30A0}" srcOrd="0" destOrd="0" parTransId="{633E9F59-9620-41B0-B794-A4A17F9A07E2}" sibTransId="{AC255484-F776-4E86-A6E5-AE3744E5BD3D}"/>
    <dgm:cxn modelId="{0B05CBAD-A656-4198-831B-74B5E123C113}" type="presOf" srcId="{7C201AE8-F87A-4041-B2BB-FDBEA0E75834}" destId="{E49088A2-9DEC-40EA-96E0-6634A743A6A5}" srcOrd="0" destOrd="0" presId="urn:microsoft.com/office/officeart/2005/8/layout/list1"/>
    <dgm:cxn modelId="{532D7288-DEA7-4FEE-8C2B-11CF72623C81}" type="presOf" srcId="{435BAF57-8D2A-4054-8DCB-F6BD118DC832}" destId="{8FF63DC7-EB80-47AF-A1DB-F8CB31B8C555}" srcOrd="0" destOrd="0" presId="urn:microsoft.com/office/officeart/2005/8/layout/list1"/>
    <dgm:cxn modelId="{01BD5229-29B8-403F-8CFA-FA29CB69312C}" srcId="{62FEEA9E-AA89-4AA1-8F71-4C9522379A7F}" destId="{7C201AE8-F87A-4041-B2BB-FDBEA0E75834}" srcOrd="1" destOrd="0" parTransId="{AD5958AB-E127-4914-A6A7-A0F14F1C170A}" sibTransId="{D85078B6-DC90-4579-8AD7-32E66FD8ED49}"/>
    <dgm:cxn modelId="{3ED09540-1CDF-4342-934A-CDF5E83299D9}" srcId="{47D1777D-8374-4D85-A0BD-C8DB2FB65072}" destId="{435BAF57-8D2A-4054-8DCB-F6BD118DC832}" srcOrd="0" destOrd="0" parTransId="{D5F499B3-7BF8-4D1C-8905-E7BCBD130DBD}" sibTransId="{B4EA2B9A-3856-440B-8045-9D1830DE0EC8}"/>
    <dgm:cxn modelId="{5E66BF8C-07B9-4F8D-974A-55B7ABE7F648}" srcId="{62FEEA9E-AA89-4AA1-8F71-4C9522379A7F}" destId="{47D1777D-8374-4D85-A0BD-C8DB2FB65072}" srcOrd="2" destOrd="0" parTransId="{30344A49-D2F1-4844-A122-3FA29DE1F6D3}" sibTransId="{CF8B878B-3CEC-4C9E-AD65-6A391A385CAD}"/>
    <dgm:cxn modelId="{26843E44-8FE1-41EC-9FDF-D9570CC5F28B}" type="presOf" srcId="{0964065D-BF97-4AEF-9C69-93C7D1E2FBE3}" destId="{4DF7E94F-972A-4C44-A333-617684750588}" srcOrd="1" destOrd="0" presId="urn:microsoft.com/office/officeart/2005/8/layout/list1"/>
    <dgm:cxn modelId="{434BCDE3-95DD-46A9-B213-D64D61544FF8}" type="presOf" srcId="{7C201AE8-F87A-4041-B2BB-FDBEA0E75834}" destId="{49A4E820-E1E7-47D1-883A-B79AF7CBFF35}" srcOrd="1" destOrd="0" presId="urn:microsoft.com/office/officeart/2005/8/layout/list1"/>
    <dgm:cxn modelId="{956C2248-713A-4CE5-ADB7-F1CD3C52C79B}" type="presOf" srcId="{62FEEA9E-AA89-4AA1-8F71-4C9522379A7F}" destId="{EAAF3B8A-8B8A-4CA7-ACF3-CC554C338776}" srcOrd="0" destOrd="0" presId="urn:microsoft.com/office/officeart/2005/8/layout/list1"/>
    <dgm:cxn modelId="{CC6C2238-502A-4910-A67B-D97F27890BA5}" srcId="{0964065D-BF97-4AEF-9C69-93C7D1E2FBE3}" destId="{CE64EA4A-E125-403B-8331-6C426FFAD344}" srcOrd="0" destOrd="0" parTransId="{C5F578E5-9F49-41AE-A69D-2AC8A43154EB}" sibTransId="{BF6EA878-88DB-4159-BE8D-5EF939568AB1}"/>
    <dgm:cxn modelId="{D8A44381-752B-4857-9AB4-C0840AC8A1BC}" type="presOf" srcId="{0964065D-BF97-4AEF-9C69-93C7D1E2FBE3}" destId="{60EBAFE7-D42E-4E50-B7FB-552EF5E7E35D}" srcOrd="0" destOrd="0" presId="urn:microsoft.com/office/officeart/2005/8/layout/list1"/>
    <dgm:cxn modelId="{689E4552-1D06-46C1-9345-EF87526BDAB2}" type="presOf" srcId="{CE64EA4A-E125-403B-8331-6C426FFAD344}" destId="{443D9635-7A31-4046-930E-2CCAE4DCB472}" srcOrd="0" destOrd="0" presId="urn:microsoft.com/office/officeart/2005/8/layout/list1"/>
    <dgm:cxn modelId="{4C36857F-257B-4570-9280-313EEB4092E4}" type="presOf" srcId="{80083BD5-B92F-4042-AC82-AB4242FF30A0}" destId="{229E44C8-FDA6-4EF0-A990-32BEFE0DCEAA}" srcOrd="0" destOrd="0" presId="urn:microsoft.com/office/officeart/2005/8/layout/list1"/>
    <dgm:cxn modelId="{81184749-911D-453E-80FA-4E778598276E}" type="presOf" srcId="{47D1777D-8374-4D85-A0BD-C8DB2FB65072}" destId="{E2FB7A91-38B0-4CDD-8929-85956887EFC9}" srcOrd="1" destOrd="0" presId="urn:microsoft.com/office/officeart/2005/8/layout/list1"/>
    <dgm:cxn modelId="{8D974D90-65EA-4BBD-89EA-289871A797FE}" type="presParOf" srcId="{EAAF3B8A-8B8A-4CA7-ACF3-CC554C338776}" destId="{881AA05F-6022-4D3C-B3C4-AE4A90B24931}" srcOrd="0" destOrd="0" presId="urn:microsoft.com/office/officeart/2005/8/layout/list1"/>
    <dgm:cxn modelId="{140162EA-319F-45FE-AAC3-9CB5A7E85A7B}" type="presParOf" srcId="{881AA05F-6022-4D3C-B3C4-AE4A90B24931}" destId="{60EBAFE7-D42E-4E50-B7FB-552EF5E7E35D}" srcOrd="0" destOrd="0" presId="urn:microsoft.com/office/officeart/2005/8/layout/list1"/>
    <dgm:cxn modelId="{5293755D-67EA-44BD-8E6A-591091621889}" type="presParOf" srcId="{881AA05F-6022-4D3C-B3C4-AE4A90B24931}" destId="{4DF7E94F-972A-4C44-A333-617684750588}" srcOrd="1" destOrd="0" presId="urn:microsoft.com/office/officeart/2005/8/layout/list1"/>
    <dgm:cxn modelId="{EE000F3C-230D-4C3D-B08C-3245EB8F98DA}" type="presParOf" srcId="{EAAF3B8A-8B8A-4CA7-ACF3-CC554C338776}" destId="{B7FD397F-A299-4AFA-B66C-F8F2B23D2C38}" srcOrd="1" destOrd="0" presId="urn:microsoft.com/office/officeart/2005/8/layout/list1"/>
    <dgm:cxn modelId="{6EB9350D-4CA1-4FEB-AFF7-DDECE153DC93}" type="presParOf" srcId="{EAAF3B8A-8B8A-4CA7-ACF3-CC554C338776}" destId="{443D9635-7A31-4046-930E-2CCAE4DCB472}" srcOrd="2" destOrd="0" presId="urn:microsoft.com/office/officeart/2005/8/layout/list1"/>
    <dgm:cxn modelId="{D01629D4-04BB-4F2D-877D-567AEA86C60E}" type="presParOf" srcId="{EAAF3B8A-8B8A-4CA7-ACF3-CC554C338776}" destId="{598543A5-D7F7-442A-953D-7CF488FA1CA1}" srcOrd="3" destOrd="0" presId="urn:microsoft.com/office/officeart/2005/8/layout/list1"/>
    <dgm:cxn modelId="{746F8D39-DE56-4124-95ED-D9AFF99904F1}" type="presParOf" srcId="{EAAF3B8A-8B8A-4CA7-ACF3-CC554C338776}" destId="{DAD6389C-CD34-49BF-ADF5-8E64D67D8271}" srcOrd="4" destOrd="0" presId="urn:microsoft.com/office/officeart/2005/8/layout/list1"/>
    <dgm:cxn modelId="{8120389A-D97F-4194-B173-CE583F73AD60}" type="presParOf" srcId="{DAD6389C-CD34-49BF-ADF5-8E64D67D8271}" destId="{E49088A2-9DEC-40EA-96E0-6634A743A6A5}" srcOrd="0" destOrd="0" presId="urn:microsoft.com/office/officeart/2005/8/layout/list1"/>
    <dgm:cxn modelId="{D79D2FE0-016E-4359-83C0-7A26FEC0863D}" type="presParOf" srcId="{DAD6389C-CD34-49BF-ADF5-8E64D67D8271}" destId="{49A4E820-E1E7-47D1-883A-B79AF7CBFF35}" srcOrd="1" destOrd="0" presId="urn:microsoft.com/office/officeart/2005/8/layout/list1"/>
    <dgm:cxn modelId="{F722B2E7-5A20-4E33-8F41-92F411E9F61C}" type="presParOf" srcId="{EAAF3B8A-8B8A-4CA7-ACF3-CC554C338776}" destId="{5627B7BE-D61F-4D90-97E3-37DA6F1CDDFF}" srcOrd="5" destOrd="0" presId="urn:microsoft.com/office/officeart/2005/8/layout/list1"/>
    <dgm:cxn modelId="{3A27452D-4697-40D1-A8ED-153F02F9B168}" type="presParOf" srcId="{EAAF3B8A-8B8A-4CA7-ACF3-CC554C338776}" destId="{229E44C8-FDA6-4EF0-A990-32BEFE0DCEAA}" srcOrd="6" destOrd="0" presId="urn:microsoft.com/office/officeart/2005/8/layout/list1"/>
    <dgm:cxn modelId="{8F1FC279-9D18-4195-8BBC-1663C8AB68ED}" type="presParOf" srcId="{EAAF3B8A-8B8A-4CA7-ACF3-CC554C338776}" destId="{124D37F5-C892-4EEB-AABD-30896D77D162}" srcOrd="7" destOrd="0" presId="urn:microsoft.com/office/officeart/2005/8/layout/list1"/>
    <dgm:cxn modelId="{FE717C46-BF23-48F8-878D-5F8DDBCB1D7E}" type="presParOf" srcId="{EAAF3B8A-8B8A-4CA7-ACF3-CC554C338776}" destId="{64719706-1429-4C2B-ABDA-DE7ED9032658}" srcOrd="8" destOrd="0" presId="urn:microsoft.com/office/officeart/2005/8/layout/list1"/>
    <dgm:cxn modelId="{B188783A-C4B8-4657-979F-0C3D683DED55}" type="presParOf" srcId="{64719706-1429-4C2B-ABDA-DE7ED9032658}" destId="{31F6EECF-2850-4FCB-A32F-E54C27F30F05}" srcOrd="0" destOrd="0" presId="urn:microsoft.com/office/officeart/2005/8/layout/list1"/>
    <dgm:cxn modelId="{F44B3A81-AB1D-4FB3-B442-AAD8BDFC4ABB}" type="presParOf" srcId="{64719706-1429-4C2B-ABDA-DE7ED9032658}" destId="{E2FB7A91-38B0-4CDD-8929-85956887EFC9}" srcOrd="1" destOrd="0" presId="urn:microsoft.com/office/officeart/2005/8/layout/list1"/>
    <dgm:cxn modelId="{00A536F4-F1E0-4CC8-B4A7-0E2168325720}" type="presParOf" srcId="{EAAF3B8A-8B8A-4CA7-ACF3-CC554C338776}" destId="{14D48BFE-259C-424B-BFFF-790A3F127D95}" srcOrd="9" destOrd="0" presId="urn:microsoft.com/office/officeart/2005/8/layout/list1"/>
    <dgm:cxn modelId="{9B67C704-9CC6-4FD6-BCDA-8402FFA5D0B4}" type="presParOf" srcId="{EAAF3B8A-8B8A-4CA7-ACF3-CC554C338776}" destId="{8FF63DC7-EB80-47AF-A1DB-F8CB31B8C555}"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29.xml><?xml version="1.0" encoding="utf-8"?>
<dgm:dataModel xmlns:dgm="http://schemas.openxmlformats.org/drawingml/2006/diagram" xmlns:a="http://schemas.openxmlformats.org/drawingml/2006/main">
  <dgm:ptLst>
    <dgm:pt modelId="{D51A3B62-8289-409E-9ED2-AA448D4BBD9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7929707-A286-47F9-87C7-AAF46319536B}">
      <dgm:prSet phldrT="[文字]" custT="1"/>
      <dgm:spPr/>
      <dgm:t>
        <a:bodyPr/>
        <a:lstStyle/>
        <a:p>
          <a:r>
            <a:rPr lang="zh-TW" altLang="en-US" sz="2000" b="1" dirty="0" smtClean="0">
              <a:latin typeface="+mn-ea"/>
              <a:ea typeface="+mn-ea"/>
            </a:rPr>
            <a:t>案例三</a:t>
          </a:r>
          <a:r>
            <a:rPr lang="en-US" altLang="zh-TW" sz="2000" b="1" dirty="0" smtClean="0">
              <a:latin typeface="+mn-ea"/>
              <a:ea typeface="+mn-ea"/>
            </a:rPr>
            <a:t>:</a:t>
          </a:r>
          <a:endParaRPr lang="zh-TW" altLang="en-US" sz="2000" b="1" dirty="0">
            <a:latin typeface="+mn-ea"/>
            <a:ea typeface="+mn-ea"/>
          </a:endParaRPr>
        </a:p>
      </dgm:t>
    </dgm:pt>
    <dgm:pt modelId="{784FD50F-7674-409B-8BF6-3CB4E408834F}" type="parTrans" cxnId="{818A55B7-906D-4AE9-8344-DC3EA2CF0205}">
      <dgm:prSet/>
      <dgm:spPr/>
      <dgm:t>
        <a:bodyPr/>
        <a:lstStyle/>
        <a:p>
          <a:endParaRPr lang="zh-TW" altLang="en-US"/>
        </a:p>
      </dgm:t>
    </dgm:pt>
    <dgm:pt modelId="{149B8802-95D8-4071-A417-0E544D92EB46}" type="sibTrans" cxnId="{818A55B7-906D-4AE9-8344-DC3EA2CF0205}">
      <dgm:prSet/>
      <dgm:spPr/>
      <dgm:t>
        <a:bodyPr/>
        <a:lstStyle/>
        <a:p>
          <a:endParaRPr lang="zh-TW" altLang="en-US"/>
        </a:p>
      </dgm:t>
    </dgm:pt>
    <dgm:pt modelId="{B00E8EB5-AF3D-4573-9283-5B1A074E04D9}">
      <dgm:prSet phldrT="[文字]" custT="1"/>
      <dgm:spPr/>
      <dgm:t>
        <a:bodyPr/>
        <a:lstStyle/>
        <a:p>
          <a:r>
            <a:rPr lang="zh-TW" altLang="en-US" sz="1800" b="1" dirty="0" smtClean="0">
              <a:latin typeface="+mn-ea"/>
              <a:ea typeface="+mn-ea"/>
            </a:rPr>
            <a:t>專案農貸相關規定</a:t>
          </a:r>
          <a:r>
            <a:rPr lang="en-US" altLang="zh-TW" sz="1800" b="1" dirty="0" smtClean="0">
              <a:latin typeface="+mn-ea"/>
              <a:ea typeface="+mn-ea"/>
            </a:rPr>
            <a:t>-1.</a:t>
          </a:r>
          <a:r>
            <a:rPr lang="zh-TW" altLang="en-US" sz="1800" b="1" dirty="0" smtClean="0">
              <a:latin typeface="+mn-ea"/>
              <a:ea typeface="+mn-ea"/>
            </a:rPr>
            <a:t>不予核貸項目</a:t>
          </a:r>
          <a:r>
            <a:rPr lang="en-US" altLang="zh-TW" sz="1800" b="1" dirty="0" smtClean="0">
              <a:latin typeface="+mn-ea"/>
              <a:ea typeface="+mn-ea"/>
            </a:rPr>
            <a:t>(</a:t>
          </a:r>
          <a:r>
            <a:rPr lang="zh-TW" altLang="en-US" sz="1800" b="1" dirty="0" smtClean="0">
              <a:latin typeface="+mn-ea"/>
              <a:ea typeface="+mn-ea"/>
            </a:rPr>
            <a:t>農貸辦法</a:t>
          </a:r>
          <a:r>
            <a:rPr lang="en-US" altLang="zh-TW" sz="1800" b="1" dirty="0" smtClean="0">
              <a:solidFill>
                <a:schemeClr val="bg1"/>
              </a:solidFill>
              <a:latin typeface="+mn-ea"/>
              <a:ea typeface="+mn-ea"/>
            </a:rPr>
            <a:t>§21</a:t>
          </a:r>
          <a:r>
            <a:rPr lang="en-US" altLang="zh-TW" sz="1800" b="1" dirty="0" smtClean="0">
              <a:latin typeface="+mn-ea"/>
              <a:ea typeface="+mn-ea"/>
            </a:rPr>
            <a:t>)</a:t>
          </a:r>
          <a:endParaRPr lang="zh-TW" altLang="en-US" sz="1800" b="1" dirty="0">
            <a:latin typeface="+mn-ea"/>
            <a:ea typeface="+mn-ea"/>
          </a:endParaRPr>
        </a:p>
      </dgm:t>
    </dgm:pt>
    <dgm:pt modelId="{E4B3B9E2-9B74-4C23-BB5C-6F5F176802B4}" type="parTrans" cxnId="{8E19C63B-E84F-4B52-BE05-4B0C1D2941DA}">
      <dgm:prSet/>
      <dgm:spPr/>
      <dgm:t>
        <a:bodyPr/>
        <a:lstStyle/>
        <a:p>
          <a:endParaRPr lang="zh-TW" altLang="en-US"/>
        </a:p>
      </dgm:t>
    </dgm:pt>
    <dgm:pt modelId="{500607B3-C331-4254-AFFB-46E349ABBB9A}" type="sibTrans" cxnId="{8E19C63B-E84F-4B52-BE05-4B0C1D2941DA}">
      <dgm:prSet/>
      <dgm:spPr/>
      <dgm:t>
        <a:bodyPr/>
        <a:lstStyle/>
        <a:p>
          <a:endParaRPr lang="zh-TW" altLang="en-US"/>
        </a:p>
      </dgm:t>
    </dgm:pt>
    <dgm:pt modelId="{F4EABAFD-B7C0-4547-85D1-90D0365588D1}">
      <dgm:prSet custT="1"/>
      <dgm:spPr/>
      <dgm:t>
        <a:bodyPr/>
        <a:lstStyle/>
        <a:p>
          <a:r>
            <a:rPr lang="zh-TW" altLang="en-US" sz="1800" u="sng" dirty="0" smtClean="0">
              <a:latin typeface="+mn-ea"/>
              <a:ea typeface="+mn-ea"/>
            </a:rPr>
            <a:t>老李</a:t>
          </a:r>
          <a:r>
            <a:rPr lang="zh-TW" altLang="en-US" sz="1800" u="none" dirty="0" smtClean="0">
              <a:latin typeface="+mn-ea"/>
              <a:ea typeface="+mn-ea"/>
            </a:rPr>
            <a:t>是某畜牧場負責人，現今為新擴建蛋雞場，資金需求約</a:t>
          </a:r>
          <a:r>
            <a:rPr lang="en-US" altLang="zh-TW" sz="1800" u="none" dirty="0" smtClean="0">
              <a:latin typeface="+mn-ea"/>
              <a:ea typeface="+mn-ea"/>
            </a:rPr>
            <a:t>5,000</a:t>
          </a:r>
          <a:r>
            <a:rPr lang="zh-TW" altLang="en-US" sz="1800" u="none" dirty="0" smtClean="0">
              <a:latin typeface="+mn-ea"/>
              <a:ea typeface="+mn-ea"/>
            </a:rPr>
            <a:t>萬元，向乙農會申貸</a:t>
          </a:r>
          <a:r>
            <a:rPr lang="zh-TW" altLang="en-US" sz="1800" dirty="0" smtClean="0">
              <a:solidFill>
                <a:srgbClr val="000000"/>
              </a:solidFill>
              <a:latin typeface="+mn-ea"/>
              <a:ea typeface="+mn-ea"/>
            </a:rPr>
            <a:t>。</a:t>
          </a:r>
          <a:endParaRPr lang="zh-TW" altLang="en-US" sz="1800" dirty="0">
            <a:latin typeface="+mn-ea"/>
            <a:ea typeface="+mn-ea"/>
          </a:endParaRPr>
        </a:p>
      </dgm:t>
    </dgm:pt>
    <dgm:pt modelId="{73CE0031-42CA-4EF6-B77D-1D65C12E209B}" type="parTrans" cxnId="{8269E231-83FF-4B7A-A645-DF05ABE06AE1}">
      <dgm:prSet/>
      <dgm:spPr/>
      <dgm:t>
        <a:bodyPr/>
        <a:lstStyle/>
        <a:p>
          <a:endParaRPr lang="zh-TW" altLang="en-US"/>
        </a:p>
      </dgm:t>
    </dgm:pt>
    <dgm:pt modelId="{28F93166-B586-40DA-841A-B22514092D14}" type="sibTrans" cxnId="{8269E231-83FF-4B7A-A645-DF05ABE06AE1}">
      <dgm:prSet/>
      <dgm:spPr/>
      <dgm:t>
        <a:bodyPr/>
        <a:lstStyle/>
        <a:p>
          <a:endParaRPr lang="zh-TW" altLang="en-US"/>
        </a:p>
      </dgm:t>
    </dgm:pt>
    <dgm:pt modelId="{624BB45A-67FA-42F2-8BD0-467A514DE2FA}">
      <dgm:prSet custT="1"/>
      <dgm:spPr/>
      <dgm:t>
        <a:bodyPr/>
        <a:lstStyle/>
        <a:p>
          <a:pPr>
            <a:lnSpc>
              <a:spcPct val="70000"/>
            </a:lnSpc>
          </a:pPr>
          <a:r>
            <a:rPr lang="zh-TW" altLang="zh-TW" sz="1400" dirty="0" smtClean="0">
              <a:solidFill>
                <a:srgbClr val="000000"/>
              </a:solidFill>
              <a:latin typeface="+mn-ea"/>
            </a:rPr>
            <a:t>無合法土地使用權。</a:t>
          </a:r>
          <a:endParaRPr lang="zh-TW" altLang="en-US" sz="1400" dirty="0">
            <a:solidFill>
              <a:srgbClr val="FF0000"/>
            </a:solidFill>
          </a:endParaRPr>
        </a:p>
      </dgm:t>
    </dgm:pt>
    <dgm:pt modelId="{5EDABCDA-7084-4E78-890E-AD6D8EB1B9EB}" type="parTrans" cxnId="{02350503-B6D8-4139-863F-3661C52DE045}">
      <dgm:prSet/>
      <dgm:spPr/>
      <dgm:t>
        <a:bodyPr/>
        <a:lstStyle/>
        <a:p>
          <a:endParaRPr lang="zh-TW" altLang="en-US"/>
        </a:p>
      </dgm:t>
    </dgm:pt>
    <dgm:pt modelId="{412B37E0-CD42-44F6-ABAF-C7C891DD8137}" type="sibTrans" cxnId="{02350503-B6D8-4139-863F-3661C52DE045}">
      <dgm:prSet/>
      <dgm:spPr/>
      <dgm:t>
        <a:bodyPr/>
        <a:lstStyle/>
        <a:p>
          <a:endParaRPr lang="zh-TW" altLang="en-US"/>
        </a:p>
      </dgm:t>
    </dgm:pt>
    <dgm:pt modelId="{B32B8097-D605-408A-A134-46659493BF4E}">
      <dgm:prSet custT="1"/>
      <dgm:spPr/>
      <dgm:t>
        <a:bodyPr/>
        <a:lstStyle/>
        <a:p>
          <a:pPr>
            <a:lnSpc>
              <a:spcPct val="70000"/>
            </a:lnSpc>
          </a:pPr>
          <a:r>
            <a:rPr lang="zh-TW" altLang="zh-TW" sz="1400" dirty="0" smtClean="0">
              <a:solidFill>
                <a:srgbClr val="000000"/>
              </a:solidFill>
              <a:latin typeface="+mn-ea"/>
            </a:rPr>
            <a:t>不符合都市計畫有關法令或非都市土地使用管制規則規定。</a:t>
          </a:r>
          <a:endParaRPr lang="zh-TW" altLang="en-US" sz="1400" dirty="0">
            <a:solidFill>
              <a:srgbClr val="FF0000"/>
            </a:solidFill>
          </a:endParaRPr>
        </a:p>
      </dgm:t>
    </dgm:pt>
    <dgm:pt modelId="{BB0AAF5C-D4FC-4B18-A0CF-AA7968B6494E}" type="parTrans" cxnId="{707C42E4-53F3-4F27-B575-A4AD69F59080}">
      <dgm:prSet/>
      <dgm:spPr/>
      <dgm:t>
        <a:bodyPr/>
        <a:lstStyle/>
        <a:p>
          <a:endParaRPr lang="zh-TW" altLang="en-US"/>
        </a:p>
      </dgm:t>
    </dgm:pt>
    <dgm:pt modelId="{9D774779-6391-4D08-B88B-42CD0BC12A6E}" type="sibTrans" cxnId="{707C42E4-53F3-4F27-B575-A4AD69F59080}">
      <dgm:prSet/>
      <dgm:spPr/>
      <dgm:t>
        <a:bodyPr/>
        <a:lstStyle/>
        <a:p>
          <a:endParaRPr lang="zh-TW" altLang="en-US"/>
        </a:p>
      </dgm:t>
    </dgm:pt>
    <dgm:pt modelId="{C58AF945-146B-452A-AFA2-E369D8859830}">
      <dgm:prSet custT="1"/>
      <dgm:spPr/>
      <dgm:t>
        <a:bodyPr/>
        <a:lstStyle/>
        <a:p>
          <a:pPr>
            <a:lnSpc>
              <a:spcPct val="70000"/>
            </a:lnSpc>
          </a:pPr>
          <a:r>
            <a:rPr lang="zh-TW" altLang="zh-TW" sz="1400" dirty="0" smtClean="0">
              <a:solidFill>
                <a:srgbClr val="000000"/>
              </a:solidFill>
              <a:latin typeface="+mn-ea"/>
            </a:rPr>
            <a:t>山坡地之農業生產及運銷事業未符合可利用限度查定。</a:t>
          </a:r>
          <a:endParaRPr lang="zh-TW" altLang="en-US" sz="1400" dirty="0">
            <a:solidFill>
              <a:srgbClr val="FF0000"/>
            </a:solidFill>
          </a:endParaRPr>
        </a:p>
      </dgm:t>
    </dgm:pt>
    <dgm:pt modelId="{007A300E-F9A4-44D4-A0AE-ED6E7A3E98B7}" type="parTrans" cxnId="{005EFF0D-626D-4509-B8F1-47CB920C1A3C}">
      <dgm:prSet/>
      <dgm:spPr/>
      <dgm:t>
        <a:bodyPr/>
        <a:lstStyle/>
        <a:p>
          <a:endParaRPr lang="zh-TW" altLang="en-US"/>
        </a:p>
      </dgm:t>
    </dgm:pt>
    <dgm:pt modelId="{2A5EC71F-E868-465F-AC26-EB1DEAA2BAA9}" type="sibTrans" cxnId="{005EFF0D-626D-4509-B8F1-47CB920C1A3C}">
      <dgm:prSet/>
      <dgm:spPr/>
      <dgm:t>
        <a:bodyPr/>
        <a:lstStyle/>
        <a:p>
          <a:endParaRPr lang="zh-TW" altLang="en-US"/>
        </a:p>
      </dgm:t>
    </dgm:pt>
    <dgm:pt modelId="{437C9FDF-4DE7-4845-988F-C93E58C5170E}">
      <dgm:prSet custT="1"/>
      <dgm:spPr/>
      <dgm:t>
        <a:bodyPr/>
        <a:lstStyle/>
        <a:p>
          <a:pPr>
            <a:lnSpc>
              <a:spcPct val="70000"/>
            </a:lnSpc>
          </a:pPr>
          <a:r>
            <a:rPr lang="zh-TW" altLang="zh-TW" sz="1400" dirty="0" smtClean="0">
              <a:solidFill>
                <a:srgbClr val="000000"/>
              </a:solidFill>
              <a:latin typeface="+mn-ea"/>
            </a:rPr>
            <a:t>未經核准籌設之休閒農業經營者。</a:t>
          </a:r>
          <a:endParaRPr lang="zh-TW" altLang="en-US" sz="1400" dirty="0">
            <a:solidFill>
              <a:srgbClr val="FF0000"/>
            </a:solidFill>
          </a:endParaRPr>
        </a:p>
      </dgm:t>
    </dgm:pt>
    <dgm:pt modelId="{FDD50860-74A6-4E23-864B-6E4931CD0F12}" type="parTrans" cxnId="{3CC60528-BEF8-4FB1-9A87-6F3022C64B8A}">
      <dgm:prSet/>
      <dgm:spPr/>
      <dgm:t>
        <a:bodyPr/>
        <a:lstStyle/>
        <a:p>
          <a:endParaRPr lang="zh-TW" altLang="en-US"/>
        </a:p>
      </dgm:t>
    </dgm:pt>
    <dgm:pt modelId="{0D6C2739-46CC-487A-91C4-CAC01AC177D3}" type="sibTrans" cxnId="{3CC60528-BEF8-4FB1-9A87-6F3022C64B8A}">
      <dgm:prSet/>
      <dgm:spPr/>
      <dgm:t>
        <a:bodyPr/>
        <a:lstStyle/>
        <a:p>
          <a:endParaRPr lang="zh-TW" altLang="en-US"/>
        </a:p>
      </dgm:t>
    </dgm:pt>
    <dgm:pt modelId="{D7E8D5DC-9D88-4C7D-A78A-6D2E5A00454A}">
      <dgm:prSet custT="1"/>
      <dgm:spPr/>
      <dgm:t>
        <a:bodyPr/>
        <a:lstStyle/>
        <a:p>
          <a:pPr>
            <a:lnSpc>
              <a:spcPct val="70000"/>
            </a:lnSpc>
          </a:pPr>
          <a:r>
            <a:rPr lang="zh-TW" altLang="zh-TW" sz="1400" dirty="0" smtClean="0">
              <a:solidFill>
                <a:srgbClr val="000000"/>
              </a:solidFill>
              <a:latin typeface="+mn-ea"/>
            </a:rPr>
            <a:t>加工原料筍。</a:t>
          </a:r>
          <a:endParaRPr lang="zh-TW" altLang="en-US" sz="1400" dirty="0">
            <a:solidFill>
              <a:srgbClr val="FF0000"/>
            </a:solidFill>
          </a:endParaRPr>
        </a:p>
      </dgm:t>
    </dgm:pt>
    <dgm:pt modelId="{268A99C8-D0F1-486B-80DB-6C2D2C707F95}" type="parTrans" cxnId="{BD59E4AE-50EB-4542-9FC4-2E8A2864DE0D}">
      <dgm:prSet/>
      <dgm:spPr/>
      <dgm:t>
        <a:bodyPr/>
        <a:lstStyle/>
        <a:p>
          <a:endParaRPr lang="zh-TW" altLang="en-US"/>
        </a:p>
      </dgm:t>
    </dgm:pt>
    <dgm:pt modelId="{3930C2C8-FAD9-4753-B446-349C67923307}" type="sibTrans" cxnId="{BD59E4AE-50EB-4542-9FC4-2E8A2864DE0D}">
      <dgm:prSet/>
      <dgm:spPr/>
      <dgm:t>
        <a:bodyPr/>
        <a:lstStyle/>
        <a:p>
          <a:endParaRPr lang="zh-TW" altLang="en-US"/>
        </a:p>
      </dgm:t>
    </dgm:pt>
    <dgm:pt modelId="{FB1039D5-C298-4B1F-8B01-FD25E6B821E4}">
      <dgm:prSet custT="1"/>
      <dgm:spPr/>
      <dgm:t>
        <a:bodyPr/>
        <a:lstStyle/>
        <a:p>
          <a:pPr>
            <a:lnSpc>
              <a:spcPct val="70000"/>
            </a:lnSpc>
          </a:pPr>
          <a:r>
            <a:rPr lang="zh-TW" altLang="zh-TW" sz="1400" dirty="0" smtClean="0">
              <a:solidFill>
                <a:srgbClr val="000000"/>
              </a:solidFill>
              <a:latin typeface="+mn-ea"/>
            </a:rPr>
            <a:t>種植金針、大蒜、瓜子瓜、檳榔及其配料作物。但配合中央主管機關公告辦理大蒜產銷調節措施者，不在此限。</a:t>
          </a:r>
          <a:endParaRPr lang="zh-TW" altLang="en-US" sz="1400" dirty="0">
            <a:solidFill>
              <a:srgbClr val="FF0000"/>
            </a:solidFill>
          </a:endParaRPr>
        </a:p>
      </dgm:t>
    </dgm:pt>
    <dgm:pt modelId="{6561E81D-9C40-4302-B771-5F79CDFE61A4}" type="parTrans" cxnId="{CA092A1A-E5A1-487A-94C9-CA7CB21F4038}">
      <dgm:prSet/>
      <dgm:spPr/>
      <dgm:t>
        <a:bodyPr/>
        <a:lstStyle/>
        <a:p>
          <a:endParaRPr lang="zh-TW" altLang="en-US"/>
        </a:p>
      </dgm:t>
    </dgm:pt>
    <dgm:pt modelId="{B376C476-C434-4435-852F-03B8D8EC9F89}" type="sibTrans" cxnId="{CA092A1A-E5A1-487A-94C9-CA7CB21F4038}">
      <dgm:prSet/>
      <dgm:spPr/>
      <dgm:t>
        <a:bodyPr/>
        <a:lstStyle/>
        <a:p>
          <a:endParaRPr lang="zh-TW" altLang="en-US"/>
        </a:p>
      </dgm:t>
    </dgm:pt>
    <dgm:pt modelId="{CF9FAD51-1A5A-4B04-9376-E7A14034E2C5}">
      <dgm:prSet custT="1"/>
      <dgm:spPr/>
      <dgm:t>
        <a:bodyPr/>
        <a:lstStyle/>
        <a:p>
          <a:pPr>
            <a:lnSpc>
              <a:spcPct val="70000"/>
            </a:lnSpc>
          </a:pPr>
          <a:r>
            <a:rPr lang="zh-TW" altLang="zh-TW" sz="1400" dirty="0" smtClean="0">
              <a:solidFill>
                <a:srgbClr val="000000"/>
              </a:solidFill>
              <a:latin typeface="+mn-ea"/>
            </a:rPr>
            <a:t>種植蘋果、桃、李、梅、可可椰子、柚子、釀酒葡萄及柳橙，其用地非屬山坡地保育區農牧用地、特定農業區或一般農業區，或屬新（擴）增種植面積者。</a:t>
          </a:r>
          <a:endParaRPr lang="zh-TW" altLang="en-US" sz="1400" dirty="0">
            <a:solidFill>
              <a:srgbClr val="FF0000"/>
            </a:solidFill>
          </a:endParaRPr>
        </a:p>
      </dgm:t>
    </dgm:pt>
    <dgm:pt modelId="{50A86719-A3C6-4856-A7EC-A9C80492EBB6}" type="parTrans" cxnId="{4F68E50E-5989-4F7B-950A-AF5418B96567}">
      <dgm:prSet/>
      <dgm:spPr/>
      <dgm:t>
        <a:bodyPr/>
        <a:lstStyle/>
        <a:p>
          <a:endParaRPr lang="zh-TW" altLang="en-US"/>
        </a:p>
      </dgm:t>
    </dgm:pt>
    <dgm:pt modelId="{6503567A-DA26-4377-B7DC-276A83DAC49D}" type="sibTrans" cxnId="{4F68E50E-5989-4F7B-950A-AF5418B96567}">
      <dgm:prSet/>
      <dgm:spPr/>
      <dgm:t>
        <a:bodyPr/>
        <a:lstStyle/>
        <a:p>
          <a:endParaRPr lang="zh-TW" altLang="en-US"/>
        </a:p>
      </dgm:t>
    </dgm:pt>
    <dgm:pt modelId="{40011E68-DB05-44B9-AD28-76CA368BBD95}">
      <dgm:prSet custT="1"/>
      <dgm:spPr/>
      <dgm:t>
        <a:bodyPr/>
        <a:lstStyle/>
        <a:p>
          <a:pPr>
            <a:lnSpc>
              <a:spcPct val="70000"/>
            </a:lnSpc>
          </a:pPr>
          <a:r>
            <a:rPr lang="zh-TW" altLang="en-US" sz="1400" b="0" dirty="0" smtClean="0">
              <a:solidFill>
                <a:schemeClr val="tx1"/>
              </a:solidFill>
              <a:latin typeface="+mn-ea"/>
            </a:rPr>
            <a:t>種植茶樹</a:t>
          </a:r>
          <a:r>
            <a:rPr lang="zh-TW" altLang="en-US" sz="1400" dirty="0" smtClean="0">
              <a:solidFill>
                <a:srgbClr val="000000"/>
              </a:solidFill>
              <a:latin typeface="+mn-ea"/>
            </a:rPr>
            <a:t>，其用地非屬山坡地保育區農牧用地</a:t>
          </a:r>
          <a:r>
            <a:rPr lang="zh-TW" altLang="en-US" sz="1400" b="0" dirty="0" smtClean="0">
              <a:solidFill>
                <a:schemeClr val="tx1"/>
              </a:solidFill>
              <a:latin typeface="+mn-ea"/>
            </a:rPr>
            <a:t>、森林區農牧用地</a:t>
          </a:r>
          <a:r>
            <a:rPr lang="zh-TW" altLang="en-US" sz="1400" dirty="0" smtClean="0">
              <a:solidFill>
                <a:srgbClr val="000000"/>
              </a:solidFill>
              <a:latin typeface="+mn-ea"/>
            </a:rPr>
            <a:t>、特定農業區或一般農業區者。</a:t>
          </a:r>
          <a:endParaRPr lang="zh-TW" altLang="en-US" sz="1400" dirty="0">
            <a:solidFill>
              <a:srgbClr val="FF0000"/>
            </a:solidFill>
          </a:endParaRPr>
        </a:p>
      </dgm:t>
    </dgm:pt>
    <dgm:pt modelId="{A7B04611-24CB-4F41-83CE-C71CFAEB26EB}" type="parTrans" cxnId="{03FFA1BF-64D1-4DD0-9829-A742E188EEB6}">
      <dgm:prSet/>
      <dgm:spPr/>
      <dgm:t>
        <a:bodyPr/>
        <a:lstStyle/>
        <a:p>
          <a:endParaRPr lang="zh-TW" altLang="en-US"/>
        </a:p>
      </dgm:t>
    </dgm:pt>
    <dgm:pt modelId="{F6ED9ED0-583E-4F72-AC66-C634E5DE0691}" type="sibTrans" cxnId="{03FFA1BF-64D1-4DD0-9829-A742E188EEB6}">
      <dgm:prSet/>
      <dgm:spPr/>
      <dgm:t>
        <a:bodyPr/>
        <a:lstStyle/>
        <a:p>
          <a:endParaRPr lang="zh-TW" altLang="en-US"/>
        </a:p>
      </dgm:t>
    </dgm:pt>
    <dgm:pt modelId="{6EECFB9D-616E-46DC-96FF-EA32F12250C9}">
      <dgm:prSet custT="1"/>
      <dgm:spPr/>
      <dgm:t>
        <a:bodyPr/>
        <a:lstStyle/>
        <a:p>
          <a:pPr>
            <a:lnSpc>
              <a:spcPct val="70000"/>
            </a:lnSpc>
          </a:pPr>
          <a:r>
            <a:rPr lang="zh-TW" altLang="zh-TW" sz="1400" dirty="0" smtClean="0">
              <a:solidFill>
                <a:srgbClr val="000000"/>
              </a:solidFill>
              <a:latin typeface="+mn-ea"/>
            </a:rPr>
            <a:t>經營養殖漁業未領有陸上魚塭養殖漁業登記證、區劃漁業權執照或專用漁業權入漁證明文件者。</a:t>
          </a:r>
          <a:endParaRPr lang="zh-TW" altLang="en-US" sz="1400" dirty="0">
            <a:solidFill>
              <a:srgbClr val="FF0000"/>
            </a:solidFill>
          </a:endParaRPr>
        </a:p>
      </dgm:t>
    </dgm:pt>
    <dgm:pt modelId="{57CD2496-A121-4948-B409-AB3B11A28B62}" type="parTrans" cxnId="{D5D96370-E0A2-41A4-BE56-36EA61B6CDE4}">
      <dgm:prSet/>
      <dgm:spPr/>
      <dgm:t>
        <a:bodyPr/>
        <a:lstStyle/>
        <a:p>
          <a:endParaRPr lang="zh-TW" altLang="en-US"/>
        </a:p>
      </dgm:t>
    </dgm:pt>
    <dgm:pt modelId="{CA9A8D3E-49E8-4708-A2EB-75DE3D1E29EA}" type="sibTrans" cxnId="{D5D96370-E0A2-41A4-BE56-36EA61B6CDE4}">
      <dgm:prSet/>
      <dgm:spPr/>
      <dgm:t>
        <a:bodyPr/>
        <a:lstStyle/>
        <a:p>
          <a:endParaRPr lang="zh-TW" altLang="en-US"/>
        </a:p>
      </dgm:t>
    </dgm:pt>
    <dgm:pt modelId="{07980386-C876-48A7-BBF0-637F4BBA3472}">
      <dgm:prSet custT="1"/>
      <dgm:spPr/>
      <dgm:t>
        <a:bodyPr/>
        <a:lstStyle/>
        <a:p>
          <a:pPr>
            <a:lnSpc>
              <a:spcPct val="70000"/>
            </a:lnSpc>
          </a:pPr>
          <a:r>
            <a:rPr lang="zh-TW" altLang="zh-TW" sz="1400" dirty="0" smtClean="0">
              <a:solidFill>
                <a:srgbClr val="000000"/>
              </a:solidFill>
              <a:latin typeface="+mn-ea"/>
            </a:rPr>
            <a:t>未領有漁業執照之船筏或主管機關核准建造之文件者。</a:t>
          </a:r>
          <a:endParaRPr lang="zh-TW" altLang="en-US" sz="1400" dirty="0">
            <a:solidFill>
              <a:srgbClr val="FF0000"/>
            </a:solidFill>
          </a:endParaRPr>
        </a:p>
      </dgm:t>
    </dgm:pt>
    <dgm:pt modelId="{6590B1AB-0CA2-4B41-B1A2-94FCE7D8517D}" type="parTrans" cxnId="{ED3850DE-857E-4961-8502-AB427A81DA26}">
      <dgm:prSet/>
      <dgm:spPr/>
      <dgm:t>
        <a:bodyPr/>
        <a:lstStyle/>
        <a:p>
          <a:endParaRPr lang="zh-TW" altLang="en-US"/>
        </a:p>
      </dgm:t>
    </dgm:pt>
    <dgm:pt modelId="{94BAE9C5-FE7D-4CE4-B97A-FBF16C3BC396}" type="sibTrans" cxnId="{ED3850DE-857E-4961-8502-AB427A81DA26}">
      <dgm:prSet/>
      <dgm:spPr/>
      <dgm:t>
        <a:bodyPr/>
        <a:lstStyle/>
        <a:p>
          <a:endParaRPr lang="zh-TW" altLang="en-US"/>
        </a:p>
      </dgm:t>
    </dgm:pt>
    <dgm:pt modelId="{622F541C-27C2-41A9-8F29-5294BC292ED3}">
      <dgm:prSet custT="1"/>
      <dgm:spPr/>
      <dgm:t>
        <a:bodyPr/>
        <a:lstStyle/>
        <a:p>
          <a:pPr>
            <a:lnSpc>
              <a:spcPct val="70000"/>
            </a:lnSpc>
          </a:pPr>
          <a:r>
            <a:rPr lang="zh-TW" altLang="zh-TW" sz="1400" dirty="0" smtClean="0">
              <a:solidFill>
                <a:srgbClr val="000000"/>
              </a:solidFill>
              <a:latin typeface="+mn-ea"/>
            </a:rPr>
            <a:t>野生動物飼養業者。</a:t>
          </a:r>
          <a:endParaRPr lang="zh-TW" altLang="en-US" sz="1400" dirty="0">
            <a:solidFill>
              <a:srgbClr val="FF0000"/>
            </a:solidFill>
          </a:endParaRPr>
        </a:p>
      </dgm:t>
    </dgm:pt>
    <dgm:pt modelId="{A08A8D3F-5A30-43EF-98B8-693E4674E3FC}" type="parTrans" cxnId="{4D8E33DD-4747-4B75-8B07-DB2E12C4E7AE}">
      <dgm:prSet/>
      <dgm:spPr/>
      <dgm:t>
        <a:bodyPr/>
        <a:lstStyle/>
        <a:p>
          <a:endParaRPr lang="zh-TW" altLang="en-US"/>
        </a:p>
      </dgm:t>
    </dgm:pt>
    <dgm:pt modelId="{B0DCE228-0DD1-4CCA-9E78-4BE41082DB01}" type="sibTrans" cxnId="{4D8E33DD-4747-4B75-8B07-DB2E12C4E7AE}">
      <dgm:prSet/>
      <dgm:spPr/>
      <dgm:t>
        <a:bodyPr/>
        <a:lstStyle/>
        <a:p>
          <a:endParaRPr lang="zh-TW" altLang="en-US"/>
        </a:p>
      </dgm:t>
    </dgm:pt>
    <dgm:pt modelId="{88582409-BDAB-4D28-AFD1-C9C67B240CB9}">
      <dgm:prSet custT="1"/>
      <dgm:spPr/>
      <dgm:t>
        <a:bodyPr/>
        <a:lstStyle/>
        <a:p>
          <a:pPr>
            <a:lnSpc>
              <a:spcPct val="70000"/>
            </a:lnSpc>
          </a:pPr>
          <a:r>
            <a:rPr lang="zh-TW" altLang="zh-TW" sz="1400" dirty="0" smtClean="0">
              <a:solidFill>
                <a:srgbClr val="000000"/>
              </a:solidFill>
              <a:latin typeface="+mn-ea"/>
            </a:rPr>
            <a:t>購買國外進口之木、竹材或其加工品。</a:t>
          </a:r>
          <a:endParaRPr lang="zh-TW" altLang="en-US" sz="1400" dirty="0">
            <a:solidFill>
              <a:srgbClr val="FF0000"/>
            </a:solidFill>
          </a:endParaRPr>
        </a:p>
      </dgm:t>
    </dgm:pt>
    <dgm:pt modelId="{09FCF1E8-E936-487A-9CF1-077B13977D2E}" type="parTrans" cxnId="{D71E2C3C-D323-4894-BF47-B69DB68DD27B}">
      <dgm:prSet/>
      <dgm:spPr/>
      <dgm:t>
        <a:bodyPr/>
        <a:lstStyle/>
        <a:p>
          <a:endParaRPr lang="zh-TW" altLang="en-US"/>
        </a:p>
      </dgm:t>
    </dgm:pt>
    <dgm:pt modelId="{E9ECC74E-3A06-41F4-92C3-5B2675AD09B2}" type="sibTrans" cxnId="{D71E2C3C-D323-4894-BF47-B69DB68DD27B}">
      <dgm:prSet/>
      <dgm:spPr/>
      <dgm:t>
        <a:bodyPr/>
        <a:lstStyle/>
        <a:p>
          <a:endParaRPr lang="zh-TW" altLang="en-US"/>
        </a:p>
      </dgm:t>
    </dgm:pt>
    <dgm:pt modelId="{3C7A35DD-E7D2-4424-A221-D66A5A21403A}">
      <dgm:prSet custT="1"/>
      <dgm:spPr/>
      <dgm:t>
        <a:bodyPr/>
        <a:lstStyle/>
        <a:p>
          <a:pPr>
            <a:lnSpc>
              <a:spcPct val="70000"/>
            </a:lnSpc>
          </a:pPr>
          <a:r>
            <a:rPr lang="zh-TW" altLang="zh-TW" sz="1600" b="1" dirty="0" smtClean="0">
              <a:solidFill>
                <a:srgbClr val="FF0000"/>
              </a:solidFill>
              <a:latin typeface="+mn-ea"/>
            </a:rPr>
            <a:t>未符合中央主管機關所定雞蛋友善生產系統定義及指南之蛋雞飼養方式之新（擴）建蛋雞場。</a:t>
          </a:r>
          <a:endParaRPr lang="zh-TW" altLang="en-US" sz="1600" b="1" dirty="0">
            <a:solidFill>
              <a:srgbClr val="FF0000"/>
            </a:solidFill>
          </a:endParaRPr>
        </a:p>
      </dgm:t>
    </dgm:pt>
    <dgm:pt modelId="{372E4AF7-3A57-48DA-9887-99CD5496675A}" type="parTrans" cxnId="{08145507-3999-4626-BF12-EF360DE4CE9D}">
      <dgm:prSet/>
      <dgm:spPr/>
      <dgm:t>
        <a:bodyPr/>
        <a:lstStyle/>
        <a:p>
          <a:endParaRPr lang="zh-TW" altLang="en-US"/>
        </a:p>
      </dgm:t>
    </dgm:pt>
    <dgm:pt modelId="{C53EB7B9-5FC2-4AD0-9245-7CAEEF4AF82F}" type="sibTrans" cxnId="{08145507-3999-4626-BF12-EF360DE4CE9D}">
      <dgm:prSet/>
      <dgm:spPr/>
      <dgm:t>
        <a:bodyPr/>
        <a:lstStyle/>
        <a:p>
          <a:endParaRPr lang="zh-TW" altLang="en-US"/>
        </a:p>
      </dgm:t>
    </dgm:pt>
    <dgm:pt modelId="{A8090FC1-40E7-42CF-AC0B-9BD4D1D521E9}" type="pres">
      <dgm:prSet presAssocID="{D51A3B62-8289-409E-9ED2-AA448D4BBD92}" presName="linear" presStyleCnt="0">
        <dgm:presLayoutVars>
          <dgm:dir/>
          <dgm:animLvl val="lvl"/>
          <dgm:resizeHandles val="exact"/>
        </dgm:presLayoutVars>
      </dgm:prSet>
      <dgm:spPr/>
      <dgm:t>
        <a:bodyPr/>
        <a:lstStyle/>
        <a:p>
          <a:endParaRPr lang="zh-TW" altLang="en-US"/>
        </a:p>
      </dgm:t>
    </dgm:pt>
    <dgm:pt modelId="{F9596074-2CD5-45E3-8B3B-18C43FC52567}" type="pres">
      <dgm:prSet presAssocID="{47929707-A286-47F9-87C7-AAF46319536B}" presName="parentLin" presStyleCnt="0"/>
      <dgm:spPr/>
    </dgm:pt>
    <dgm:pt modelId="{D4AA00FF-F4EF-4824-B596-FA90F1CDBD35}" type="pres">
      <dgm:prSet presAssocID="{47929707-A286-47F9-87C7-AAF46319536B}" presName="parentLeftMargin" presStyleLbl="node1" presStyleIdx="0" presStyleCnt="2"/>
      <dgm:spPr/>
      <dgm:t>
        <a:bodyPr/>
        <a:lstStyle/>
        <a:p>
          <a:endParaRPr lang="zh-TW" altLang="en-US"/>
        </a:p>
      </dgm:t>
    </dgm:pt>
    <dgm:pt modelId="{5235E5C3-D795-4291-A8D4-1CCD18B02B75}" type="pres">
      <dgm:prSet presAssocID="{47929707-A286-47F9-87C7-AAF46319536B}" presName="parentText" presStyleLbl="node1" presStyleIdx="0" presStyleCnt="2">
        <dgm:presLayoutVars>
          <dgm:chMax val="0"/>
          <dgm:bulletEnabled val="1"/>
        </dgm:presLayoutVars>
      </dgm:prSet>
      <dgm:spPr/>
      <dgm:t>
        <a:bodyPr/>
        <a:lstStyle/>
        <a:p>
          <a:endParaRPr lang="zh-TW" altLang="en-US"/>
        </a:p>
      </dgm:t>
    </dgm:pt>
    <dgm:pt modelId="{EDB8C9C7-D183-4FEF-9F69-2F507BB34383}" type="pres">
      <dgm:prSet presAssocID="{47929707-A286-47F9-87C7-AAF46319536B}" presName="negativeSpace" presStyleCnt="0"/>
      <dgm:spPr/>
    </dgm:pt>
    <dgm:pt modelId="{2342BD73-C779-42E2-997C-9536502D91BF}" type="pres">
      <dgm:prSet presAssocID="{47929707-A286-47F9-87C7-AAF46319536B}" presName="childText" presStyleLbl="conFgAcc1" presStyleIdx="0" presStyleCnt="2">
        <dgm:presLayoutVars>
          <dgm:bulletEnabled val="1"/>
        </dgm:presLayoutVars>
      </dgm:prSet>
      <dgm:spPr/>
      <dgm:t>
        <a:bodyPr/>
        <a:lstStyle/>
        <a:p>
          <a:endParaRPr lang="zh-TW" altLang="en-US"/>
        </a:p>
      </dgm:t>
    </dgm:pt>
    <dgm:pt modelId="{C348B63D-9B2D-4F8C-A932-D586625D39F4}" type="pres">
      <dgm:prSet presAssocID="{149B8802-95D8-4071-A417-0E544D92EB46}" presName="spaceBetweenRectangles" presStyleCnt="0"/>
      <dgm:spPr/>
    </dgm:pt>
    <dgm:pt modelId="{12AD6A98-E944-4B80-9A23-6E1B753B70F5}" type="pres">
      <dgm:prSet presAssocID="{B00E8EB5-AF3D-4573-9283-5B1A074E04D9}" presName="parentLin" presStyleCnt="0"/>
      <dgm:spPr/>
    </dgm:pt>
    <dgm:pt modelId="{04517895-558F-4A43-948C-37AED972732D}" type="pres">
      <dgm:prSet presAssocID="{B00E8EB5-AF3D-4573-9283-5B1A074E04D9}" presName="parentLeftMargin" presStyleLbl="node1" presStyleIdx="0" presStyleCnt="2"/>
      <dgm:spPr/>
      <dgm:t>
        <a:bodyPr/>
        <a:lstStyle/>
        <a:p>
          <a:endParaRPr lang="zh-TW" altLang="en-US"/>
        </a:p>
      </dgm:t>
    </dgm:pt>
    <dgm:pt modelId="{CE2749D0-BD99-40DC-B260-DA36B65751F4}" type="pres">
      <dgm:prSet presAssocID="{B00E8EB5-AF3D-4573-9283-5B1A074E04D9}" presName="parentText" presStyleLbl="node1" presStyleIdx="1" presStyleCnt="2">
        <dgm:presLayoutVars>
          <dgm:chMax val="0"/>
          <dgm:bulletEnabled val="1"/>
        </dgm:presLayoutVars>
      </dgm:prSet>
      <dgm:spPr/>
      <dgm:t>
        <a:bodyPr/>
        <a:lstStyle/>
        <a:p>
          <a:endParaRPr lang="zh-TW" altLang="en-US"/>
        </a:p>
      </dgm:t>
    </dgm:pt>
    <dgm:pt modelId="{0314200B-1978-401F-B535-E5B39FBF8524}" type="pres">
      <dgm:prSet presAssocID="{B00E8EB5-AF3D-4573-9283-5B1A074E04D9}" presName="negativeSpace" presStyleCnt="0"/>
      <dgm:spPr/>
    </dgm:pt>
    <dgm:pt modelId="{C2FE7B0A-59BC-4DFC-8031-083586AE1BF7}" type="pres">
      <dgm:prSet presAssocID="{B00E8EB5-AF3D-4573-9283-5B1A074E04D9}" presName="childText" presStyleLbl="conFgAcc1" presStyleIdx="1" presStyleCnt="2">
        <dgm:presLayoutVars>
          <dgm:bulletEnabled val="1"/>
        </dgm:presLayoutVars>
      </dgm:prSet>
      <dgm:spPr/>
      <dgm:t>
        <a:bodyPr/>
        <a:lstStyle/>
        <a:p>
          <a:endParaRPr lang="zh-TW" altLang="en-US"/>
        </a:p>
      </dgm:t>
    </dgm:pt>
  </dgm:ptLst>
  <dgm:cxnLst>
    <dgm:cxn modelId="{D5D96370-E0A2-41A4-BE56-36EA61B6CDE4}" srcId="{B00E8EB5-AF3D-4573-9283-5B1A074E04D9}" destId="{6EECFB9D-616E-46DC-96FF-EA32F12250C9}" srcOrd="8" destOrd="0" parTransId="{57CD2496-A121-4948-B409-AB3B11A28B62}" sibTransId="{CA9A8D3E-49E8-4708-A2EB-75DE3D1E29EA}"/>
    <dgm:cxn modelId="{818A55B7-906D-4AE9-8344-DC3EA2CF0205}" srcId="{D51A3B62-8289-409E-9ED2-AA448D4BBD92}" destId="{47929707-A286-47F9-87C7-AAF46319536B}" srcOrd="0" destOrd="0" parTransId="{784FD50F-7674-409B-8BF6-3CB4E408834F}" sibTransId="{149B8802-95D8-4071-A417-0E544D92EB46}"/>
    <dgm:cxn modelId="{1BA6774E-C008-432E-B4B6-3D76ACB7FB3E}" type="presOf" srcId="{624BB45A-67FA-42F2-8BD0-467A514DE2FA}" destId="{C2FE7B0A-59BC-4DFC-8031-083586AE1BF7}" srcOrd="0" destOrd="0" presId="urn:microsoft.com/office/officeart/2005/8/layout/list1"/>
    <dgm:cxn modelId="{4C4732A0-FDBD-4F65-BD53-02F73DCD86A4}" type="presOf" srcId="{B00E8EB5-AF3D-4573-9283-5B1A074E04D9}" destId="{CE2749D0-BD99-40DC-B260-DA36B65751F4}" srcOrd="1" destOrd="0" presId="urn:microsoft.com/office/officeart/2005/8/layout/list1"/>
    <dgm:cxn modelId="{ED3850DE-857E-4961-8502-AB427A81DA26}" srcId="{B00E8EB5-AF3D-4573-9283-5B1A074E04D9}" destId="{07980386-C876-48A7-BBF0-637F4BBA3472}" srcOrd="9" destOrd="0" parTransId="{6590B1AB-0CA2-4B41-B1A2-94FCE7D8517D}" sibTransId="{94BAE9C5-FE7D-4CE4-B97A-FBF16C3BC396}"/>
    <dgm:cxn modelId="{5BDDC369-91DC-402E-963B-8E0BC65F5DDE}" type="presOf" srcId="{D51A3B62-8289-409E-9ED2-AA448D4BBD92}" destId="{A8090FC1-40E7-42CF-AC0B-9BD4D1D521E9}" srcOrd="0" destOrd="0" presId="urn:microsoft.com/office/officeart/2005/8/layout/list1"/>
    <dgm:cxn modelId="{857A2B9B-5DD9-4F4D-98E0-DFA7B6C46354}" type="presOf" srcId="{40011E68-DB05-44B9-AD28-76CA368BBD95}" destId="{C2FE7B0A-59BC-4DFC-8031-083586AE1BF7}" srcOrd="0" destOrd="7" presId="urn:microsoft.com/office/officeart/2005/8/layout/list1"/>
    <dgm:cxn modelId="{7A38C93F-8DE7-4F9D-9A1A-A8C93E45CC5C}" type="presOf" srcId="{437C9FDF-4DE7-4845-988F-C93E58C5170E}" destId="{C2FE7B0A-59BC-4DFC-8031-083586AE1BF7}" srcOrd="0" destOrd="3" presId="urn:microsoft.com/office/officeart/2005/8/layout/list1"/>
    <dgm:cxn modelId="{02350503-B6D8-4139-863F-3661C52DE045}" srcId="{B00E8EB5-AF3D-4573-9283-5B1A074E04D9}" destId="{624BB45A-67FA-42F2-8BD0-467A514DE2FA}" srcOrd="0" destOrd="0" parTransId="{5EDABCDA-7084-4E78-890E-AD6D8EB1B9EB}" sibTransId="{412B37E0-CD42-44F6-ABAF-C7C891DD8137}"/>
    <dgm:cxn modelId="{BD1F0BBF-D727-4FD0-ABD5-825741C61368}" type="presOf" srcId="{C58AF945-146B-452A-AFA2-E369D8859830}" destId="{C2FE7B0A-59BC-4DFC-8031-083586AE1BF7}" srcOrd="0" destOrd="2" presId="urn:microsoft.com/office/officeart/2005/8/layout/list1"/>
    <dgm:cxn modelId="{EA8EE156-4F76-4EE2-B2CA-3738B2B6C1C0}" type="presOf" srcId="{622F541C-27C2-41A9-8F29-5294BC292ED3}" destId="{C2FE7B0A-59BC-4DFC-8031-083586AE1BF7}" srcOrd="0" destOrd="10" presId="urn:microsoft.com/office/officeart/2005/8/layout/list1"/>
    <dgm:cxn modelId="{ECED33F7-D8C8-4C3B-929A-A45ECA4A55BE}" type="presOf" srcId="{F4EABAFD-B7C0-4547-85D1-90D0365588D1}" destId="{2342BD73-C779-42E2-997C-9536502D91BF}" srcOrd="0" destOrd="0" presId="urn:microsoft.com/office/officeart/2005/8/layout/list1"/>
    <dgm:cxn modelId="{08145507-3999-4626-BF12-EF360DE4CE9D}" srcId="{B00E8EB5-AF3D-4573-9283-5B1A074E04D9}" destId="{3C7A35DD-E7D2-4424-A221-D66A5A21403A}" srcOrd="12" destOrd="0" parTransId="{372E4AF7-3A57-48DA-9887-99CD5496675A}" sibTransId="{C53EB7B9-5FC2-4AD0-9245-7CAEEF4AF82F}"/>
    <dgm:cxn modelId="{45D261DE-61AE-4EAF-BD1D-6CC0FD4D5A8D}" type="presOf" srcId="{B32B8097-D605-408A-A134-46659493BF4E}" destId="{C2FE7B0A-59BC-4DFC-8031-083586AE1BF7}" srcOrd="0" destOrd="1" presId="urn:microsoft.com/office/officeart/2005/8/layout/list1"/>
    <dgm:cxn modelId="{0A7C1224-A355-431B-81BB-7B0778C6915E}" type="presOf" srcId="{3C7A35DD-E7D2-4424-A221-D66A5A21403A}" destId="{C2FE7B0A-59BC-4DFC-8031-083586AE1BF7}" srcOrd="0" destOrd="12" presId="urn:microsoft.com/office/officeart/2005/8/layout/list1"/>
    <dgm:cxn modelId="{3CC60528-BEF8-4FB1-9A87-6F3022C64B8A}" srcId="{B00E8EB5-AF3D-4573-9283-5B1A074E04D9}" destId="{437C9FDF-4DE7-4845-988F-C93E58C5170E}" srcOrd="3" destOrd="0" parTransId="{FDD50860-74A6-4E23-864B-6E4931CD0F12}" sibTransId="{0D6C2739-46CC-487A-91C4-CAC01AC177D3}"/>
    <dgm:cxn modelId="{707C42E4-53F3-4F27-B575-A4AD69F59080}" srcId="{B00E8EB5-AF3D-4573-9283-5B1A074E04D9}" destId="{B32B8097-D605-408A-A134-46659493BF4E}" srcOrd="1" destOrd="0" parTransId="{BB0AAF5C-D4FC-4B18-A0CF-AA7968B6494E}" sibTransId="{9D774779-6391-4D08-B88B-42CD0BC12A6E}"/>
    <dgm:cxn modelId="{03FFA1BF-64D1-4DD0-9829-A742E188EEB6}" srcId="{B00E8EB5-AF3D-4573-9283-5B1A074E04D9}" destId="{40011E68-DB05-44B9-AD28-76CA368BBD95}" srcOrd="7" destOrd="0" parTransId="{A7B04611-24CB-4F41-83CE-C71CFAEB26EB}" sibTransId="{F6ED9ED0-583E-4F72-AC66-C634E5DE0691}"/>
    <dgm:cxn modelId="{8269E231-83FF-4B7A-A645-DF05ABE06AE1}" srcId="{47929707-A286-47F9-87C7-AAF46319536B}" destId="{F4EABAFD-B7C0-4547-85D1-90D0365588D1}" srcOrd="0" destOrd="0" parTransId="{73CE0031-42CA-4EF6-B77D-1D65C12E209B}" sibTransId="{28F93166-B586-40DA-841A-B22514092D14}"/>
    <dgm:cxn modelId="{DBD19153-F3A4-487E-BC4B-8B6567BB4293}" type="presOf" srcId="{47929707-A286-47F9-87C7-AAF46319536B}" destId="{5235E5C3-D795-4291-A8D4-1CCD18B02B75}" srcOrd="1" destOrd="0" presId="urn:microsoft.com/office/officeart/2005/8/layout/list1"/>
    <dgm:cxn modelId="{4D8E33DD-4747-4B75-8B07-DB2E12C4E7AE}" srcId="{B00E8EB5-AF3D-4573-9283-5B1A074E04D9}" destId="{622F541C-27C2-41A9-8F29-5294BC292ED3}" srcOrd="10" destOrd="0" parTransId="{A08A8D3F-5A30-43EF-98B8-693E4674E3FC}" sibTransId="{B0DCE228-0DD1-4CCA-9E78-4BE41082DB01}"/>
    <dgm:cxn modelId="{ABF15BFB-C0A5-42F8-B040-F51F2A278968}" type="presOf" srcId="{B00E8EB5-AF3D-4573-9283-5B1A074E04D9}" destId="{04517895-558F-4A43-948C-37AED972732D}" srcOrd="0" destOrd="0" presId="urn:microsoft.com/office/officeart/2005/8/layout/list1"/>
    <dgm:cxn modelId="{CA092A1A-E5A1-487A-94C9-CA7CB21F4038}" srcId="{B00E8EB5-AF3D-4573-9283-5B1A074E04D9}" destId="{FB1039D5-C298-4B1F-8B01-FD25E6B821E4}" srcOrd="5" destOrd="0" parTransId="{6561E81D-9C40-4302-B771-5F79CDFE61A4}" sibTransId="{B376C476-C434-4435-852F-03B8D8EC9F89}"/>
    <dgm:cxn modelId="{44CE45F7-439F-4159-8655-6AFBF69D7E9C}" type="presOf" srcId="{07980386-C876-48A7-BBF0-637F4BBA3472}" destId="{C2FE7B0A-59BC-4DFC-8031-083586AE1BF7}" srcOrd="0" destOrd="9" presId="urn:microsoft.com/office/officeart/2005/8/layout/list1"/>
    <dgm:cxn modelId="{B46FF195-A3C3-49BE-9D60-8B881E0E7881}" type="presOf" srcId="{FB1039D5-C298-4B1F-8B01-FD25E6B821E4}" destId="{C2FE7B0A-59BC-4DFC-8031-083586AE1BF7}" srcOrd="0" destOrd="5" presId="urn:microsoft.com/office/officeart/2005/8/layout/list1"/>
    <dgm:cxn modelId="{64C75426-16BE-4580-A11E-42F3CA9311A9}" type="presOf" srcId="{6EECFB9D-616E-46DC-96FF-EA32F12250C9}" destId="{C2FE7B0A-59BC-4DFC-8031-083586AE1BF7}" srcOrd="0" destOrd="8" presId="urn:microsoft.com/office/officeart/2005/8/layout/list1"/>
    <dgm:cxn modelId="{7E1BF833-1DDB-421A-9838-3011C09063D4}" type="presOf" srcId="{CF9FAD51-1A5A-4B04-9376-E7A14034E2C5}" destId="{C2FE7B0A-59BC-4DFC-8031-083586AE1BF7}" srcOrd="0" destOrd="6" presId="urn:microsoft.com/office/officeart/2005/8/layout/list1"/>
    <dgm:cxn modelId="{BD59E4AE-50EB-4542-9FC4-2E8A2864DE0D}" srcId="{B00E8EB5-AF3D-4573-9283-5B1A074E04D9}" destId="{D7E8D5DC-9D88-4C7D-A78A-6D2E5A00454A}" srcOrd="4" destOrd="0" parTransId="{268A99C8-D0F1-486B-80DB-6C2D2C707F95}" sibTransId="{3930C2C8-FAD9-4753-B446-349C67923307}"/>
    <dgm:cxn modelId="{EC9454E8-CBCB-47DF-8C79-CAEAE51D30D9}" type="presOf" srcId="{88582409-BDAB-4D28-AFD1-C9C67B240CB9}" destId="{C2FE7B0A-59BC-4DFC-8031-083586AE1BF7}" srcOrd="0" destOrd="11" presId="urn:microsoft.com/office/officeart/2005/8/layout/list1"/>
    <dgm:cxn modelId="{4F68E50E-5989-4F7B-950A-AF5418B96567}" srcId="{B00E8EB5-AF3D-4573-9283-5B1A074E04D9}" destId="{CF9FAD51-1A5A-4B04-9376-E7A14034E2C5}" srcOrd="6" destOrd="0" parTransId="{50A86719-A3C6-4856-A7EC-A9C80492EBB6}" sibTransId="{6503567A-DA26-4377-B7DC-276A83DAC49D}"/>
    <dgm:cxn modelId="{8E19C63B-E84F-4B52-BE05-4B0C1D2941DA}" srcId="{D51A3B62-8289-409E-9ED2-AA448D4BBD92}" destId="{B00E8EB5-AF3D-4573-9283-5B1A074E04D9}" srcOrd="1" destOrd="0" parTransId="{E4B3B9E2-9B74-4C23-BB5C-6F5F176802B4}" sibTransId="{500607B3-C331-4254-AFFB-46E349ABBB9A}"/>
    <dgm:cxn modelId="{D71E2C3C-D323-4894-BF47-B69DB68DD27B}" srcId="{B00E8EB5-AF3D-4573-9283-5B1A074E04D9}" destId="{88582409-BDAB-4D28-AFD1-C9C67B240CB9}" srcOrd="11" destOrd="0" parTransId="{09FCF1E8-E936-487A-9CF1-077B13977D2E}" sibTransId="{E9ECC74E-3A06-41F4-92C3-5B2675AD09B2}"/>
    <dgm:cxn modelId="{005EFF0D-626D-4509-B8F1-47CB920C1A3C}" srcId="{B00E8EB5-AF3D-4573-9283-5B1A074E04D9}" destId="{C58AF945-146B-452A-AFA2-E369D8859830}" srcOrd="2" destOrd="0" parTransId="{007A300E-F9A4-44D4-A0AE-ED6E7A3E98B7}" sibTransId="{2A5EC71F-E868-465F-AC26-EB1DEAA2BAA9}"/>
    <dgm:cxn modelId="{E40B371D-52FF-485A-8D13-657B139FB3FE}" type="presOf" srcId="{D7E8D5DC-9D88-4C7D-A78A-6D2E5A00454A}" destId="{C2FE7B0A-59BC-4DFC-8031-083586AE1BF7}" srcOrd="0" destOrd="4" presId="urn:microsoft.com/office/officeart/2005/8/layout/list1"/>
    <dgm:cxn modelId="{BADE8E8F-4F96-425F-A4FC-ED676F44DD06}" type="presOf" srcId="{47929707-A286-47F9-87C7-AAF46319536B}" destId="{D4AA00FF-F4EF-4824-B596-FA90F1CDBD35}" srcOrd="0" destOrd="0" presId="urn:microsoft.com/office/officeart/2005/8/layout/list1"/>
    <dgm:cxn modelId="{3D642822-E6EA-450F-BA4B-213D0C29F000}" type="presParOf" srcId="{A8090FC1-40E7-42CF-AC0B-9BD4D1D521E9}" destId="{F9596074-2CD5-45E3-8B3B-18C43FC52567}" srcOrd="0" destOrd="0" presId="urn:microsoft.com/office/officeart/2005/8/layout/list1"/>
    <dgm:cxn modelId="{643E7E7D-4710-41D8-91BA-7222D952F240}" type="presParOf" srcId="{F9596074-2CD5-45E3-8B3B-18C43FC52567}" destId="{D4AA00FF-F4EF-4824-B596-FA90F1CDBD35}" srcOrd="0" destOrd="0" presId="urn:microsoft.com/office/officeart/2005/8/layout/list1"/>
    <dgm:cxn modelId="{B9D70B23-842E-412B-8C34-A3B8E91AAF95}" type="presParOf" srcId="{F9596074-2CD5-45E3-8B3B-18C43FC52567}" destId="{5235E5C3-D795-4291-A8D4-1CCD18B02B75}" srcOrd="1" destOrd="0" presId="urn:microsoft.com/office/officeart/2005/8/layout/list1"/>
    <dgm:cxn modelId="{6F215C9F-AFA1-4ADD-8201-FF88626213D2}" type="presParOf" srcId="{A8090FC1-40E7-42CF-AC0B-9BD4D1D521E9}" destId="{EDB8C9C7-D183-4FEF-9F69-2F507BB34383}" srcOrd="1" destOrd="0" presId="urn:microsoft.com/office/officeart/2005/8/layout/list1"/>
    <dgm:cxn modelId="{CBB3CB77-060B-4C53-90D8-7A7039C0AF8C}" type="presParOf" srcId="{A8090FC1-40E7-42CF-AC0B-9BD4D1D521E9}" destId="{2342BD73-C779-42E2-997C-9536502D91BF}" srcOrd="2" destOrd="0" presId="urn:microsoft.com/office/officeart/2005/8/layout/list1"/>
    <dgm:cxn modelId="{FA12F06A-6F4F-4188-8C00-41A6A56A1ABE}" type="presParOf" srcId="{A8090FC1-40E7-42CF-AC0B-9BD4D1D521E9}" destId="{C348B63D-9B2D-4F8C-A932-D586625D39F4}" srcOrd="3" destOrd="0" presId="urn:microsoft.com/office/officeart/2005/8/layout/list1"/>
    <dgm:cxn modelId="{BAD9B48B-F8AC-4C3B-9D58-496F02247548}" type="presParOf" srcId="{A8090FC1-40E7-42CF-AC0B-9BD4D1D521E9}" destId="{12AD6A98-E944-4B80-9A23-6E1B753B70F5}" srcOrd="4" destOrd="0" presId="urn:microsoft.com/office/officeart/2005/8/layout/list1"/>
    <dgm:cxn modelId="{B690FDF6-6318-40A6-BEFD-93721FE62378}" type="presParOf" srcId="{12AD6A98-E944-4B80-9A23-6E1B753B70F5}" destId="{04517895-558F-4A43-948C-37AED972732D}" srcOrd="0" destOrd="0" presId="urn:microsoft.com/office/officeart/2005/8/layout/list1"/>
    <dgm:cxn modelId="{D13B3F12-1D6A-48E1-8862-EEE0981730C0}" type="presParOf" srcId="{12AD6A98-E944-4B80-9A23-6E1B753B70F5}" destId="{CE2749D0-BD99-40DC-B260-DA36B65751F4}" srcOrd="1" destOrd="0" presId="urn:microsoft.com/office/officeart/2005/8/layout/list1"/>
    <dgm:cxn modelId="{8C1D55A3-1FCC-438A-BA75-F77876CB636D}" type="presParOf" srcId="{A8090FC1-40E7-42CF-AC0B-9BD4D1D521E9}" destId="{0314200B-1978-401F-B535-E5B39FBF8524}" srcOrd="5" destOrd="0" presId="urn:microsoft.com/office/officeart/2005/8/layout/list1"/>
    <dgm:cxn modelId="{3B1A0336-5A86-4788-AF79-549DD4FF6FD2}" type="presParOf" srcId="{A8090FC1-40E7-42CF-AC0B-9BD4D1D521E9}" destId="{C2FE7B0A-59BC-4DFC-8031-083586AE1BF7}"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0.xml><?xml version="1.0" encoding="utf-8"?>
<dgm:dataModel xmlns:dgm="http://schemas.openxmlformats.org/drawingml/2006/diagram" xmlns:a="http://schemas.openxmlformats.org/drawingml/2006/main">
  <dgm:ptLst>
    <dgm:pt modelId="{0E9E34D5-7621-44A2-8325-37A7333DA35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8569452C-E2B4-4F8C-8E32-3772B31D60AA}">
      <dgm:prSet phldrT="[文字]" custT="1"/>
      <dgm:spPr/>
      <dgm:t>
        <a:bodyPr/>
        <a:lstStyle/>
        <a:p>
          <a:r>
            <a:rPr lang="zh-TW" altLang="en-US" sz="2000" b="1" dirty="0" smtClean="0">
              <a:latin typeface="+mn-ea"/>
              <a:ea typeface="+mn-ea"/>
            </a:rPr>
            <a:t>專案農貸相關規定</a:t>
          </a:r>
          <a:r>
            <a:rPr lang="en-US" altLang="zh-TW" sz="2000" b="1" dirty="0" smtClean="0">
              <a:latin typeface="+mn-ea"/>
              <a:ea typeface="+mn-ea"/>
            </a:rPr>
            <a:t>-2.</a:t>
          </a:r>
          <a:r>
            <a:rPr lang="zh-TW" altLang="en-US" sz="2000" b="1" dirty="0" smtClean="0">
              <a:latin typeface="+mn-ea"/>
              <a:ea typeface="+mn-ea"/>
            </a:rPr>
            <a:t>專案核定最高貸款額度</a:t>
          </a:r>
          <a:r>
            <a:rPr lang="en-US" altLang="zh-TW" sz="2000" b="1" dirty="0" smtClean="0">
              <a:latin typeface="+mn-ea"/>
              <a:ea typeface="+mn-ea"/>
            </a:rPr>
            <a:t>(</a:t>
          </a:r>
          <a:r>
            <a:rPr lang="zh-TW" altLang="en-US" sz="2000" b="1" dirty="0" smtClean="0">
              <a:latin typeface="+mn-ea"/>
              <a:ea typeface="+mn-ea"/>
            </a:rPr>
            <a:t>核定程序</a:t>
          </a:r>
          <a:r>
            <a:rPr lang="en-US" altLang="zh-TW" sz="2000" b="1" dirty="0" smtClean="0">
              <a:latin typeface="+mn-ea"/>
              <a:ea typeface="+mn-ea"/>
            </a:rPr>
            <a:t>)</a:t>
          </a:r>
          <a:endParaRPr lang="zh-TW" altLang="en-US" sz="2000" b="1" dirty="0">
            <a:latin typeface="+mn-ea"/>
            <a:ea typeface="+mn-ea"/>
          </a:endParaRPr>
        </a:p>
      </dgm:t>
    </dgm:pt>
    <dgm:pt modelId="{28CB28AD-CE4A-4B57-BCA2-D274FB023073}" type="parTrans" cxnId="{1B051D89-F154-411F-853F-7C41A2F230BD}">
      <dgm:prSet/>
      <dgm:spPr/>
      <dgm:t>
        <a:bodyPr/>
        <a:lstStyle/>
        <a:p>
          <a:endParaRPr lang="zh-TW" altLang="en-US"/>
        </a:p>
      </dgm:t>
    </dgm:pt>
    <dgm:pt modelId="{4870BA83-B52C-4591-AEA3-78C6E0FB007B}" type="sibTrans" cxnId="{1B051D89-F154-411F-853F-7C41A2F230BD}">
      <dgm:prSet/>
      <dgm:spPr/>
      <dgm:t>
        <a:bodyPr/>
        <a:lstStyle/>
        <a:p>
          <a:endParaRPr lang="zh-TW" altLang="en-US"/>
        </a:p>
      </dgm:t>
    </dgm:pt>
    <dgm:pt modelId="{49320A21-53E1-4A70-B480-E04B32E63632}">
      <dgm:prSet/>
      <dgm:spPr/>
      <dgm:t>
        <a:bodyPr/>
        <a:lstStyle/>
        <a:p>
          <a:endParaRPr lang="zh-TW" altLang="en-US" sz="1300" dirty="0"/>
        </a:p>
      </dgm:t>
    </dgm:pt>
    <dgm:pt modelId="{7CCBE456-FEBB-487F-83B2-E38B81C88211}" type="parTrans" cxnId="{F8F8DD48-D810-482E-AA5F-76C254D0AA9F}">
      <dgm:prSet/>
      <dgm:spPr/>
      <dgm:t>
        <a:bodyPr/>
        <a:lstStyle/>
        <a:p>
          <a:endParaRPr lang="zh-TW" altLang="en-US"/>
        </a:p>
      </dgm:t>
    </dgm:pt>
    <dgm:pt modelId="{C7A771F6-0B8A-440B-BF34-9470137E856C}" type="sibTrans" cxnId="{F8F8DD48-D810-482E-AA5F-76C254D0AA9F}">
      <dgm:prSet/>
      <dgm:spPr/>
      <dgm:t>
        <a:bodyPr/>
        <a:lstStyle/>
        <a:p>
          <a:endParaRPr lang="zh-TW" altLang="en-US"/>
        </a:p>
      </dgm:t>
    </dgm:pt>
    <dgm:pt modelId="{377D3F8B-1FE9-4C6C-A454-9BEADB442461}">
      <dgm:prSet custT="1"/>
      <dgm:spPr/>
      <dgm:t>
        <a:bodyPr/>
        <a:lstStyle/>
        <a:p>
          <a:r>
            <a:rPr lang="zh-TW" altLang="en-US" sz="1600" dirty="0" smtClean="0">
              <a:latin typeface="+mn-ea"/>
            </a:rPr>
            <a:t>貸款經辦機構對於個案申貸金額逾最高貸款額度規定者，應檢送借款人貸款計畫書報請本會專案核定；農漁會事業發展貸款則依規定程序報經直轄市或縣（市）政府提供審核意見轉請本會專案核定。</a:t>
          </a:r>
          <a:endParaRPr lang="zh-TW" altLang="en-US" sz="1600" dirty="0"/>
        </a:p>
      </dgm:t>
    </dgm:pt>
    <dgm:pt modelId="{CC9EBC6E-7BBF-4DEB-AA4A-5E1B9F9268D4}" type="sibTrans" cxnId="{1F784E68-0440-45A3-AF34-55DE4005B566}">
      <dgm:prSet/>
      <dgm:spPr/>
      <dgm:t>
        <a:bodyPr/>
        <a:lstStyle/>
        <a:p>
          <a:endParaRPr lang="zh-TW" altLang="en-US"/>
        </a:p>
      </dgm:t>
    </dgm:pt>
    <dgm:pt modelId="{1C2C221D-910E-46F2-9199-C5B94CB14706}" type="parTrans" cxnId="{1F784E68-0440-45A3-AF34-55DE4005B566}">
      <dgm:prSet/>
      <dgm:spPr/>
      <dgm:t>
        <a:bodyPr/>
        <a:lstStyle/>
        <a:p>
          <a:endParaRPr lang="zh-TW" altLang="en-US"/>
        </a:p>
      </dgm:t>
    </dgm:pt>
    <dgm:pt modelId="{CCBE2580-9AB4-4D09-A983-CF298F20222D}">
      <dgm:prSet custT="1"/>
      <dgm:spPr/>
      <dgm:t>
        <a:bodyPr/>
        <a:lstStyle/>
        <a:p>
          <a:r>
            <a:rPr lang="zh-TW" altLang="en-US" sz="1600" dirty="0" smtClean="0">
              <a:latin typeface="+mn-ea"/>
            </a:rPr>
            <a:t>由本會農業金融局將貸款計畫書送請相關產業主管單位提供意見（包含政策支持理由、技術可行性、投資規模適當性及產業前景等面向）。</a:t>
          </a:r>
        </a:p>
      </dgm:t>
    </dgm:pt>
    <dgm:pt modelId="{507634D9-6C5E-4C8B-A441-B1D54AF41630}" type="parTrans" cxnId="{40F17F1D-E4D9-4C2F-9053-2536FF95B56A}">
      <dgm:prSet/>
      <dgm:spPr/>
      <dgm:t>
        <a:bodyPr/>
        <a:lstStyle/>
        <a:p>
          <a:endParaRPr lang="zh-TW" altLang="en-US"/>
        </a:p>
      </dgm:t>
    </dgm:pt>
    <dgm:pt modelId="{4374EA81-9B75-47F4-9B0F-F878B5DA4DB9}" type="sibTrans" cxnId="{40F17F1D-E4D9-4C2F-9053-2536FF95B56A}">
      <dgm:prSet/>
      <dgm:spPr/>
      <dgm:t>
        <a:bodyPr/>
        <a:lstStyle/>
        <a:p>
          <a:endParaRPr lang="zh-TW" altLang="en-US"/>
        </a:p>
      </dgm:t>
    </dgm:pt>
    <dgm:pt modelId="{96E5C2F2-397D-4448-AB86-1C019483B70A}">
      <dgm:prSet custT="1"/>
      <dgm:spPr/>
      <dgm:t>
        <a:bodyPr/>
        <a:lstStyle/>
        <a:p>
          <a:r>
            <a:rPr lang="zh-TW" altLang="en-US" sz="1600" dirty="0" smtClean="0">
              <a:latin typeface="+mn-ea"/>
            </a:rPr>
            <a:t>由本會農業金融局將相關產業主管單位回復意見送請貸款經辦機構參酌，並請貸款經辦機構提供審查意見及概估核貸金額。</a:t>
          </a:r>
        </a:p>
      </dgm:t>
    </dgm:pt>
    <dgm:pt modelId="{79F16D55-BBC4-4393-8795-B84E232EE41A}" type="parTrans" cxnId="{61199B0C-0419-4645-8E46-2FCD4CDC1728}">
      <dgm:prSet/>
      <dgm:spPr/>
      <dgm:t>
        <a:bodyPr/>
        <a:lstStyle/>
        <a:p>
          <a:endParaRPr lang="zh-TW" altLang="en-US"/>
        </a:p>
      </dgm:t>
    </dgm:pt>
    <dgm:pt modelId="{256CB8B3-0E95-4B63-ACFC-43115CA76198}" type="sibTrans" cxnId="{61199B0C-0419-4645-8E46-2FCD4CDC1728}">
      <dgm:prSet/>
      <dgm:spPr/>
      <dgm:t>
        <a:bodyPr/>
        <a:lstStyle/>
        <a:p>
          <a:endParaRPr lang="zh-TW" altLang="en-US"/>
        </a:p>
      </dgm:t>
    </dgm:pt>
    <dgm:pt modelId="{3984EC9E-653B-49DB-ACAF-C74F5663B0AC}">
      <dgm:prSet custT="1"/>
      <dgm:spPr/>
      <dgm:t>
        <a:bodyPr/>
        <a:lstStyle/>
        <a:p>
          <a:r>
            <a:rPr lang="zh-TW" altLang="en-US" sz="1600" dirty="0" smtClean="0">
              <a:latin typeface="+mn-ea"/>
            </a:rPr>
            <a:t>由本會農業金融局在貸款經辦機構概估核貸金額範圍內，審酌相關產業主管單位意見及各該專案農貸供需情形，會相關產業主管單位陳報核定最高貸款金額。</a:t>
          </a:r>
          <a:r>
            <a:rPr lang="en-US" altLang="zh-TW" sz="1600" dirty="0" smtClean="0">
              <a:latin typeface="+mn-ea"/>
            </a:rPr>
            <a:t>(99</a:t>
          </a:r>
          <a:r>
            <a:rPr lang="zh-TW" altLang="en-US" sz="1600" dirty="0" smtClean="0">
              <a:latin typeface="+mn-ea"/>
            </a:rPr>
            <a:t>年</a:t>
          </a:r>
          <a:r>
            <a:rPr lang="en-US" altLang="zh-TW" sz="1600" dirty="0" smtClean="0">
              <a:latin typeface="+mn-ea"/>
            </a:rPr>
            <a:t>12</a:t>
          </a:r>
          <a:r>
            <a:rPr lang="zh-TW" altLang="en-US" sz="1600" dirty="0" smtClean="0">
              <a:latin typeface="+mn-ea"/>
            </a:rPr>
            <a:t>月</a:t>
          </a:r>
          <a:r>
            <a:rPr lang="en-US" altLang="zh-TW" sz="1600" dirty="0" smtClean="0">
              <a:latin typeface="+mn-ea"/>
            </a:rPr>
            <a:t>15</a:t>
          </a:r>
          <a:r>
            <a:rPr lang="zh-TW" altLang="en-US" sz="1600" dirty="0" smtClean="0">
              <a:latin typeface="+mn-ea"/>
            </a:rPr>
            <a:t>日農授金字第</a:t>
          </a:r>
          <a:r>
            <a:rPr lang="en-US" altLang="zh-TW" sz="1600" dirty="0" smtClean="0">
              <a:latin typeface="+mn-ea"/>
            </a:rPr>
            <a:t>0995080571</a:t>
          </a:r>
          <a:r>
            <a:rPr lang="zh-TW" altLang="en-US" sz="1600" dirty="0" smtClean="0">
              <a:latin typeface="+mn-ea"/>
            </a:rPr>
            <a:t>號函</a:t>
          </a:r>
          <a:r>
            <a:rPr lang="en-US" altLang="zh-TW" sz="1600" dirty="0" smtClean="0">
              <a:latin typeface="+mn-ea"/>
            </a:rPr>
            <a:t>)</a:t>
          </a:r>
          <a:r>
            <a:rPr lang="zh-TW" sz="1600" dirty="0" smtClean="0"/>
            <a:t>。</a:t>
          </a:r>
          <a:endParaRPr lang="en-US" altLang="zh-TW" sz="1600" dirty="0" smtClean="0">
            <a:latin typeface="+mn-ea"/>
          </a:endParaRPr>
        </a:p>
      </dgm:t>
    </dgm:pt>
    <dgm:pt modelId="{FD1E7842-CB69-45C2-A6A1-3091FD165207}" type="parTrans" cxnId="{6DE8A561-DA0D-407B-B18A-8CA2526EF7FB}">
      <dgm:prSet/>
      <dgm:spPr/>
      <dgm:t>
        <a:bodyPr/>
        <a:lstStyle/>
        <a:p>
          <a:endParaRPr lang="zh-TW" altLang="en-US"/>
        </a:p>
      </dgm:t>
    </dgm:pt>
    <dgm:pt modelId="{D21E798F-BB64-49FC-B81A-E4BFCBE506AA}" type="sibTrans" cxnId="{6DE8A561-DA0D-407B-B18A-8CA2526EF7FB}">
      <dgm:prSet/>
      <dgm:spPr/>
      <dgm:t>
        <a:bodyPr/>
        <a:lstStyle/>
        <a:p>
          <a:endParaRPr lang="zh-TW" altLang="en-US"/>
        </a:p>
      </dgm:t>
    </dgm:pt>
    <dgm:pt modelId="{EEE0F481-BA0C-4CE5-8C5A-D050E61CD06A}">
      <dgm:prSet phldrT="[文字]" custT="1"/>
      <dgm:spPr/>
      <dgm:t>
        <a:bodyPr/>
        <a:lstStyle/>
        <a:p>
          <a:r>
            <a:rPr lang="zh-TW" altLang="en-US" sz="2000" b="1" dirty="0" smtClean="0">
              <a:latin typeface="+mn-ea"/>
              <a:ea typeface="+mn-ea"/>
            </a:rPr>
            <a:t>專案農貸相關規定</a:t>
          </a:r>
          <a:r>
            <a:rPr lang="en-US" altLang="zh-TW" sz="2000" b="1" dirty="0" smtClean="0">
              <a:latin typeface="+mn-ea"/>
              <a:ea typeface="+mn-ea"/>
            </a:rPr>
            <a:t>-2.</a:t>
          </a:r>
          <a:r>
            <a:rPr lang="zh-TW" altLang="en-US" sz="2000" b="1" dirty="0" smtClean="0">
              <a:latin typeface="+mn-ea"/>
              <a:ea typeface="+mn-ea"/>
            </a:rPr>
            <a:t>專案核定最高貸款額度</a:t>
          </a:r>
          <a:r>
            <a:rPr lang="en-US" altLang="zh-TW" sz="2000" b="1" dirty="0" smtClean="0">
              <a:latin typeface="+mn-ea"/>
              <a:ea typeface="+mn-ea"/>
            </a:rPr>
            <a:t>(6</a:t>
          </a:r>
          <a:r>
            <a:rPr lang="zh-TW" altLang="en-US" sz="2000" b="1" dirty="0" smtClean="0">
              <a:latin typeface="+mn-ea"/>
              <a:ea typeface="+mn-ea"/>
            </a:rPr>
            <a:t>種貸款種類</a:t>
          </a:r>
          <a:r>
            <a:rPr lang="en-US" altLang="zh-TW" sz="2000" b="1" dirty="0" smtClean="0">
              <a:latin typeface="+mn-ea"/>
              <a:ea typeface="+mn-ea"/>
            </a:rPr>
            <a:t>)</a:t>
          </a:r>
          <a:endParaRPr lang="zh-TW" altLang="en-US" sz="2000" b="1" dirty="0">
            <a:latin typeface="+mn-ea"/>
            <a:ea typeface="+mn-ea"/>
          </a:endParaRPr>
        </a:p>
      </dgm:t>
    </dgm:pt>
    <dgm:pt modelId="{0BF3D390-C90A-4A22-9CC6-AE02F4A0E261}" type="parTrans" cxnId="{F26C36AC-CD4A-4A9B-9FEC-D7498A2642DF}">
      <dgm:prSet/>
      <dgm:spPr/>
      <dgm:t>
        <a:bodyPr/>
        <a:lstStyle/>
        <a:p>
          <a:endParaRPr lang="zh-TW" altLang="en-US"/>
        </a:p>
      </dgm:t>
    </dgm:pt>
    <dgm:pt modelId="{E423963C-2823-48A3-B61C-7AFE2DE012A0}" type="sibTrans" cxnId="{F26C36AC-CD4A-4A9B-9FEC-D7498A2642DF}">
      <dgm:prSet/>
      <dgm:spPr/>
      <dgm:t>
        <a:bodyPr/>
        <a:lstStyle/>
        <a:p>
          <a:endParaRPr lang="zh-TW" altLang="en-US"/>
        </a:p>
      </dgm:t>
    </dgm:pt>
    <dgm:pt modelId="{04E41978-295B-4E39-83D6-406E5667CECA}">
      <dgm:prSet custT="1"/>
      <dgm:spPr/>
      <dgm:t>
        <a:bodyPr/>
        <a:lstStyle/>
        <a:p>
          <a:r>
            <a:rPr lang="zh-TW" altLang="zh-TW" sz="1600" b="1" dirty="0" smtClean="0">
              <a:latin typeface="+mn-ea"/>
            </a:rPr>
            <a:t>農漁會事業發展貸款</a:t>
          </a:r>
          <a:r>
            <a:rPr lang="en-US" altLang="zh-TW" sz="1600" b="1" dirty="0" smtClean="0">
              <a:latin typeface="+mn-ea"/>
            </a:rPr>
            <a:t>     </a:t>
          </a:r>
          <a:endParaRPr lang="zh-TW" altLang="en-US" sz="1600" dirty="0"/>
        </a:p>
      </dgm:t>
    </dgm:pt>
    <dgm:pt modelId="{4CE43C06-20A6-4D4C-BF3B-38D276BA23FB}" type="parTrans" cxnId="{910F731B-183B-4337-8E31-B790922DD5CC}">
      <dgm:prSet/>
      <dgm:spPr/>
      <dgm:t>
        <a:bodyPr/>
        <a:lstStyle/>
        <a:p>
          <a:endParaRPr lang="zh-TW" altLang="en-US"/>
        </a:p>
      </dgm:t>
    </dgm:pt>
    <dgm:pt modelId="{3A09F0CD-D17A-4576-8E61-44856050B729}" type="sibTrans" cxnId="{910F731B-183B-4337-8E31-B790922DD5CC}">
      <dgm:prSet/>
      <dgm:spPr/>
      <dgm:t>
        <a:bodyPr/>
        <a:lstStyle/>
        <a:p>
          <a:endParaRPr lang="zh-TW" altLang="en-US"/>
        </a:p>
      </dgm:t>
    </dgm:pt>
    <dgm:pt modelId="{DEAC9D83-A944-4E9F-8CAD-8C36F1544312}">
      <dgm:prSet custT="1"/>
      <dgm:spPr/>
      <dgm:t>
        <a:bodyPr/>
        <a:lstStyle/>
        <a:p>
          <a:r>
            <a:rPr lang="zh-TW" altLang="en-US" sz="1600" b="1" dirty="0" smtClean="0">
              <a:latin typeface="+mn-ea"/>
            </a:rPr>
            <a:t>輔導農糧業經營貸款（花卉生產專業經營類、</a:t>
          </a:r>
          <a:r>
            <a:rPr lang="zh-TW" altLang="en-US" sz="1600" b="1" dirty="0" smtClean="0">
              <a:solidFill>
                <a:srgbClr val="FF0000"/>
              </a:solidFill>
              <a:latin typeface="+mn-ea"/>
            </a:rPr>
            <a:t>菇蕈類採環控庫房栽培者</a:t>
          </a:r>
          <a:r>
            <a:rPr lang="zh-TW" altLang="en-US" sz="1600" b="1" dirty="0" smtClean="0">
              <a:latin typeface="+mn-ea"/>
            </a:rPr>
            <a:t>）</a:t>
          </a:r>
          <a:endParaRPr lang="zh-TW" altLang="en-US" sz="1600" dirty="0" smtClean="0">
            <a:latin typeface="+mn-ea"/>
          </a:endParaRPr>
        </a:p>
      </dgm:t>
    </dgm:pt>
    <dgm:pt modelId="{5E8AD3EA-619C-4F97-8858-61C80520AB1C}" type="parTrans" cxnId="{3F436C6D-5ED5-4397-8814-5112AC3D5264}">
      <dgm:prSet/>
      <dgm:spPr/>
      <dgm:t>
        <a:bodyPr/>
        <a:lstStyle/>
        <a:p>
          <a:endParaRPr lang="zh-TW" altLang="en-US"/>
        </a:p>
      </dgm:t>
    </dgm:pt>
    <dgm:pt modelId="{FDCF0DBD-162C-40CE-B49C-10930530467D}" type="sibTrans" cxnId="{3F436C6D-5ED5-4397-8814-5112AC3D5264}">
      <dgm:prSet/>
      <dgm:spPr/>
      <dgm:t>
        <a:bodyPr/>
        <a:lstStyle/>
        <a:p>
          <a:endParaRPr lang="zh-TW" altLang="en-US"/>
        </a:p>
      </dgm:t>
    </dgm:pt>
    <dgm:pt modelId="{6B9D87BD-3FF7-4683-A9FF-9031589FDB82}">
      <dgm:prSet custT="1"/>
      <dgm:spPr/>
      <dgm:t>
        <a:bodyPr/>
        <a:lstStyle/>
        <a:p>
          <a:r>
            <a:rPr lang="zh-TW" altLang="zh-TW" sz="1600" b="1" dirty="0" smtClean="0">
              <a:latin typeface="+mn-ea"/>
            </a:rPr>
            <a:t>小地主大佃農貸款（組織型對象別）</a:t>
          </a:r>
          <a:r>
            <a:rPr lang="en-US" altLang="zh-TW" sz="1600" b="1" dirty="0" smtClean="0">
              <a:latin typeface="+mn-ea"/>
            </a:rPr>
            <a:t> </a:t>
          </a:r>
          <a:endParaRPr lang="zh-TW" altLang="zh-TW" sz="1600" dirty="0" smtClean="0">
            <a:latin typeface="+mn-ea"/>
          </a:endParaRPr>
        </a:p>
      </dgm:t>
    </dgm:pt>
    <dgm:pt modelId="{12E4BD98-EBAC-46EF-AA59-4A053921ABFA}" type="parTrans" cxnId="{B9EF5F1B-5A4F-4C91-B109-10FBF3B3DC17}">
      <dgm:prSet/>
      <dgm:spPr/>
      <dgm:t>
        <a:bodyPr/>
        <a:lstStyle/>
        <a:p>
          <a:endParaRPr lang="zh-TW" altLang="en-US"/>
        </a:p>
      </dgm:t>
    </dgm:pt>
    <dgm:pt modelId="{76EDCA6B-1292-4DB2-8B72-D565E86727FD}" type="sibTrans" cxnId="{B9EF5F1B-5A4F-4C91-B109-10FBF3B3DC17}">
      <dgm:prSet/>
      <dgm:spPr/>
      <dgm:t>
        <a:bodyPr/>
        <a:lstStyle/>
        <a:p>
          <a:endParaRPr lang="zh-TW" altLang="en-US"/>
        </a:p>
      </dgm:t>
    </dgm:pt>
    <dgm:pt modelId="{3CB5AFB8-6C00-42CC-B59C-C85D6C82BA72}">
      <dgm:prSet custT="1"/>
      <dgm:spPr/>
      <dgm:t>
        <a:bodyPr/>
        <a:lstStyle/>
        <a:p>
          <a:r>
            <a:rPr lang="zh-TW" altLang="en-US" sz="1600" b="1" dirty="0" smtClean="0">
              <a:latin typeface="+mn-ea"/>
            </a:rPr>
            <a:t>農</a:t>
          </a:r>
          <a:r>
            <a:rPr lang="zh-TW" altLang="zh-TW" sz="1600" b="1" dirty="0" smtClean="0">
              <a:latin typeface="+mn-ea"/>
            </a:rPr>
            <a:t>業科技園區進駐業者優惠貸款</a:t>
          </a:r>
          <a:endParaRPr lang="en-US" altLang="zh-TW" sz="1600" b="1" dirty="0" smtClean="0">
            <a:latin typeface="+mn-ea"/>
          </a:endParaRPr>
        </a:p>
      </dgm:t>
    </dgm:pt>
    <dgm:pt modelId="{4B3A3566-930F-430A-A0D0-922888BBA032}" type="parTrans" cxnId="{67874213-E72D-4EDE-AE37-DAE99D98A5C6}">
      <dgm:prSet/>
      <dgm:spPr/>
      <dgm:t>
        <a:bodyPr/>
        <a:lstStyle/>
        <a:p>
          <a:endParaRPr lang="zh-TW" altLang="en-US"/>
        </a:p>
      </dgm:t>
    </dgm:pt>
    <dgm:pt modelId="{DBE137C8-0D7A-48FF-951F-57009CF23007}" type="sibTrans" cxnId="{67874213-E72D-4EDE-AE37-DAE99D98A5C6}">
      <dgm:prSet/>
      <dgm:spPr/>
      <dgm:t>
        <a:bodyPr/>
        <a:lstStyle/>
        <a:p>
          <a:endParaRPr lang="zh-TW" altLang="en-US"/>
        </a:p>
      </dgm:t>
    </dgm:pt>
    <dgm:pt modelId="{7DB5B0AA-FA97-4A5D-A3E2-BA3B2D337FA5}">
      <dgm:prSet custT="1"/>
      <dgm:spPr/>
      <dgm:t>
        <a:bodyPr/>
        <a:lstStyle/>
        <a:p>
          <a:r>
            <a:rPr lang="zh-TW" altLang="zh-TW" sz="1600" b="1" dirty="0" smtClean="0">
              <a:latin typeface="+mn-ea"/>
            </a:rPr>
            <a:t>青年從農創業貸款</a:t>
          </a:r>
          <a:endParaRPr lang="en-US" altLang="zh-TW" sz="1600" b="1" dirty="0" smtClean="0">
            <a:latin typeface="+mn-ea"/>
          </a:endParaRPr>
        </a:p>
      </dgm:t>
    </dgm:pt>
    <dgm:pt modelId="{5C27CB28-FA42-4615-B8D0-2E9C34DE8BDB}" type="parTrans" cxnId="{46D2AF48-3078-4316-B3B6-0B59C8EBF04C}">
      <dgm:prSet/>
      <dgm:spPr/>
      <dgm:t>
        <a:bodyPr/>
        <a:lstStyle/>
        <a:p>
          <a:endParaRPr lang="zh-TW" altLang="en-US"/>
        </a:p>
      </dgm:t>
    </dgm:pt>
    <dgm:pt modelId="{681683A3-0240-48F9-A4F9-F52A26993D12}" type="sibTrans" cxnId="{46D2AF48-3078-4316-B3B6-0B59C8EBF04C}">
      <dgm:prSet/>
      <dgm:spPr/>
      <dgm:t>
        <a:bodyPr/>
        <a:lstStyle/>
        <a:p>
          <a:endParaRPr lang="zh-TW" altLang="en-US"/>
        </a:p>
      </dgm:t>
    </dgm:pt>
    <dgm:pt modelId="{CA0E673C-EAB8-43C4-AA8F-E479A93052EB}">
      <dgm:prSet custT="1"/>
      <dgm:spPr/>
      <dgm:t>
        <a:bodyPr/>
        <a:lstStyle/>
        <a:p>
          <a:r>
            <a:rPr lang="zh-TW" altLang="en-US" sz="1600" b="1" dirty="0" smtClean="0">
              <a:solidFill>
                <a:srgbClr val="FF0000"/>
              </a:solidFill>
              <a:latin typeface="+mn-ea"/>
            </a:rPr>
            <a:t>提升畜禽產業經營貸款</a:t>
          </a:r>
          <a:endParaRPr lang="zh-TW" altLang="en-US" sz="1600" dirty="0"/>
        </a:p>
      </dgm:t>
    </dgm:pt>
    <dgm:pt modelId="{D59798C1-C474-4971-8701-1BE319E6E948}" type="parTrans" cxnId="{099090A1-B667-42A0-A5FE-F519178AEFB4}">
      <dgm:prSet/>
      <dgm:spPr/>
      <dgm:t>
        <a:bodyPr/>
        <a:lstStyle/>
        <a:p>
          <a:endParaRPr lang="zh-TW" altLang="en-US"/>
        </a:p>
      </dgm:t>
    </dgm:pt>
    <dgm:pt modelId="{7072E345-AE98-4A5B-81EE-5DF4DAC93E4C}" type="sibTrans" cxnId="{099090A1-B667-42A0-A5FE-F519178AEFB4}">
      <dgm:prSet/>
      <dgm:spPr/>
      <dgm:t>
        <a:bodyPr/>
        <a:lstStyle/>
        <a:p>
          <a:endParaRPr lang="zh-TW" altLang="en-US"/>
        </a:p>
      </dgm:t>
    </dgm:pt>
    <dgm:pt modelId="{AC82B4B0-D9B8-4AC4-A8E5-1FAFA5F8F944}" type="pres">
      <dgm:prSet presAssocID="{0E9E34D5-7621-44A2-8325-37A7333DA358}" presName="linear" presStyleCnt="0">
        <dgm:presLayoutVars>
          <dgm:dir/>
          <dgm:animLvl val="lvl"/>
          <dgm:resizeHandles val="exact"/>
        </dgm:presLayoutVars>
      </dgm:prSet>
      <dgm:spPr/>
      <dgm:t>
        <a:bodyPr/>
        <a:lstStyle/>
        <a:p>
          <a:endParaRPr lang="zh-TW" altLang="en-US"/>
        </a:p>
      </dgm:t>
    </dgm:pt>
    <dgm:pt modelId="{2E992EE5-E12E-4812-90E6-2AA3582FB779}" type="pres">
      <dgm:prSet presAssocID="{8569452C-E2B4-4F8C-8E32-3772B31D60AA}" presName="parentLin" presStyleCnt="0"/>
      <dgm:spPr/>
    </dgm:pt>
    <dgm:pt modelId="{A7F3DFB0-BE55-41F5-8524-2C7187891DD3}" type="pres">
      <dgm:prSet presAssocID="{8569452C-E2B4-4F8C-8E32-3772B31D60AA}" presName="parentLeftMargin" presStyleLbl="node1" presStyleIdx="0" presStyleCnt="2"/>
      <dgm:spPr/>
      <dgm:t>
        <a:bodyPr/>
        <a:lstStyle/>
        <a:p>
          <a:endParaRPr lang="zh-TW" altLang="en-US"/>
        </a:p>
      </dgm:t>
    </dgm:pt>
    <dgm:pt modelId="{5D574D1B-1E46-4052-840E-D7CB612E4DCC}" type="pres">
      <dgm:prSet presAssocID="{8569452C-E2B4-4F8C-8E32-3772B31D60AA}" presName="parentText" presStyleLbl="node1" presStyleIdx="0" presStyleCnt="2" custScaleX="126653" custLinFactNeighborY="-17843">
        <dgm:presLayoutVars>
          <dgm:chMax val="0"/>
          <dgm:bulletEnabled val="1"/>
        </dgm:presLayoutVars>
      </dgm:prSet>
      <dgm:spPr/>
      <dgm:t>
        <a:bodyPr/>
        <a:lstStyle/>
        <a:p>
          <a:endParaRPr lang="zh-TW" altLang="en-US"/>
        </a:p>
      </dgm:t>
    </dgm:pt>
    <dgm:pt modelId="{272B8487-CCD9-40DC-A2A4-6230EAE238B8}" type="pres">
      <dgm:prSet presAssocID="{8569452C-E2B4-4F8C-8E32-3772B31D60AA}" presName="negativeSpace" presStyleCnt="0"/>
      <dgm:spPr/>
    </dgm:pt>
    <dgm:pt modelId="{8A611257-9889-44FF-88BF-F81205A87C68}" type="pres">
      <dgm:prSet presAssocID="{8569452C-E2B4-4F8C-8E32-3772B31D60AA}" presName="childText" presStyleLbl="conFgAcc1" presStyleIdx="0" presStyleCnt="2" custScaleY="100225" custLinFactY="-4705" custLinFactNeighborY="-100000">
        <dgm:presLayoutVars>
          <dgm:bulletEnabled val="1"/>
        </dgm:presLayoutVars>
      </dgm:prSet>
      <dgm:spPr/>
      <dgm:t>
        <a:bodyPr/>
        <a:lstStyle/>
        <a:p>
          <a:endParaRPr lang="zh-TW" altLang="en-US"/>
        </a:p>
      </dgm:t>
    </dgm:pt>
    <dgm:pt modelId="{14E5F076-04D0-4C01-9D8B-E70F7FD8EF8F}" type="pres">
      <dgm:prSet presAssocID="{4870BA83-B52C-4591-AEA3-78C6E0FB007B}" presName="spaceBetweenRectangles" presStyleCnt="0"/>
      <dgm:spPr/>
    </dgm:pt>
    <dgm:pt modelId="{6663757F-AAC0-4003-9BB5-D7BE0B98BBA0}" type="pres">
      <dgm:prSet presAssocID="{EEE0F481-BA0C-4CE5-8C5A-D050E61CD06A}" presName="parentLin" presStyleCnt="0"/>
      <dgm:spPr/>
    </dgm:pt>
    <dgm:pt modelId="{CB319B5E-C483-43F6-B14A-0FB47E7C72C3}" type="pres">
      <dgm:prSet presAssocID="{EEE0F481-BA0C-4CE5-8C5A-D050E61CD06A}" presName="parentLeftMargin" presStyleLbl="node1" presStyleIdx="0" presStyleCnt="2" custLinFactNeighborY="-17843"/>
      <dgm:spPr/>
      <dgm:t>
        <a:bodyPr/>
        <a:lstStyle/>
        <a:p>
          <a:endParaRPr lang="zh-TW" altLang="en-US"/>
        </a:p>
      </dgm:t>
    </dgm:pt>
    <dgm:pt modelId="{5C91D467-1CBB-458E-A61B-5C682FDC50FB}" type="pres">
      <dgm:prSet presAssocID="{EEE0F481-BA0C-4CE5-8C5A-D050E61CD06A}" presName="parentText" presStyleLbl="node1" presStyleIdx="1" presStyleCnt="2" custScaleX="127055" custScaleY="136585" custLinFactNeighborY="-45889">
        <dgm:presLayoutVars>
          <dgm:chMax val="0"/>
          <dgm:bulletEnabled val="1"/>
        </dgm:presLayoutVars>
      </dgm:prSet>
      <dgm:spPr/>
      <dgm:t>
        <a:bodyPr/>
        <a:lstStyle/>
        <a:p>
          <a:endParaRPr lang="zh-TW" altLang="en-US"/>
        </a:p>
      </dgm:t>
    </dgm:pt>
    <dgm:pt modelId="{2F5A1238-6549-4113-9DE5-639B676DA153}" type="pres">
      <dgm:prSet presAssocID="{EEE0F481-BA0C-4CE5-8C5A-D050E61CD06A}" presName="negativeSpace" presStyleCnt="0"/>
      <dgm:spPr/>
    </dgm:pt>
    <dgm:pt modelId="{F6B82DA9-D945-4458-BF3F-97CC7941A46E}" type="pres">
      <dgm:prSet presAssocID="{EEE0F481-BA0C-4CE5-8C5A-D050E61CD06A}" presName="childText" presStyleLbl="conFgAcc1" presStyleIdx="1" presStyleCnt="2" custScaleY="94534" custLinFactNeighborY="-58226">
        <dgm:presLayoutVars>
          <dgm:bulletEnabled val="1"/>
        </dgm:presLayoutVars>
      </dgm:prSet>
      <dgm:spPr/>
      <dgm:t>
        <a:bodyPr/>
        <a:lstStyle/>
        <a:p>
          <a:endParaRPr lang="zh-TW" altLang="en-US"/>
        </a:p>
      </dgm:t>
    </dgm:pt>
  </dgm:ptLst>
  <dgm:cxnLst>
    <dgm:cxn modelId="{3F436C6D-5ED5-4397-8814-5112AC3D5264}" srcId="{EEE0F481-BA0C-4CE5-8C5A-D050E61CD06A}" destId="{DEAC9D83-A944-4E9F-8CAD-8C36F1544312}" srcOrd="1" destOrd="0" parTransId="{5E8AD3EA-619C-4F97-8858-61C80520AB1C}" sibTransId="{FDCF0DBD-162C-40CE-B49C-10930530467D}"/>
    <dgm:cxn modelId="{6DE8A561-DA0D-407B-B18A-8CA2526EF7FB}" srcId="{8569452C-E2B4-4F8C-8E32-3772B31D60AA}" destId="{3984EC9E-653B-49DB-ACAF-C74F5663B0AC}" srcOrd="4" destOrd="0" parTransId="{FD1E7842-CB69-45C2-A6A1-3091FD165207}" sibTransId="{D21E798F-BB64-49FC-B81A-E4BFCBE506AA}"/>
    <dgm:cxn modelId="{8CD8D021-44F6-45FD-B5EA-58DB6AD4E200}" type="presOf" srcId="{3984EC9E-653B-49DB-ACAF-C74F5663B0AC}" destId="{8A611257-9889-44FF-88BF-F81205A87C68}" srcOrd="0" destOrd="4" presId="urn:microsoft.com/office/officeart/2005/8/layout/list1"/>
    <dgm:cxn modelId="{67874213-E72D-4EDE-AE37-DAE99D98A5C6}" srcId="{EEE0F481-BA0C-4CE5-8C5A-D050E61CD06A}" destId="{3CB5AFB8-6C00-42CC-B59C-C85D6C82BA72}" srcOrd="3" destOrd="0" parTransId="{4B3A3566-930F-430A-A0D0-922888BBA032}" sibTransId="{DBE137C8-0D7A-48FF-951F-57009CF23007}"/>
    <dgm:cxn modelId="{AE40ED09-89F7-407F-9017-D1E2D2020434}" type="presOf" srcId="{7DB5B0AA-FA97-4A5D-A3E2-BA3B2D337FA5}" destId="{F6B82DA9-D945-4458-BF3F-97CC7941A46E}" srcOrd="0" destOrd="4" presId="urn:microsoft.com/office/officeart/2005/8/layout/list1"/>
    <dgm:cxn modelId="{1B051D89-F154-411F-853F-7C41A2F230BD}" srcId="{0E9E34D5-7621-44A2-8325-37A7333DA358}" destId="{8569452C-E2B4-4F8C-8E32-3772B31D60AA}" srcOrd="0" destOrd="0" parTransId="{28CB28AD-CE4A-4B57-BCA2-D274FB023073}" sibTransId="{4870BA83-B52C-4591-AEA3-78C6E0FB007B}"/>
    <dgm:cxn modelId="{74DD0662-E021-4234-AB1B-F1372205367F}" type="presOf" srcId="{04E41978-295B-4E39-83D6-406E5667CECA}" destId="{F6B82DA9-D945-4458-BF3F-97CC7941A46E}" srcOrd="0" destOrd="0" presId="urn:microsoft.com/office/officeart/2005/8/layout/list1"/>
    <dgm:cxn modelId="{F26C36AC-CD4A-4A9B-9FEC-D7498A2642DF}" srcId="{0E9E34D5-7621-44A2-8325-37A7333DA358}" destId="{EEE0F481-BA0C-4CE5-8C5A-D050E61CD06A}" srcOrd="1" destOrd="0" parTransId="{0BF3D390-C90A-4A22-9CC6-AE02F4A0E261}" sibTransId="{E423963C-2823-48A3-B61C-7AFE2DE012A0}"/>
    <dgm:cxn modelId="{913CC22A-A3FD-4BC5-BDCF-98037EF6CCE2}" type="presOf" srcId="{EEE0F481-BA0C-4CE5-8C5A-D050E61CD06A}" destId="{CB319B5E-C483-43F6-B14A-0FB47E7C72C3}" srcOrd="0" destOrd="0" presId="urn:microsoft.com/office/officeart/2005/8/layout/list1"/>
    <dgm:cxn modelId="{F8F8DD48-D810-482E-AA5F-76C254D0AA9F}" srcId="{8569452C-E2B4-4F8C-8E32-3772B31D60AA}" destId="{49320A21-53E1-4A70-B480-E04B32E63632}" srcOrd="0" destOrd="0" parTransId="{7CCBE456-FEBB-487F-83B2-E38B81C88211}" sibTransId="{C7A771F6-0B8A-440B-BF34-9470137E856C}"/>
    <dgm:cxn modelId="{739F6671-BAFE-48FD-A7BC-4B77600BA202}" type="presOf" srcId="{CA0E673C-EAB8-43C4-AA8F-E479A93052EB}" destId="{F6B82DA9-D945-4458-BF3F-97CC7941A46E}" srcOrd="0" destOrd="5" presId="urn:microsoft.com/office/officeart/2005/8/layout/list1"/>
    <dgm:cxn modelId="{1F784E68-0440-45A3-AF34-55DE4005B566}" srcId="{8569452C-E2B4-4F8C-8E32-3772B31D60AA}" destId="{377D3F8B-1FE9-4C6C-A454-9BEADB442461}" srcOrd="1" destOrd="0" parTransId="{1C2C221D-910E-46F2-9199-C5B94CB14706}" sibTransId="{CC9EBC6E-7BBF-4DEB-AA4A-5E1B9F9268D4}"/>
    <dgm:cxn modelId="{6E7C0572-11A3-473F-8A1A-B19F15135B90}" type="presOf" srcId="{49320A21-53E1-4A70-B480-E04B32E63632}" destId="{8A611257-9889-44FF-88BF-F81205A87C68}" srcOrd="0" destOrd="0" presId="urn:microsoft.com/office/officeart/2005/8/layout/list1"/>
    <dgm:cxn modelId="{B5A257DF-9523-4AED-948B-3BCB6DB9C4B8}" type="presOf" srcId="{8569452C-E2B4-4F8C-8E32-3772B31D60AA}" destId="{5D574D1B-1E46-4052-840E-D7CB612E4DCC}" srcOrd="1" destOrd="0" presId="urn:microsoft.com/office/officeart/2005/8/layout/list1"/>
    <dgm:cxn modelId="{40F17F1D-E4D9-4C2F-9053-2536FF95B56A}" srcId="{8569452C-E2B4-4F8C-8E32-3772B31D60AA}" destId="{CCBE2580-9AB4-4D09-A983-CF298F20222D}" srcOrd="2" destOrd="0" parTransId="{507634D9-6C5E-4C8B-A441-B1D54AF41630}" sibTransId="{4374EA81-9B75-47F4-9B0F-F878B5DA4DB9}"/>
    <dgm:cxn modelId="{D2E538B2-DBE0-488B-A97A-95552F010BEA}" type="presOf" srcId="{6B9D87BD-3FF7-4683-A9FF-9031589FDB82}" destId="{F6B82DA9-D945-4458-BF3F-97CC7941A46E}" srcOrd="0" destOrd="2" presId="urn:microsoft.com/office/officeart/2005/8/layout/list1"/>
    <dgm:cxn modelId="{39D54A99-9DA8-4F67-95DD-F6A1F17EB567}" type="presOf" srcId="{CCBE2580-9AB4-4D09-A983-CF298F20222D}" destId="{8A611257-9889-44FF-88BF-F81205A87C68}" srcOrd="0" destOrd="2" presId="urn:microsoft.com/office/officeart/2005/8/layout/list1"/>
    <dgm:cxn modelId="{A75939DD-AF18-4A02-9E17-CFEDE2A461EE}" type="presOf" srcId="{EEE0F481-BA0C-4CE5-8C5A-D050E61CD06A}" destId="{5C91D467-1CBB-458E-A61B-5C682FDC50FB}" srcOrd="1" destOrd="0" presId="urn:microsoft.com/office/officeart/2005/8/layout/list1"/>
    <dgm:cxn modelId="{73D5FFCC-BFD1-40AC-81D3-AC16E3679A4F}" type="presOf" srcId="{377D3F8B-1FE9-4C6C-A454-9BEADB442461}" destId="{8A611257-9889-44FF-88BF-F81205A87C68}" srcOrd="0" destOrd="1" presId="urn:microsoft.com/office/officeart/2005/8/layout/list1"/>
    <dgm:cxn modelId="{0B9BE138-35EA-474F-80EF-FA7EA1746EF8}" type="presOf" srcId="{3CB5AFB8-6C00-42CC-B59C-C85D6C82BA72}" destId="{F6B82DA9-D945-4458-BF3F-97CC7941A46E}" srcOrd="0" destOrd="3" presId="urn:microsoft.com/office/officeart/2005/8/layout/list1"/>
    <dgm:cxn modelId="{831AAD9F-7027-4B17-AF5B-A2A5EFE10BDE}" type="presOf" srcId="{0E9E34D5-7621-44A2-8325-37A7333DA358}" destId="{AC82B4B0-D9B8-4AC4-A8E5-1FAFA5F8F944}" srcOrd="0" destOrd="0" presId="urn:microsoft.com/office/officeart/2005/8/layout/list1"/>
    <dgm:cxn modelId="{D62C48D7-B398-464A-A241-CD00053DB497}" type="presOf" srcId="{DEAC9D83-A944-4E9F-8CAD-8C36F1544312}" destId="{F6B82DA9-D945-4458-BF3F-97CC7941A46E}" srcOrd="0" destOrd="1" presId="urn:microsoft.com/office/officeart/2005/8/layout/list1"/>
    <dgm:cxn modelId="{A070BCD8-5AE7-4ECA-871B-01B0CC1E78C5}" type="presOf" srcId="{96E5C2F2-397D-4448-AB86-1C019483B70A}" destId="{8A611257-9889-44FF-88BF-F81205A87C68}" srcOrd="0" destOrd="3" presId="urn:microsoft.com/office/officeart/2005/8/layout/list1"/>
    <dgm:cxn modelId="{099090A1-B667-42A0-A5FE-F519178AEFB4}" srcId="{EEE0F481-BA0C-4CE5-8C5A-D050E61CD06A}" destId="{CA0E673C-EAB8-43C4-AA8F-E479A93052EB}" srcOrd="5" destOrd="0" parTransId="{D59798C1-C474-4971-8701-1BE319E6E948}" sibTransId="{7072E345-AE98-4A5B-81EE-5DF4DAC93E4C}"/>
    <dgm:cxn modelId="{910F731B-183B-4337-8E31-B790922DD5CC}" srcId="{EEE0F481-BA0C-4CE5-8C5A-D050E61CD06A}" destId="{04E41978-295B-4E39-83D6-406E5667CECA}" srcOrd="0" destOrd="0" parTransId="{4CE43C06-20A6-4D4C-BF3B-38D276BA23FB}" sibTransId="{3A09F0CD-D17A-4576-8E61-44856050B729}"/>
    <dgm:cxn modelId="{61199B0C-0419-4645-8E46-2FCD4CDC1728}" srcId="{8569452C-E2B4-4F8C-8E32-3772B31D60AA}" destId="{96E5C2F2-397D-4448-AB86-1C019483B70A}" srcOrd="3" destOrd="0" parTransId="{79F16D55-BBC4-4393-8795-B84E232EE41A}" sibTransId="{256CB8B3-0E95-4B63-ACFC-43115CA76198}"/>
    <dgm:cxn modelId="{B9EF5F1B-5A4F-4C91-B109-10FBF3B3DC17}" srcId="{EEE0F481-BA0C-4CE5-8C5A-D050E61CD06A}" destId="{6B9D87BD-3FF7-4683-A9FF-9031589FDB82}" srcOrd="2" destOrd="0" parTransId="{12E4BD98-EBAC-46EF-AA59-4A053921ABFA}" sibTransId="{76EDCA6B-1292-4DB2-8B72-D565E86727FD}"/>
    <dgm:cxn modelId="{46D2AF48-3078-4316-B3B6-0B59C8EBF04C}" srcId="{EEE0F481-BA0C-4CE5-8C5A-D050E61CD06A}" destId="{7DB5B0AA-FA97-4A5D-A3E2-BA3B2D337FA5}" srcOrd="4" destOrd="0" parTransId="{5C27CB28-FA42-4615-B8D0-2E9C34DE8BDB}" sibTransId="{681683A3-0240-48F9-A4F9-F52A26993D12}"/>
    <dgm:cxn modelId="{1EDED5F0-E5A5-4EA1-AEF3-B3F049449958}" type="presOf" srcId="{8569452C-E2B4-4F8C-8E32-3772B31D60AA}" destId="{A7F3DFB0-BE55-41F5-8524-2C7187891DD3}" srcOrd="0" destOrd="0" presId="urn:microsoft.com/office/officeart/2005/8/layout/list1"/>
    <dgm:cxn modelId="{05673C22-35D1-454E-88A2-84EA61733E02}" type="presParOf" srcId="{AC82B4B0-D9B8-4AC4-A8E5-1FAFA5F8F944}" destId="{2E992EE5-E12E-4812-90E6-2AA3582FB779}" srcOrd="0" destOrd="0" presId="urn:microsoft.com/office/officeart/2005/8/layout/list1"/>
    <dgm:cxn modelId="{6EFC32EA-AC28-434C-A235-A4E2C60F22BD}" type="presParOf" srcId="{2E992EE5-E12E-4812-90E6-2AA3582FB779}" destId="{A7F3DFB0-BE55-41F5-8524-2C7187891DD3}" srcOrd="0" destOrd="0" presId="urn:microsoft.com/office/officeart/2005/8/layout/list1"/>
    <dgm:cxn modelId="{85207ABF-1585-4413-B626-AF8FFD2DE9E5}" type="presParOf" srcId="{2E992EE5-E12E-4812-90E6-2AA3582FB779}" destId="{5D574D1B-1E46-4052-840E-D7CB612E4DCC}" srcOrd="1" destOrd="0" presId="urn:microsoft.com/office/officeart/2005/8/layout/list1"/>
    <dgm:cxn modelId="{EA970BB3-48C4-4215-A6C8-68BA24B66667}" type="presParOf" srcId="{AC82B4B0-D9B8-4AC4-A8E5-1FAFA5F8F944}" destId="{272B8487-CCD9-40DC-A2A4-6230EAE238B8}" srcOrd="1" destOrd="0" presId="urn:microsoft.com/office/officeart/2005/8/layout/list1"/>
    <dgm:cxn modelId="{F82EF253-449C-4D28-A38D-A81D7A4095B1}" type="presParOf" srcId="{AC82B4B0-D9B8-4AC4-A8E5-1FAFA5F8F944}" destId="{8A611257-9889-44FF-88BF-F81205A87C68}" srcOrd="2" destOrd="0" presId="urn:microsoft.com/office/officeart/2005/8/layout/list1"/>
    <dgm:cxn modelId="{8B19B02A-8843-43B0-8AD0-D4BCB2AB1491}" type="presParOf" srcId="{AC82B4B0-D9B8-4AC4-A8E5-1FAFA5F8F944}" destId="{14E5F076-04D0-4C01-9D8B-E70F7FD8EF8F}" srcOrd="3" destOrd="0" presId="urn:microsoft.com/office/officeart/2005/8/layout/list1"/>
    <dgm:cxn modelId="{9A1C481E-F84B-4AC8-80EB-C086EE452BF5}" type="presParOf" srcId="{AC82B4B0-D9B8-4AC4-A8E5-1FAFA5F8F944}" destId="{6663757F-AAC0-4003-9BB5-D7BE0B98BBA0}" srcOrd="4" destOrd="0" presId="urn:microsoft.com/office/officeart/2005/8/layout/list1"/>
    <dgm:cxn modelId="{77525979-8FCF-4D08-8C1E-86DD4E0E46E1}" type="presParOf" srcId="{6663757F-AAC0-4003-9BB5-D7BE0B98BBA0}" destId="{CB319B5E-C483-43F6-B14A-0FB47E7C72C3}" srcOrd="0" destOrd="0" presId="urn:microsoft.com/office/officeart/2005/8/layout/list1"/>
    <dgm:cxn modelId="{E8B69A03-5C3A-49BB-841F-34CE2E66251B}" type="presParOf" srcId="{6663757F-AAC0-4003-9BB5-D7BE0B98BBA0}" destId="{5C91D467-1CBB-458E-A61B-5C682FDC50FB}" srcOrd="1" destOrd="0" presId="urn:microsoft.com/office/officeart/2005/8/layout/list1"/>
    <dgm:cxn modelId="{2522F08A-C987-4BB6-BE2C-01C69026E0CF}" type="presParOf" srcId="{AC82B4B0-D9B8-4AC4-A8E5-1FAFA5F8F944}" destId="{2F5A1238-6549-4113-9DE5-639B676DA153}" srcOrd="5" destOrd="0" presId="urn:microsoft.com/office/officeart/2005/8/layout/list1"/>
    <dgm:cxn modelId="{E54F266B-FC94-4C77-939D-AA428C8BD566}" type="presParOf" srcId="{AC82B4B0-D9B8-4AC4-A8E5-1FAFA5F8F944}" destId="{F6B82DA9-D945-4458-BF3F-97CC7941A46E}"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1.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dgm:spPr/>
      <dgm:t>
        <a:bodyPr/>
        <a:lstStyle/>
        <a:p>
          <a:r>
            <a:rPr lang="zh-TW" altLang="en-US" b="1" dirty="0" smtClean="0"/>
            <a:t>解答</a:t>
          </a:r>
          <a:endParaRPr lang="zh-TW" altLang="en-US" b="1"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dgm:spPr/>
      <dgm:t>
        <a:bodyPr/>
        <a:lstStyle/>
        <a:p>
          <a:r>
            <a:rPr lang="zh-TW" altLang="en-US" u="sng" dirty="0" smtClean="0"/>
            <a:t>老李</a:t>
          </a:r>
          <a:r>
            <a:rPr lang="zh-TW" altLang="en-US" u="none" dirty="0" smtClean="0"/>
            <a:t>新擴建蛋雞場，應符合</a:t>
          </a:r>
          <a:r>
            <a:rPr lang="zh-TW" altLang="zh-TW" dirty="0" smtClean="0">
              <a:solidFill>
                <a:srgbClr val="FF0000"/>
              </a:solidFill>
              <a:latin typeface="+mn-ea"/>
            </a:rPr>
            <a:t>雞蛋友善生產系統定義及指南之蛋雞飼養方式，</a:t>
          </a:r>
          <a:r>
            <a:rPr lang="zh-TW" altLang="en-US" dirty="0" smtClean="0">
              <a:solidFill>
                <a:schemeClr val="tx1"/>
              </a:solidFill>
              <a:latin typeface="+mn-ea"/>
            </a:rPr>
            <a:t>才能申請專案農貸</a:t>
          </a:r>
          <a:r>
            <a:rPr lang="en-US" altLang="zh-TW" dirty="0" smtClean="0">
              <a:solidFill>
                <a:schemeClr val="tx1"/>
              </a:solidFill>
              <a:latin typeface="+mn-ea"/>
            </a:rPr>
            <a:t>(</a:t>
          </a:r>
          <a:r>
            <a:rPr lang="zh-TW" altLang="en-US" dirty="0" smtClean="0">
              <a:solidFill>
                <a:schemeClr val="tx1"/>
              </a:solidFill>
              <a:latin typeface="+mn-ea"/>
            </a:rPr>
            <a:t>提升畜禽產業經營貸款</a:t>
          </a:r>
          <a:r>
            <a:rPr lang="en-US" altLang="zh-TW" dirty="0" smtClean="0">
              <a:solidFill>
                <a:schemeClr val="tx1"/>
              </a:solidFill>
              <a:latin typeface="+mn-ea"/>
            </a:rPr>
            <a:t>)</a:t>
          </a:r>
          <a:r>
            <a:rPr lang="zh-TW" altLang="en-US" dirty="0" smtClean="0">
              <a:solidFill>
                <a:schemeClr val="tx1"/>
              </a:solidFill>
              <a:latin typeface="+mn-ea"/>
            </a:rPr>
            <a:t>。</a:t>
          </a:r>
          <a:endParaRPr lang="zh-TW" altLang="en-US"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C7DCCA23-CCF3-475F-A8CA-86F5504221C8}">
      <dgm:prSet/>
      <dgm:spPr/>
      <dgm:t>
        <a:bodyPr/>
        <a:lstStyle/>
        <a:p>
          <a:r>
            <a:rPr lang="zh-TW" altLang="en-US" dirty="0" smtClean="0"/>
            <a:t>乙農會應請</a:t>
          </a:r>
          <a:r>
            <a:rPr lang="zh-TW" altLang="en-US" u="sng" dirty="0" smtClean="0"/>
            <a:t>老李</a:t>
          </a:r>
          <a:r>
            <a:rPr lang="zh-TW" altLang="en-US" dirty="0" smtClean="0"/>
            <a:t>填寫「</a:t>
          </a:r>
          <a:r>
            <a:rPr lang="zh-TW" altLang="zh-TW" dirty="0" smtClean="0">
              <a:solidFill>
                <a:srgbClr val="FF0000"/>
              </a:solidFill>
              <a:latin typeface="+mn-ea"/>
            </a:rPr>
            <a:t>雞蛋友善生產系統</a:t>
          </a:r>
          <a:r>
            <a:rPr lang="zh-TW" altLang="en-US" dirty="0" smtClean="0">
              <a:solidFill>
                <a:srgbClr val="FF0000"/>
              </a:solidFill>
              <a:latin typeface="+mn-ea"/>
            </a:rPr>
            <a:t>類</a:t>
          </a:r>
          <a:r>
            <a:rPr lang="zh-TW" altLang="en-US" dirty="0" smtClean="0"/>
            <a:t>」之經營計畫書，經由乙農會轉請農委會</a:t>
          </a:r>
          <a:r>
            <a:rPr lang="en-US" altLang="zh-TW" dirty="0" smtClean="0"/>
            <a:t>(</a:t>
          </a:r>
          <a:r>
            <a:rPr lang="zh-TW" altLang="en-US" dirty="0" smtClean="0"/>
            <a:t>畜牧處</a:t>
          </a:r>
          <a:r>
            <a:rPr lang="en-US" altLang="zh-TW" dirty="0" smtClean="0"/>
            <a:t>)</a:t>
          </a:r>
          <a:r>
            <a:rPr lang="zh-TW" altLang="en-US" dirty="0" smtClean="0"/>
            <a:t>審核。</a:t>
          </a:r>
          <a:endParaRPr lang="zh-TW" altLang="en-US" dirty="0"/>
        </a:p>
      </dgm:t>
    </dgm:pt>
    <dgm:pt modelId="{48F7ABDB-5C23-4005-9F64-7239BC118074}" type="parTrans" cxnId="{DECADCF2-DA6C-4FBA-93F6-12140D23902A}">
      <dgm:prSet/>
      <dgm:spPr/>
      <dgm:t>
        <a:bodyPr/>
        <a:lstStyle/>
        <a:p>
          <a:endParaRPr lang="zh-TW" altLang="en-US"/>
        </a:p>
      </dgm:t>
    </dgm:pt>
    <dgm:pt modelId="{EBBEFCB6-914A-4D45-9B88-90C08AAF339D}" type="sibTrans" cxnId="{DECADCF2-DA6C-4FBA-93F6-12140D23902A}">
      <dgm:prSet/>
      <dgm:spPr/>
      <dgm:t>
        <a:bodyPr/>
        <a:lstStyle/>
        <a:p>
          <a:endParaRPr lang="zh-TW" altLang="en-US"/>
        </a:p>
      </dgm:t>
    </dgm:pt>
    <dgm:pt modelId="{31CA21D1-42A8-4F26-942A-10919A726235}">
      <dgm:prSet/>
      <dgm:spPr/>
      <dgm:t>
        <a:bodyPr/>
        <a:lstStyle/>
        <a:p>
          <a:r>
            <a:rPr lang="zh-TW" altLang="en-US" u="sng" dirty="0" smtClean="0"/>
            <a:t>老李</a:t>
          </a:r>
          <a:r>
            <a:rPr lang="zh-TW" altLang="en-US" u="none" dirty="0" smtClean="0"/>
            <a:t>資金需求</a:t>
          </a:r>
          <a:r>
            <a:rPr lang="en-US" altLang="zh-TW" u="none" dirty="0" smtClean="0"/>
            <a:t>5,000</a:t>
          </a:r>
          <a:r>
            <a:rPr lang="zh-TW" altLang="en-US" u="none" dirty="0" smtClean="0"/>
            <a:t>萬元</a:t>
          </a:r>
          <a:r>
            <a:rPr lang="zh-TW" altLang="en-US" dirty="0" smtClean="0"/>
            <a:t>，超逾貸款最高額度</a:t>
          </a:r>
          <a:r>
            <a:rPr lang="en-US" altLang="zh-TW" dirty="0" smtClean="0"/>
            <a:t>3,000</a:t>
          </a:r>
          <a:r>
            <a:rPr lang="zh-TW" altLang="en-US" dirty="0" smtClean="0"/>
            <a:t>萬元，乙農會另應向農委會提出專案核定最高貸款額度申請。</a:t>
          </a:r>
          <a:endParaRPr lang="zh-TW" altLang="en-US" dirty="0"/>
        </a:p>
      </dgm:t>
    </dgm:pt>
    <dgm:pt modelId="{16CA71F8-94B2-449F-BAD1-7FF47AC1D437}" type="parTrans" cxnId="{592CC99D-E415-4830-B578-30E3FBE377E5}">
      <dgm:prSet/>
      <dgm:spPr/>
      <dgm:t>
        <a:bodyPr/>
        <a:lstStyle/>
        <a:p>
          <a:endParaRPr lang="zh-TW" altLang="en-US"/>
        </a:p>
      </dgm:t>
    </dgm:pt>
    <dgm:pt modelId="{32A12AA6-90CB-45A4-9699-847F1E016DE2}" type="sibTrans" cxnId="{592CC99D-E415-4830-B578-30E3FBE377E5}">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dgm:presLayoutVars>
          <dgm:bulletEnabled val="1"/>
        </dgm:presLayoutVars>
      </dgm:prSet>
      <dgm:spPr/>
      <dgm:t>
        <a:bodyPr/>
        <a:lstStyle/>
        <a:p>
          <a:endParaRPr lang="zh-TW" altLang="en-US"/>
        </a:p>
      </dgm:t>
    </dgm:pt>
  </dgm:ptLst>
  <dgm:cxnLst>
    <dgm:cxn modelId="{65F9527B-F03E-4A5D-8842-999762F5199D}" type="presOf" srcId="{7AADAC6E-ADFB-4105-B772-9EAFD6D1860D}" destId="{B426E26A-9EC9-4C58-B2F5-66AE00017D62}" srcOrd="0" destOrd="0" presId="urn:microsoft.com/office/officeart/2005/8/layout/list1"/>
    <dgm:cxn modelId="{7924D1DF-B129-433E-BE2E-7199D7BF5953}" type="presOf" srcId="{31CA21D1-42A8-4F26-942A-10919A726235}" destId="{B426E26A-9EC9-4C58-B2F5-66AE00017D62}" srcOrd="0" destOrd="2" presId="urn:microsoft.com/office/officeart/2005/8/layout/list1"/>
    <dgm:cxn modelId="{8F908413-C60F-494F-9738-64DB36136B35}" type="presOf" srcId="{09D37DF3-0B5F-4A00-8098-ADBF4E997E74}" destId="{D6DB422C-55BA-42D0-B7E1-83DC6A7E1A85}" srcOrd="1" destOrd="0" presId="urn:microsoft.com/office/officeart/2005/8/layout/list1"/>
    <dgm:cxn modelId="{6C0143AA-8B76-4E00-AFFE-B6BE5BCD0D86}" srcId="{09D37DF3-0B5F-4A00-8098-ADBF4E997E74}" destId="{7AADAC6E-ADFB-4105-B772-9EAFD6D1860D}" srcOrd="0" destOrd="0" parTransId="{8523036F-D6EA-4E28-BB30-0FD9EC6A9CC2}" sibTransId="{634B4525-2C47-46AA-9295-999E3EEF6AF9}"/>
    <dgm:cxn modelId="{84D2B3FB-49E5-4E7D-93B1-C8E878D0502B}" srcId="{A4803F09-89BC-49E8-B102-C6EB135D87E8}" destId="{09D37DF3-0B5F-4A00-8098-ADBF4E997E74}" srcOrd="0" destOrd="0" parTransId="{2343FFFD-51FE-4898-B80E-61AEE0F80D6A}" sibTransId="{454D551C-010F-4B35-9F4A-2ABB9B11881F}"/>
    <dgm:cxn modelId="{992A4703-F7B3-40BE-B971-6847934917ED}" type="presOf" srcId="{C7DCCA23-CCF3-475F-A8CA-86F5504221C8}" destId="{B426E26A-9EC9-4C58-B2F5-66AE00017D62}" srcOrd="0" destOrd="1" presId="urn:microsoft.com/office/officeart/2005/8/layout/list1"/>
    <dgm:cxn modelId="{03C0B61C-3CA5-4628-A854-80DBF9026698}" type="presOf" srcId="{09D37DF3-0B5F-4A00-8098-ADBF4E997E74}" destId="{FD002AFB-6865-4AA0-9E82-87E4482110B9}" srcOrd="0" destOrd="0" presId="urn:microsoft.com/office/officeart/2005/8/layout/list1"/>
    <dgm:cxn modelId="{AE22C9B5-65F6-409E-8EB2-34D21FD0A452}" type="presOf" srcId="{A4803F09-89BC-49E8-B102-C6EB135D87E8}" destId="{8257E6D6-BE5A-4883-AAB7-DF318AF60F9E}" srcOrd="0" destOrd="0" presId="urn:microsoft.com/office/officeart/2005/8/layout/list1"/>
    <dgm:cxn modelId="{592CC99D-E415-4830-B578-30E3FBE377E5}" srcId="{09D37DF3-0B5F-4A00-8098-ADBF4E997E74}" destId="{31CA21D1-42A8-4F26-942A-10919A726235}" srcOrd="2" destOrd="0" parTransId="{16CA71F8-94B2-449F-BAD1-7FF47AC1D437}" sibTransId="{32A12AA6-90CB-45A4-9699-847F1E016DE2}"/>
    <dgm:cxn modelId="{DECADCF2-DA6C-4FBA-93F6-12140D23902A}" srcId="{09D37DF3-0B5F-4A00-8098-ADBF4E997E74}" destId="{C7DCCA23-CCF3-475F-A8CA-86F5504221C8}" srcOrd="1" destOrd="0" parTransId="{48F7ABDB-5C23-4005-9F64-7239BC118074}" sibTransId="{EBBEFCB6-914A-4D45-9B88-90C08AAF339D}"/>
    <dgm:cxn modelId="{55C7BECB-B82C-4496-B64F-D8A3CB880BA3}" type="presParOf" srcId="{8257E6D6-BE5A-4883-AAB7-DF318AF60F9E}" destId="{CB485D4E-D695-43A4-B7DF-F78403F71291}" srcOrd="0" destOrd="0" presId="urn:microsoft.com/office/officeart/2005/8/layout/list1"/>
    <dgm:cxn modelId="{7BF6AFBF-7F07-44AB-A16E-9BE6714178E5}" type="presParOf" srcId="{CB485D4E-D695-43A4-B7DF-F78403F71291}" destId="{FD002AFB-6865-4AA0-9E82-87E4482110B9}" srcOrd="0" destOrd="0" presId="urn:microsoft.com/office/officeart/2005/8/layout/list1"/>
    <dgm:cxn modelId="{0F0F06E2-A24D-422B-8F78-361AFFAF3180}" type="presParOf" srcId="{CB485D4E-D695-43A4-B7DF-F78403F71291}" destId="{D6DB422C-55BA-42D0-B7E1-83DC6A7E1A85}" srcOrd="1" destOrd="0" presId="urn:microsoft.com/office/officeart/2005/8/layout/list1"/>
    <dgm:cxn modelId="{E3F6D11D-7272-4906-A37E-A18B666FB8A3}" type="presParOf" srcId="{8257E6D6-BE5A-4883-AAB7-DF318AF60F9E}" destId="{655BF7A5-8302-403D-B66A-299434407FC6}" srcOrd="1" destOrd="0" presId="urn:microsoft.com/office/officeart/2005/8/layout/list1"/>
    <dgm:cxn modelId="{5667781A-49EB-4426-9E3C-FC4A384BB633}"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2.xml><?xml version="1.0" encoding="utf-8"?>
<dgm:dataModel xmlns:dgm="http://schemas.openxmlformats.org/drawingml/2006/diagram" xmlns:a="http://schemas.openxmlformats.org/drawingml/2006/main">
  <dgm:ptLst>
    <dgm:pt modelId="{D51A3B62-8289-409E-9ED2-AA448D4BBD9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7929707-A286-47F9-87C7-AAF46319536B}">
      <dgm:prSet phldrT="[文字]" custT="1"/>
      <dgm:spPr/>
      <dgm:t>
        <a:bodyPr/>
        <a:lstStyle/>
        <a:p>
          <a:r>
            <a:rPr lang="zh-TW" altLang="en-US" sz="2000" b="1" dirty="0" smtClean="0">
              <a:latin typeface="+mn-ea"/>
              <a:ea typeface="+mn-ea"/>
            </a:rPr>
            <a:t>案例四</a:t>
          </a:r>
          <a:r>
            <a:rPr lang="en-US" altLang="zh-TW" sz="2000" b="1" dirty="0" smtClean="0">
              <a:latin typeface="+mn-ea"/>
              <a:ea typeface="+mn-ea"/>
            </a:rPr>
            <a:t>:</a:t>
          </a:r>
          <a:endParaRPr lang="zh-TW" altLang="en-US" sz="2000" b="1" dirty="0">
            <a:latin typeface="+mn-ea"/>
            <a:ea typeface="+mn-ea"/>
          </a:endParaRPr>
        </a:p>
      </dgm:t>
    </dgm:pt>
    <dgm:pt modelId="{784FD50F-7674-409B-8BF6-3CB4E408834F}" type="parTrans" cxnId="{818A55B7-906D-4AE9-8344-DC3EA2CF0205}">
      <dgm:prSet/>
      <dgm:spPr/>
      <dgm:t>
        <a:bodyPr/>
        <a:lstStyle/>
        <a:p>
          <a:endParaRPr lang="zh-TW" altLang="en-US"/>
        </a:p>
      </dgm:t>
    </dgm:pt>
    <dgm:pt modelId="{149B8802-95D8-4071-A417-0E544D92EB46}" type="sibTrans" cxnId="{818A55B7-906D-4AE9-8344-DC3EA2CF0205}">
      <dgm:prSet/>
      <dgm:spPr/>
      <dgm:t>
        <a:bodyPr/>
        <a:lstStyle/>
        <a:p>
          <a:endParaRPr lang="zh-TW" altLang="en-US"/>
        </a:p>
      </dgm:t>
    </dgm:pt>
    <dgm:pt modelId="{B00E8EB5-AF3D-4573-9283-5B1A074E04D9}">
      <dgm:prSet phldrT="[文字]" custT="1"/>
      <dgm:spPr/>
      <dgm:t>
        <a:bodyPr/>
        <a:lstStyle/>
        <a:p>
          <a:r>
            <a:rPr lang="zh-TW" altLang="en-US" sz="2000" b="1" dirty="0" smtClean="0">
              <a:latin typeface="+mn-ea"/>
              <a:ea typeface="+mn-ea"/>
            </a:rPr>
            <a:t>專案農貸相關規定</a:t>
          </a:r>
          <a:r>
            <a:rPr lang="en-US" altLang="zh-TW" sz="2000" b="1" dirty="0" smtClean="0">
              <a:latin typeface="+mn-ea"/>
              <a:ea typeface="+mn-ea"/>
            </a:rPr>
            <a:t>-1.</a:t>
          </a:r>
          <a:r>
            <a:rPr lang="zh-TW" altLang="en-US" sz="2000" b="1" dirty="0" smtClean="0">
              <a:latin typeface="+mn-ea"/>
              <a:ea typeface="+mn-ea"/>
            </a:rPr>
            <a:t>查驗</a:t>
          </a:r>
          <a:r>
            <a:rPr lang="en-US" altLang="zh-TW" sz="2000" b="1" dirty="0" smtClean="0">
              <a:latin typeface="+mn-ea"/>
              <a:ea typeface="+mn-ea"/>
            </a:rPr>
            <a:t>(</a:t>
          </a:r>
          <a:r>
            <a:rPr lang="zh-TW" altLang="en-US" sz="2000" b="1" dirty="0" smtClean="0">
              <a:latin typeface="+mn-ea"/>
              <a:ea typeface="+mn-ea"/>
            </a:rPr>
            <a:t>農貸辦法</a:t>
          </a:r>
          <a:r>
            <a:rPr lang="en-US" altLang="zh-TW" sz="2000" b="1" dirty="0" smtClean="0">
              <a:solidFill>
                <a:schemeClr val="bg1"/>
              </a:solidFill>
              <a:latin typeface="+mn-ea"/>
              <a:ea typeface="+mn-ea"/>
            </a:rPr>
            <a:t>§28</a:t>
          </a:r>
          <a:r>
            <a:rPr lang="en-US" altLang="zh-TW" sz="2000" b="1" dirty="0" smtClean="0">
              <a:latin typeface="+mn-ea"/>
              <a:ea typeface="+mn-ea"/>
            </a:rPr>
            <a:t>)</a:t>
          </a:r>
          <a:endParaRPr lang="zh-TW" altLang="en-US" sz="2000" b="1" dirty="0">
            <a:latin typeface="+mn-ea"/>
            <a:ea typeface="+mn-ea"/>
          </a:endParaRPr>
        </a:p>
      </dgm:t>
    </dgm:pt>
    <dgm:pt modelId="{E4B3B9E2-9B74-4C23-BB5C-6F5F176802B4}" type="parTrans" cxnId="{8E19C63B-E84F-4B52-BE05-4B0C1D2941DA}">
      <dgm:prSet/>
      <dgm:spPr/>
      <dgm:t>
        <a:bodyPr/>
        <a:lstStyle/>
        <a:p>
          <a:endParaRPr lang="zh-TW" altLang="en-US"/>
        </a:p>
      </dgm:t>
    </dgm:pt>
    <dgm:pt modelId="{500607B3-C331-4254-AFFB-46E349ABBB9A}" type="sibTrans" cxnId="{8E19C63B-E84F-4B52-BE05-4B0C1D2941DA}">
      <dgm:prSet/>
      <dgm:spPr/>
      <dgm:t>
        <a:bodyPr/>
        <a:lstStyle/>
        <a:p>
          <a:endParaRPr lang="zh-TW" altLang="en-US"/>
        </a:p>
      </dgm:t>
    </dgm:pt>
    <dgm:pt modelId="{F4EABAFD-B7C0-4547-85D1-90D0365588D1}">
      <dgm:prSet custT="1"/>
      <dgm:spPr/>
      <dgm:t>
        <a:bodyPr/>
        <a:lstStyle/>
        <a:p>
          <a:r>
            <a:rPr lang="zh-TW" altLang="en-US" sz="1800" u="sng" dirty="0" smtClean="0">
              <a:latin typeface="+mn-ea"/>
              <a:ea typeface="+mn-ea"/>
            </a:rPr>
            <a:t>陳小華</a:t>
          </a:r>
          <a:r>
            <a:rPr lang="zh-TW" altLang="en-US" sz="1800" u="none" dirty="0" smtClean="0">
              <a:latin typeface="+mn-ea"/>
              <a:ea typeface="+mn-ea"/>
            </a:rPr>
            <a:t>於</a:t>
          </a:r>
          <a:r>
            <a:rPr lang="en-US" altLang="zh-TW" sz="1800" u="none" dirty="0" smtClean="0">
              <a:latin typeface="+mn-ea"/>
              <a:ea typeface="+mn-ea"/>
            </a:rPr>
            <a:t>105</a:t>
          </a:r>
          <a:r>
            <a:rPr lang="zh-TW" altLang="en-US" sz="1800" u="none" dirty="0" smtClean="0">
              <a:latin typeface="+mn-ea"/>
              <a:ea typeface="+mn-ea"/>
            </a:rPr>
            <a:t>年</a:t>
          </a:r>
          <a:r>
            <a:rPr lang="en-US" altLang="zh-TW" sz="1800" u="none" dirty="0" smtClean="0">
              <a:latin typeface="+mn-ea"/>
              <a:ea typeface="+mn-ea"/>
            </a:rPr>
            <a:t>3</a:t>
          </a:r>
          <a:r>
            <a:rPr lang="zh-TW" altLang="en-US" sz="1800" u="none" dirty="0" smtClean="0">
              <a:latin typeface="+mn-ea"/>
              <a:ea typeface="+mn-ea"/>
            </a:rPr>
            <a:t>月</a:t>
          </a:r>
          <a:r>
            <a:rPr lang="en-US" altLang="zh-TW" sz="1800" u="none" dirty="0" smtClean="0">
              <a:latin typeface="+mn-ea"/>
              <a:ea typeface="+mn-ea"/>
            </a:rPr>
            <a:t>23</a:t>
          </a:r>
          <a:r>
            <a:rPr lang="zh-TW" altLang="en-US" sz="1800" u="none" dirty="0" smtClean="0">
              <a:latin typeface="+mn-ea"/>
              <a:ea typeface="+mn-ea"/>
            </a:rPr>
            <a:t>日向丙農會申請「農民經營及產銷班貸款」</a:t>
          </a:r>
          <a:r>
            <a:rPr lang="en-US" altLang="zh-TW" sz="1800" u="none" dirty="0" smtClean="0">
              <a:latin typeface="+mn-ea"/>
              <a:ea typeface="+mn-ea"/>
            </a:rPr>
            <a:t>(</a:t>
          </a:r>
          <a:r>
            <a:rPr lang="zh-TW" altLang="en-US" sz="1800" u="none" dirty="0" smtClean="0">
              <a:latin typeface="+mn-ea"/>
              <a:ea typeface="+mn-ea"/>
            </a:rPr>
            <a:t>資本支出</a:t>
          </a:r>
          <a:r>
            <a:rPr lang="en-US" altLang="zh-TW" sz="1800" u="none" dirty="0" smtClean="0">
              <a:latin typeface="+mn-ea"/>
              <a:ea typeface="+mn-ea"/>
            </a:rPr>
            <a:t>)250</a:t>
          </a:r>
          <a:r>
            <a:rPr lang="zh-TW" altLang="en-US" sz="1800" u="none" dirty="0" smtClean="0">
              <a:latin typeface="+mn-ea"/>
              <a:ea typeface="+mn-ea"/>
            </a:rPr>
            <a:t>萬元，丙農會並於</a:t>
          </a:r>
          <a:r>
            <a:rPr lang="en-US" altLang="zh-TW" sz="1800" u="none" dirty="0" smtClean="0">
              <a:latin typeface="+mn-ea"/>
              <a:ea typeface="+mn-ea"/>
            </a:rPr>
            <a:t>105</a:t>
          </a:r>
          <a:r>
            <a:rPr lang="zh-TW" altLang="en-US" sz="1800" u="none" dirty="0" smtClean="0">
              <a:latin typeface="+mn-ea"/>
              <a:ea typeface="+mn-ea"/>
            </a:rPr>
            <a:t>年</a:t>
          </a:r>
          <a:r>
            <a:rPr lang="en-US" altLang="zh-TW" sz="1800" u="none" dirty="0" smtClean="0">
              <a:latin typeface="+mn-ea"/>
              <a:ea typeface="+mn-ea"/>
            </a:rPr>
            <a:t>3</a:t>
          </a:r>
          <a:r>
            <a:rPr lang="zh-TW" altLang="en-US" sz="1800" u="none" dirty="0" smtClean="0">
              <a:latin typeface="+mn-ea"/>
              <a:ea typeface="+mn-ea"/>
            </a:rPr>
            <a:t>月</a:t>
          </a:r>
          <a:r>
            <a:rPr lang="en-US" altLang="zh-TW" sz="1800" u="none" dirty="0" smtClean="0">
              <a:latin typeface="+mn-ea"/>
              <a:ea typeface="+mn-ea"/>
            </a:rPr>
            <a:t>30</a:t>
          </a:r>
          <a:r>
            <a:rPr lang="zh-TW" altLang="en-US" sz="1800" u="none" dirty="0" smtClean="0">
              <a:latin typeface="+mn-ea"/>
              <a:ea typeface="+mn-ea"/>
            </a:rPr>
            <a:t>日一次撥貸</a:t>
          </a:r>
          <a:r>
            <a:rPr lang="zh-TW" altLang="en-US" sz="1800" dirty="0" smtClean="0">
              <a:solidFill>
                <a:srgbClr val="000000"/>
              </a:solidFill>
              <a:latin typeface="+mn-ea"/>
              <a:ea typeface="+mn-ea"/>
            </a:rPr>
            <a:t>。</a:t>
          </a:r>
          <a:endParaRPr lang="zh-TW" altLang="en-US" sz="1800" dirty="0">
            <a:latin typeface="+mn-ea"/>
            <a:ea typeface="+mn-ea"/>
          </a:endParaRPr>
        </a:p>
      </dgm:t>
    </dgm:pt>
    <dgm:pt modelId="{73CE0031-42CA-4EF6-B77D-1D65C12E209B}" type="parTrans" cxnId="{8269E231-83FF-4B7A-A645-DF05ABE06AE1}">
      <dgm:prSet/>
      <dgm:spPr/>
      <dgm:t>
        <a:bodyPr/>
        <a:lstStyle/>
        <a:p>
          <a:endParaRPr lang="zh-TW" altLang="en-US"/>
        </a:p>
      </dgm:t>
    </dgm:pt>
    <dgm:pt modelId="{28F93166-B586-40DA-841A-B22514092D14}" type="sibTrans" cxnId="{8269E231-83FF-4B7A-A645-DF05ABE06AE1}">
      <dgm:prSet/>
      <dgm:spPr/>
      <dgm:t>
        <a:bodyPr/>
        <a:lstStyle/>
        <a:p>
          <a:endParaRPr lang="zh-TW" altLang="en-US"/>
        </a:p>
      </dgm:t>
    </dgm:pt>
    <dgm:pt modelId="{624BB45A-67FA-42F2-8BD0-467A514DE2FA}">
      <dgm:prSet custT="1"/>
      <dgm:spPr/>
      <dgm:t>
        <a:bodyPr/>
        <a:lstStyle/>
        <a:p>
          <a:pPr>
            <a:lnSpc>
              <a:spcPct val="80000"/>
            </a:lnSpc>
          </a:pPr>
          <a:r>
            <a:rPr lang="zh-TW" altLang="zh-TW" sz="1800" dirty="0" smtClean="0">
              <a:solidFill>
                <a:srgbClr val="FF0000"/>
              </a:solidFill>
              <a:latin typeface="+mn-ea"/>
              <a:ea typeface="+mn-ea"/>
            </a:rPr>
            <a:t>第</a:t>
          </a:r>
          <a:r>
            <a:rPr lang="en-US" altLang="zh-TW" sz="1800" dirty="0" smtClean="0">
              <a:solidFill>
                <a:srgbClr val="FF0000"/>
              </a:solidFill>
              <a:latin typeface="+mn-ea"/>
              <a:ea typeface="+mn-ea"/>
            </a:rPr>
            <a:t>2</a:t>
          </a:r>
          <a:r>
            <a:rPr lang="zh-TW" altLang="zh-TW" sz="1800" dirty="0" smtClean="0">
              <a:solidFill>
                <a:srgbClr val="FF0000"/>
              </a:solidFill>
              <a:latin typeface="+mn-ea"/>
              <a:ea typeface="+mn-ea"/>
            </a:rPr>
            <a:t>條第</a:t>
          </a:r>
          <a:r>
            <a:rPr lang="en-US" altLang="zh-TW" sz="1800" dirty="0" smtClean="0">
              <a:solidFill>
                <a:srgbClr val="FF0000"/>
              </a:solidFill>
              <a:latin typeface="+mn-ea"/>
              <a:ea typeface="+mn-ea"/>
            </a:rPr>
            <a:t>1</a:t>
          </a:r>
          <a:r>
            <a:rPr lang="zh-TW" altLang="zh-TW" sz="1800" dirty="0" smtClean="0">
              <a:solidFill>
                <a:srgbClr val="FF0000"/>
              </a:solidFill>
              <a:latin typeface="+mn-ea"/>
              <a:ea typeface="+mn-ea"/>
            </a:rPr>
            <a:t>款至第</a:t>
          </a:r>
          <a:r>
            <a:rPr lang="en-US" altLang="zh-TW" sz="1800" dirty="0" smtClean="0">
              <a:solidFill>
                <a:srgbClr val="FF0000"/>
              </a:solidFill>
              <a:latin typeface="+mn-ea"/>
              <a:ea typeface="+mn-ea"/>
            </a:rPr>
            <a:t>7</a:t>
          </a:r>
          <a:r>
            <a:rPr lang="zh-TW" altLang="zh-TW" sz="1800" dirty="0" smtClean="0">
              <a:solidFill>
                <a:srgbClr val="FF0000"/>
              </a:solidFill>
              <a:latin typeface="+mn-ea"/>
              <a:ea typeface="+mn-ea"/>
            </a:rPr>
            <a:t>款及第</a:t>
          </a:r>
          <a:r>
            <a:rPr lang="en-US" altLang="zh-TW" sz="1800" dirty="0" smtClean="0">
              <a:solidFill>
                <a:srgbClr val="FF0000"/>
              </a:solidFill>
              <a:latin typeface="+mn-ea"/>
              <a:ea typeface="+mn-ea"/>
            </a:rPr>
            <a:t>9</a:t>
          </a:r>
          <a:r>
            <a:rPr lang="zh-TW" altLang="zh-TW" sz="1800" dirty="0" smtClean="0">
              <a:solidFill>
                <a:srgbClr val="FF0000"/>
              </a:solidFill>
              <a:latin typeface="+mn-ea"/>
              <a:ea typeface="+mn-ea"/>
            </a:rPr>
            <a:t>款至第</a:t>
          </a:r>
          <a:r>
            <a:rPr lang="en-US" altLang="zh-TW" sz="1800" dirty="0" smtClean="0">
              <a:solidFill>
                <a:srgbClr val="FF0000"/>
              </a:solidFill>
              <a:latin typeface="+mn-ea"/>
              <a:ea typeface="+mn-ea"/>
            </a:rPr>
            <a:t>15</a:t>
          </a:r>
          <a:r>
            <a:rPr lang="zh-TW" altLang="zh-TW" sz="1800" dirty="0" smtClean="0">
              <a:solidFill>
                <a:srgbClr val="FF0000"/>
              </a:solidFill>
              <a:latin typeface="+mn-ea"/>
              <a:ea typeface="+mn-ea"/>
            </a:rPr>
            <a:t>款之貸款，貸款經辦機構應依下列規定，辦理貸款用途及經營狀況查驗：</a:t>
          </a:r>
          <a:endParaRPr lang="zh-TW" altLang="en-US" sz="1800" dirty="0">
            <a:solidFill>
              <a:srgbClr val="FF0000"/>
            </a:solidFill>
          </a:endParaRPr>
        </a:p>
      </dgm:t>
    </dgm:pt>
    <dgm:pt modelId="{5EDABCDA-7084-4E78-890E-AD6D8EB1B9EB}" type="parTrans" cxnId="{02350503-B6D8-4139-863F-3661C52DE045}">
      <dgm:prSet/>
      <dgm:spPr/>
      <dgm:t>
        <a:bodyPr/>
        <a:lstStyle/>
        <a:p>
          <a:endParaRPr lang="zh-TW" altLang="en-US"/>
        </a:p>
      </dgm:t>
    </dgm:pt>
    <dgm:pt modelId="{412B37E0-CD42-44F6-ABAF-C7C891DD8137}" type="sibTrans" cxnId="{02350503-B6D8-4139-863F-3661C52DE045}">
      <dgm:prSet/>
      <dgm:spPr/>
      <dgm:t>
        <a:bodyPr/>
        <a:lstStyle/>
        <a:p>
          <a:endParaRPr lang="zh-TW" altLang="en-US"/>
        </a:p>
      </dgm:t>
    </dgm:pt>
    <dgm:pt modelId="{9FE6C5DB-8922-4A6A-830D-DFD7B769C1D8}">
      <dgm:prSet custT="1"/>
      <dgm:spPr/>
      <dgm:t>
        <a:bodyPr/>
        <a:lstStyle/>
        <a:p>
          <a:r>
            <a:rPr lang="zh-TW" altLang="en-US" sz="1800" u="sng" dirty="0" smtClean="0">
              <a:latin typeface="+mn-ea"/>
              <a:ea typeface="+mn-ea"/>
            </a:rPr>
            <a:t>陳小華</a:t>
          </a:r>
          <a:r>
            <a:rPr lang="zh-TW" altLang="en-US" sz="1800" dirty="0" smtClean="0">
              <a:latin typeface="+mn-ea"/>
              <a:ea typeface="+mn-ea"/>
            </a:rPr>
            <a:t>於</a:t>
          </a:r>
          <a:r>
            <a:rPr lang="en-US" altLang="zh-TW" sz="1800" dirty="0" smtClean="0">
              <a:latin typeface="+mn-ea"/>
              <a:ea typeface="+mn-ea"/>
            </a:rPr>
            <a:t>105</a:t>
          </a:r>
          <a:r>
            <a:rPr lang="zh-TW" altLang="en-US" sz="1800" dirty="0" smtClean="0">
              <a:latin typeface="+mn-ea"/>
              <a:ea typeface="+mn-ea"/>
            </a:rPr>
            <a:t>年</a:t>
          </a:r>
          <a:r>
            <a:rPr lang="en-US" altLang="zh-TW" sz="1800" dirty="0" smtClean="0">
              <a:latin typeface="+mn-ea"/>
              <a:ea typeface="+mn-ea"/>
            </a:rPr>
            <a:t>3</a:t>
          </a:r>
          <a:r>
            <a:rPr lang="zh-TW" altLang="en-US" sz="1800" dirty="0" smtClean="0">
              <a:latin typeface="+mn-ea"/>
              <a:ea typeface="+mn-ea"/>
            </a:rPr>
            <a:t>月</a:t>
          </a:r>
          <a:r>
            <a:rPr lang="en-US" altLang="zh-TW" sz="1800" dirty="0" smtClean="0">
              <a:latin typeface="+mn-ea"/>
              <a:ea typeface="+mn-ea"/>
            </a:rPr>
            <a:t>30</a:t>
          </a:r>
          <a:r>
            <a:rPr lang="zh-TW" altLang="en-US" sz="1800" dirty="0" smtClean="0">
              <a:latin typeface="+mn-ea"/>
              <a:ea typeface="+mn-ea"/>
            </a:rPr>
            <a:t>日支付相關設施</a:t>
          </a:r>
          <a:r>
            <a:rPr lang="en-US" altLang="zh-TW" sz="1800" dirty="0" smtClean="0">
              <a:latin typeface="+mn-ea"/>
              <a:ea typeface="+mn-ea"/>
            </a:rPr>
            <a:t>50</a:t>
          </a:r>
          <a:r>
            <a:rPr lang="zh-TW" altLang="en-US" sz="1800" dirty="0" smtClean="0">
              <a:latin typeface="+mn-ea"/>
              <a:ea typeface="+mn-ea"/>
            </a:rPr>
            <a:t>萬元。</a:t>
          </a:r>
          <a:endParaRPr lang="zh-TW" altLang="en-US" sz="1800" dirty="0">
            <a:latin typeface="+mn-ea"/>
            <a:ea typeface="+mn-ea"/>
          </a:endParaRPr>
        </a:p>
      </dgm:t>
    </dgm:pt>
    <dgm:pt modelId="{B52E7482-6930-449F-A5D4-41A31DBEAB96}" type="parTrans" cxnId="{E91F4B03-1BA2-4DFC-A4B1-18497657F0DA}">
      <dgm:prSet/>
      <dgm:spPr/>
      <dgm:t>
        <a:bodyPr/>
        <a:lstStyle/>
        <a:p>
          <a:endParaRPr lang="zh-TW" altLang="en-US"/>
        </a:p>
      </dgm:t>
    </dgm:pt>
    <dgm:pt modelId="{F82720D0-026A-44AD-9A1B-D475E0200CA9}" type="sibTrans" cxnId="{E91F4B03-1BA2-4DFC-A4B1-18497657F0DA}">
      <dgm:prSet/>
      <dgm:spPr/>
      <dgm:t>
        <a:bodyPr/>
        <a:lstStyle/>
        <a:p>
          <a:endParaRPr lang="zh-TW" altLang="en-US"/>
        </a:p>
      </dgm:t>
    </dgm:pt>
    <dgm:pt modelId="{C30DAFC6-2F6C-484A-AD1F-6FC80A82F76D}">
      <dgm:prSet custT="1"/>
      <dgm:spPr/>
      <dgm:t>
        <a:bodyPr/>
        <a:lstStyle/>
        <a:p>
          <a:pPr>
            <a:lnSpc>
              <a:spcPct val="80000"/>
            </a:lnSpc>
          </a:pPr>
          <a:r>
            <a:rPr lang="zh-TW" altLang="zh-TW" sz="1800" dirty="0" smtClean="0">
              <a:solidFill>
                <a:srgbClr val="FF0000"/>
              </a:solidFill>
              <a:latin typeface="+mn-ea"/>
              <a:ea typeface="+mn-ea"/>
            </a:rPr>
            <a:t>貸放後</a:t>
          </a:r>
          <a:r>
            <a:rPr lang="en-US" altLang="zh-TW" sz="1800" dirty="0" smtClean="0">
              <a:solidFill>
                <a:srgbClr val="FF0000"/>
              </a:solidFill>
              <a:latin typeface="+mn-ea"/>
              <a:ea typeface="+mn-ea"/>
            </a:rPr>
            <a:t>6</a:t>
          </a:r>
          <a:r>
            <a:rPr lang="zh-TW" altLang="zh-TW" sz="1800" dirty="0" smtClean="0">
              <a:solidFill>
                <a:srgbClr val="FF0000"/>
              </a:solidFill>
              <a:latin typeface="+mn-ea"/>
              <a:ea typeface="+mn-ea"/>
            </a:rPr>
            <a:t>個月內，應確實查驗相關資金用途是否符合核定之貸款用途並作成書面紀錄。</a:t>
          </a:r>
        </a:p>
      </dgm:t>
    </dgm:pt>
    <dgm:pt modelId="{6BF621A8-7A4F-4390-957E-F5A8A730C2E0}" type="parTrans" cxnId="{AF1E08CB-D7D8-4DCB-9FA3-C1010818C5F6}">
      <dgm:prSet/>
      <dgm:spPr/>
      <dgm:t>
        <a:bodyPr/>
        <a:lstStyle/>
        <a:p>
          <a:endParaRPr lang="zh-TW" altLang="en-US"/>
        </a:p>
      </dgm:t>
    </dgm:pt>
    <dgm:pt modelId="{23D2B93B-CA4B-4F26-985B-3DA34B278FA1}" type="sibTrans" cxnId="{AF1E08CB-D7D8-4DCB-9FA3-C1010818C5F6}">
      <dgm:prSet/>
      <dgm:spPr/>
      <dgm:t>
        <a:bodyPr/>
        <a:lstStyle/>
        <a:p>
          <a:endParaRPr lang="zh-TW" altLang="en-US"/>
        </a:p>
      </dgm:t>
    </dgm:pt>
    <dgm:pt modelId="{50E6F10F-D8A8-4A24-BDD9-600FD47B776D}">
      <dgm:prSet custT="1"/>
      <dgm:spPr/>
      <dgm:t>
        <a:bodyPr/>
        <a:lstStyle/>
        <a:p>
          <a:pPr>
            <a:lnSpc>
              <a:spcPct val="80000"/>
            </a:lnSpc>
          </a:pPr>
          <a:r>
            <a:rPr lang="zh-TW" altLang="zh-TW" sz="1800" dirty="0" smtClean="0">
              <a:solidFill>
                <a:srgbClr val="FF0000"/>
              </a:solidFill>
              <a:latin typeface="+mn-ea"/>
              <a:ea typeface="+mn-ea"/>
            </a:rPr>
            <a:t>前款查驗後於貸款存續期間，應視借款人還款情形，再辦理查驗，確實查驗借款人是否實際經營及有無違反第</a:t>
          </a:r>
          <a:r>
            <a:rPr lang="en-US" altLang="zh-TW" sz="1800" dirty="0" smtClean="0">
              <a:solidFill>
                <a:srgbClr val="FF0000"/>
              </a:solidFill>
              <a:latin typeface="+mn-ea"/>
              <a:ea typeface="+mn-ea"/>
            </a:rPr>
            <a:t>21</a:t>
          </a:r>
          <a:r>
            <a:rPr lang="zh-TW" altLang="zh-TW" sz="1800" dirty="0" smtClean="0">
              <a:solidFill>
                <a:srgbClr val="FF0000"/>
              </a:solidFill>
              <a:latin typeface="+mn-ea"/>
              <a:ea typeface="+mn-ea"/>
            </a:rPr>
            <a:t>條規定情事並作成書面紀錄。</a:t>
          </a:r>
          <a:endParaRPr lang="en-US" altLang="zh-TW" sz="1800" dirty="0" smtClean="0">
            <a:solidFill>
              <a:srgbClr val="FF0000"/>
            </a:solidFill>
            <a:latin typeface="+mn-ea"/>
            <a:ea typeface="+mn-ea"/>
          </a:endParaRPr>
        </a:p>
      </dgm:t>
    </dgm:pt>
    <dgm:pt modelId="{373F04B7-21BA-4BF9-819D-79A4B7842D2D}" type="parTrans" cxnId="{25750AF7-A2B7-47B8-BE31-D732F912B860}">
      <dgm:prSet/>
      <dgm:spPr/>
      <dgm:t>
        <a:bodyPr/>
        <a:lstStyle/>
        <a:p>
          <a:endParaRPr lang="zh-TW" altLang="en-US"/>
        </a:p>
      </dgm:t>
    </dgm:pt>
    <dgm:pt modelId="{662C4AEA-1A07-413A-9352-78AC7E6F7230}" type="sibTrans" cxnId="{25750AF7-A2B7-47B8-BE31-D732F912B860}">
      <dgm:prSet/>
      <dgm:spPr/>
      <dgm:t>
        <a:bodyPr/>
        <a:lstStyle/>
        <a:p>
          <a:endParaRPr lang="zh-TW" altLang="en-US"/>
        </a:p>
      </dgm:t>
    </dgm:pt>
    <dgm:pt modelId="{4B87A8A9-0DAD-4F98-BB08-6E7AD91A79E7}">
      <dgm:prSet custT="1"/>
      <dgm:spPr/>
      <dgm:t>
        <a:bodyPr/>
        <a:lstStyle/>
        <a:p>
          <a:pPr>
            <a:lnSpc>
              <a:spcPct val="80000"/>
            </a:lnSpc>
          </a:pPr>
          <a:r>
            <a:rPr lang="zh-TW" altLang="zh-TW" sz="1800" dirty="0" smtClean="0">
              <a:solidFill>
                <a:srgbClr val="FF0000"/>
              </a:solidFill>
              <a:latin typeface="+mn-ea"/>
              <a:ea typeface="+mn-ea"/>
            </a:rPr>
            <a:t>農漁會事業發展貸款、小地主大佃農貸款、青年從農創業貸款、休閒農場貸款</a:t>
          </a:r>
          <a:r>
            <a:rPr lang="zh-TW" altLang="en-US" sz="1800" dirty="0" smtClean="0">
              <a:solidFill>
                <a:srgbClr val="FF0000"/>
              </a:solidFill>
              <a:latin typeface="+mn-ea"/>
              <a:ea typeface="+mn-ea"/>
            </a:rPr>
            <a:t>、</a:t>
          </a:r>
          <a:r>
            <a:rPr lang="zh-TW" altLang="zh-TW" sz="1800" dirty="0" smtClean="0">
              <a:solidFill>
                <a:srgbClr val="FF0000"/>
              </a:solidFill>
              <a:latin typeface="+mn-ea"/>
              <a:ea typeface="+mn-ea"/>
            </a:rPr>
            <a:t>農民組織及農企業產銷經營及研發創新貸款，於貸款存續期間內，每年應至少辦理</a:t>
          </a:r>
          <a:r>
            <a:rPr lang="en-US" altLang="zh-TW" sz="1800" dirty="0" smtClean="0">
              <a:solidFill>
                <a:srgbClr val="FF0000"/>
              </a:solidFill>
              <a:latin typeface="+mn-ea"/>
              <a:ea typeface="+mn-ea"/>
            </a:rPr>
            <a:t>1</a:t>
          </a:r>
          <a:r>
            <a:rPr lang="zh-TW" altLang="zh-TW" sz="1800" dirty="0" smtClean="0">
              <a:solidFill>
                <a:srgbClr val="FF0000"/>
              </a:solidFill>
              <a:latin typeface="+mn-ea"/>
              <a:ea typeface="+mn-ea"/>
            </a:rPr>
            <a:t>次查驗。</a:t>
          </a:r>
        </a:p>
      </dgm:t>
    </dgm:pt>
    <dgm:pt modelId="{E8A22DF0-1CB0-4C0C-86B1-C4BF7963C501}" type="parTrans" cxnId="{A026F9B5-9C73-4304-9D91-BBE302FDB5AE}">
      <dgm:prSet/>
      <dgm:spPr/>
      <dgm:t>
        <a:bodyPr/>
        <a:lstStyle/>
        <a:p>
          <a:endParaRPr lang="zh-TW" altLang="en-US"/>
        </a:p>
      </dgm:t>
    </dgm:pt>
    <dgm:pt modelId="{B5D67AE9-CCB8-4BA1-A896-998BFF970E81}" type="sibTrans" cxnId="{A026F9B5-9C73-4304-9D91-BBE302FDB5AE}">
      <dgm:prSet/>
      <dgm:spPr/>
      <dgm:t>
        <a:bodyPr/>
        <a:lstStyle/>
        <a:p>
          <a:endParaRPr lang="zh-TW" altLang="en-US"/>
        </a:p>
      </dgm:t>
    </dgm:pt>
    <dgm:pt modelId="{A350208A-F2DD-4BD1-BAA1-F1AD5FE19BAE}">
      <dgm:prSet custT="1"/>
      <dgm:spPr/>
      <dgm:t>
        <a:bodyPr/>
        <a:lstStyle/>
        <a:p>
          <a:pPr>
            <a:lnSpc>
              <a:spcPct val="80000"/>
            </a:lnSpc>
          </a:pPr>
          <a:r>
            <a:rPr lang="zh-TW" altLang="zh-TW" sz="1800" dirty="0" smtClean="0">
              <a:solidFill>
                <a:srgbClr val="FF0000"/>
              </a:solidFill>
              <a:latin typeface="+mn-ea"/>
              <a:ea typeface="+mn-ea"/>
            </a:rPr>
            <a:t>借款人未依貸款用途運用、未實際經營或經營狀況違反第</a:t>
          </a:r>
          <a:r>
            <a:rPr lang="en-US" altLang="zh-TW" sz="1800" dirty="0" smtClean="0">
              <a:solidFill>
                <a:srgbClr val="FF0000"/>
              </a:solidFill>
              <a:latin typeface="+mn-ea"/>
              <a:ea typeface="+mn-ea"/>
            </a:rPr>
            <a:t>21</a:t>
          </a:r>
          <a:r>
            <a:rPr lang="zh-TW" altLang="zh-TW" sz="1800" dirty="0" smtClean="0">
              <a:solidFill>
                <a:srgbClr val="FF0000"/>
              </a:solidFill>
              <a:latin typeface="+mn-ea"/>
              <a:ea typeface="+mn-ea"/>
            </a:rPr>
            <a:t>條規定者，貸款經辦機構應督促限期改正，無法改正或未依限改正者，應收回其貸款，貸款經辦機構已請領之利息差額補貼應繳還中央主管機關</a:t>
          </a:r>
          <a:r>
            <a:rPr lang="zh-TW" altLang="en-US" sz="1800" dirty="0" smtClean="0">
              <a:solidFill>
                <a:srgbClr val="FF0000"/>
              </a:solidFill>
              <a:latin typeface="+mn-ea"/>
              <a:ea typeface="+mn-ea"/>
            </a:rPr>
            <a:t>。</a:t>
          </a:r>
          <a:endParaRPr lang="zh-TW" altLang="zh-TW" sz="1800" dirty="0" smtClean="0">
            <a:solidFill>
              <a:srgbClr val="FF0000"/>
            </a:solidFill>
            <a:latin typeface="+mn-ea"/>
            <a:ea typeface="+mn-ea"/>
          </a:endParaRPr>
        </a:p>
      </dgm:t>
    </dgm:pt>
    <dgm:pt modelId="{188CA726-EB54-47A0-8EB5-EA161F36C61F}" type="parTrans" cxnId="{F6A966DC-B420-47EB-9007-C32FD28EDC94}">
      <dgm:prSet/>
      <dgm:spPr/>
      <dgm:t>
        <a:bodyPr/>
        <a:lstStyle/>
        <a:p>
          <a:endParaRPr lang="zh-TW" altLang="en-US"/>
        </a:p>
      </dgm:t>
    </dgm:pt>
    <dgm:pt modelId="{41317982-F411-48E0-90BF-74F74668EC07}" type="sibTrans" cxnId="{F6A966DC-B420-47EB-9007-C32FD28EDC94}">
      <dgm:prSet/>
      <dgm:spPr/>
      <dgm:t>
        <a:bodyPr/>
        <a:lstStyle/>
        <a:p>
          <a:endParaRPr lang="zh-TW" altLang="en-US"/>
        </a:p>
      </dgm:t>
    </dgm:pt>
    <dgm:pt modelId="{A8090FC1-40E7-42CF-AC0B-9BD4D1D521E9}" type="pres">
      <dgm:prSet presAssocID="{D51A3B62-8289-409E-9ED2-AA448D4BBD92}" presName="linear" presStyleCnt="0">
        <dgm:presLayoutVars>
          <dgm:dir/>
          <dgm:animLvl val="lvl"/>
          <dgm:resizeHandles val="exact"/>
        </dgm:presLayoutVars>
      </dgm:prSet>
      <dgm:spPr/>
      <dgm:t>
        <a:bodyPr/>
        <a:lstStyle/>
        <a:p>
          <a:endParaRPr lang="zh-TW" altLang="en-US"/>
        </a:p>
      </dgm:t>
    </dgm:pt>
    <dgm:pt modelId="{F9596074-2CD5-45E3-8B3B-18C43FC52567}" type="pres">
      <dgm:prSet presAssocID="{47929707-A286-47F9-87C7-AAF46319536B}" presName="parentLin" presStyleCnt="0"/>
      <dgm:spPr/>
    </dgm:pt>
    <dgm:pt modelId="{D4AA00FF-F4EF-4824-B596-FA90F1CDBD35}" type="pres">
      <dgm:prSet presAssocID="{47929707-A286-47F9-87C7-AAF46319536B}" presName="parentLeftMargin" presStyleLbl="node1" presStyleIdx="0" presStyleCnt="2"/>
      <dgm:spPr/>
      <dgm:t>
        <a:bodyPr/>
        <a:lstStyle/>
        <a:p>
          <a:endParaRPr lang="zh-TW" altLang="en-US"/>
        </a:p>
      </dgm:t>
    </dgm:pt>
    <dgm:pt modelId="{5235E5C3-D795-4291-A8D4-1CCD18B02B75}" type="pres">
      <dgm:prSet presAssocID="{47929707-A286-47F9-87C7-AAF46319536B}" presName="parentText" presStyleLbl="node1" presStyleIdx="0" presStyleCnt="2" custScaleY="160072" custLinFactNeighborY="-37196">
        <dgm:presLayoutVars>
          <dgm:chMax val="0"/>
          <dgm:bulletEnabled val="1"/>
        </dgm:presLayoutVars>
      </dgm:prSet>
      <dgm:spPr/>
      <dgm:t>
        <a:bodyPr/>
        <a:lstStyle/>
        <a:p>
          <a:endParaRPr lang="zh-TW" altLang="en-US"/>
        </a:p>
      </dgm:t>
    </dgm:pt>
    <dgm:pt modelId="{EDB8C9C7-D183-4FEF-9F69-2F507BB34383}" type="pres">
      <dgm:prSet presAssocID="{47929707-A286-47F9-87C7-AAF46319536B}" presName="negativeSpace" presStyleCnt="0"/>
      <dgm:spPr/>
    </dgm:pt>
    <dgm:pt modelId="{2342BD73-C779-42E2-997C-9536502D91BF}" type="pres">
      <dgm:prSet presAssocID="{47929707-A286-47F9-87C7-AAF46319536B}" presName="childText" presStyleLbl="conFgAcc1" presStyleIdx="0" presStyleCnt="2" custScaleY="97191" custLinFactY="662" custLinFactNeighborY="100000">
        <dgm:presLayoutVars>
          <dgm:bulletEnabled val="1"/>
        </dgm:presLayoutVars>
      </dgm:prSet>
      <dgm:spPr/>
      <dgm:t>
        <a:bodyPr/>
        <a:lstStyle/>
        <a:p>
          <a:endParaRPr lang="zh-TW" altLang="en-US"/>
        </a:p>
      </dgm:t>
    </dgm:pt>
    <dgm:pt modelId="{C348B63D-9B2D-4F8C-A932-D586625D39F4}" type="pres">
      <dgm:prSet presAssocID="{149B8802-95D8-4071-A417-0E544D92EB46}" presName="spaceBetweenRectangles" presStyleCnt="0"/>
      <dgm:spPr/>
    </dgm:pt>
    <dgm:pt modelId="{12AD6A98-E944-4B80-9A23-6E1B753B70F5}" type="pres">
      <dgm:prSet presAssocID="{B00E8EB5-AF3D-4573-9283-5B1A074E04D9}" presName="parentLin" presStyleCnt="0"/>
      <dgm:spPr/>
    </dgm:pt>
    <dgm:pt modelId="{04517895-558F-4A43-948C-37AED972732D}" type="pres">
      <dgm:prSet presAssocID="{B00E8EB5-AF3D-4573-9283-5B1A074E04D9}" presName="parentLeftMargin" presStyleLbl="node1" presStyleIdx="0" presStyleCnt="2"/>
      <dgm:spPr/>
      <dgm:t>
        <a:bodyPr/>
        <a:lstStyle/>
        <a:p>
          <a:endParaRPr lang="zh-TW" altLang="en-US"/>
        </a:p>
      </dgm:t>
    </dgm:pt>
    <dgm:pt modelId="{CE2749D0-BD99-40DC-B260-DA36B65751F4}" type="pres">
      <dgm:prSet presAssocID="{B00E8EB5-AF3D-4573-9283-5B1A074E04D9}" presName="parentText" presStyleLbl="node1" presStyleIdx="1" presStyleCnt="2" custScaleY="175573" custLinFactNeighborY="-12821">
        <dgm:presLayoutVars>
          <dgm:chMax val="0"/>
          <dgm:bulletEnabled val="1"/>
        </dgm:presLayoutVars>
      </dgm:prSet>
      <dgm:spPr/>
      <dgm:t>
        <a:bodyPr/>
        <a:lstStyle/>
        <a:p>
          <a:endParaRPr lang="zh-TW" altLang="en-US"/>
        </a:p>
      </dgm:t>
    </dgm:pt>
    <dgm:pt modelId="{0314200B-1978-401F-B535-E5B39FBF8524}" type="pres">
      <dgm:prSet presAssocID="{B00E8EB5-AF3D-4573-9283-5B1A074E04D9}" presName="negativeSpace" presStyleCnt="0"/>
      <dgm:spPr/>
    </dgm:pt>
    <dgm:pt modelId="{C2FE7B0A-59BC-4DFC-8031-083586AE1BF7}" type="pres">
      <dgm:prSet presAssocID="{B00E8EB5-AF3D-4573-9283-5B1A074E04D9}" presName="childText" presStyleLbl="conFgAcc1" presStyleIdx="1" presStyleCnt="2" custScaleX="100000" custScaleY="103549" custLinFactNeighborY="16841">
        <dgm:presLayoutVars>
          <dgm:bulletEnabled val="1"/>
        </dgm:presLayoutVars>
      </dgm:prSet>
      <dgm:spPr/>
      <dgm:t>
        <a:bodyPr/>
        <a:lstStyle/>
        <a:p>
          <a:endParaRPr lang="zh-TW" altLang="en-US"/>
        </a:p>
      </dgm:t>
    </dgm:pt>
  </dgm:ptLst>
  <dgm:cxnLst>
    <dgm:cxn modelId="{818A55B7-906D-4AE9-8344-DC3EA2CF0205}" srcId="{D51A3B62-8289-409E-9ED2-AA448D4BBD92}" destId="{47929707-A286-47F9-87C7-AAF46319536B}" srcOrd="0" destOrd="0" parTransId="{784FD50F-7674-409B-8BF6-3CB4E408834F}" sibTransId="{149B8802-95D8-4071-A417-0E544D92EB46}"/>
    <dgm:cxn modelId="{8E19C63B-E84F-4B52-BE05-4B0C1D2941DA}" srcId="{D51A3B62-8289-409E-9ED2-AA448D4BBD92}" destId="{B00E8EB5-AF3D-4573-9283-5B1A074E04D9}" srcOrd="1" destOrd="0" parTransId="{E4B3B9E2-9B74-4C23-BB5C-6F5F176802B4}" sibTransId="{500607B3-C331-4254-AFFB-46E349ABBB9A}"/>
    <dgm:cxn modelId="{8269E231-83FF-4B7A-A645-DF05ABE06AE1}" srcId="{47929707-A286-47F9-87C7-AAF46319536B}" destId="{F4EABAFD-B7C0-4547-85D1-90D0365588D1}" srcOrd="0" destOrd="0" parTransId="{73CE0031-42CA-4EF6-B77D-1D65C12E209B}" sibTransId="{28F93166-B586-40DA-841A-B22514092D14}"/>
    <dgm:cxn modelId="{D4B204DB-5C85-4AB3-A618-F7DF383AA6FD}" type="presOf" srcId="{47929707-A286-47F9-87C7-AAF46319536B}" destId="{D4AA00FF-F4EF-4824-B596-FA90F1CDBD35}" srcOrd="0" destOrd="0" presId="urn:microsoft.com/office/officeart/2005/8/layout/list1"/>
    <dgm:cxn modelId="{A026F9B5-9C73-4304-9D91-BBE302FDB5AE}" srcId="{624BB45A-67FA-42F2-8BD0-467A514DE2FA}" destId="{4B87A8A9-0DAD-4F98-BB08-6E7AD91A79E7}" srcOrd="2" destOrd="0" parTransId="{E8A22DF0-1CB0-4C0C-86B1-C4BF7963C501}" sibTransId="{B5D67AE9-CCB8-4BA1-A896-998BFF970E81}"/>
    <dgm:cxn modelId="{25750AF7-A2B7-47B8-BE31-D732F912B860}" srcId="{624BB45A-67FA-42F2-8BD0-467A514DE2FA}" destId="{50E6F10F-D8A8-4A24-BDD9-600FD47B776D}" srcOrd="1" destOrd="0" parTransId="{373F04B7-21BA-4BF9-819D-79A4B7842D2D}" sibTransId="{662C4AEA-1A07-413A-9352-78AC7E6F7230}"/>
    <dgm:cxn modelId="{02350503-B6D8-4139-863F-3661C52DE045}" srcId="{B00E8EB5-AF3D-4573-9283-5B1A074E04D9}" destId="{624BB45A-67FA-42F2-8BD0-467A514DE2FA}" srcOrd="0" destOrd="0" parTransId="{5EDABCDA-7084-4E78-890E-AD6D8EB1B9EB}" sibTransId="{412B37E0-CD42-44F6-ABAF-C7C891DD8137}"/>
    <dgm:cxn modelId="{AF1E08CB-D7D8-4DCB-9FA3-C1010818C5F6}" srcId="{624BB45A-67FA-42F2-8BD0-467A514DE2FA}" destId="{C30DAFC6-2F6C-484A-AD1F-6FC80A82F76D}" srcOrd="0" destOrd="0" parTransId="{6BF621A8-7A4F-4390-957E-F5A8A730C2E0}" sibTransId="{23D2B93B-CA4B-4F26-985B-3DA34B278FA1}"/>
    <dgm:cxn modelId="{F6A966DC-B420-47EB-9007-C32FD28EDC94}" srcId="{B00E8EB5-AF3D-4573-9283-5B1A074E04D9}" destId="{A350208A-F2DD-4BD1-BAA1-F1AD5FE19BAE}" srcOrd="1" destOrd="0" parTransId="{188CA726-EB54-47A0-8EB5-EA161F36C61F}" sibTransId="{41317982-F411-48E0-90BF-74F74668EC07}"/>
    <dgm:cxn modelId="{63E5A100-4338-423E-A190-BA21C10A9955}" type="presOf" srcId="{A350208A-F2DD-4BD1-BAA1-F1AD5FE19BAE}" destId="{C2FE7B0A-59BC-4DFC-8031-083586AE1BF7}" srcOrd="0" destOrd="4" presId="urn:microsoft.com/office/officeart/2005/8/layout/list1"/>
    <dgm:cxn modelId="{20CC7696-16BF-4259-9C46-F8AB4A513D5E}" type="presOf" srcId="{624BB45A-67FA-42F2-8BD0-467A514DE2FA}" destId="{C2FE7B0A-59BC-4DFC-8031-083586AE1BF7}" srcOrd="0" destOrd="0" presId="urn:microsoft.com/office/officeart/2005/8/layout/list1"/>
    <dgm:cxn modelId="{D8934CAC-570F-49CD-97B6-94BFD782A415}" type="presOf" srcId="{D51A3B62-8289-409E-9ED2-AA448D4BBD92}" destId="{A8090FC1-40E7-42CF-AC0B-9BD4D1D521E9}" srcOrd="0" destOrd="0" presId="urn:microsoft.com/office/officeart/2005/8/layout/list1"/>
    <dgm:cxn modelId="{71286EA7-DA08-43DB-ADF0-83B9058DE297}" type="presOf" srcId="{50E6F10F-D8A8-4A24-BDD9-600FD47B776D}" destId="{C2FE7B0A-59BC-4DFC-8031-083586AE1BF7}" srcOrd="0" destOrd="2" presId="urn:microsoft.com/office/officeart/2005/8/layout/list1"/>
    <dgm:cxn modelId="{6670D730-4AD9-4054-B045-981F0C037AF0}" type="presOf" srcId="{9FE6C5DB-8922-4A6A-830D-DFD7B769C1D8}" destId="{2342BD73-C779-42E2-997C-9536502D91BF}" srcOrd="0" destOrd="1" presId="urn:microsoft.com/office/officeart/2005/8/layout/list1"/>
    <dgm:cxn modelId="{58C254BE-12A0-4AEB-A95F-49FE20EBAA6E}" type="presOf" srcId="{47929707-A286-47F9-87C7-AAF46319536B}" destId="{5235E5C3-D795-4291-A8D4-1CCD18B02B75}" srcOrd="1" destOrd="0" presId="urn:microsoft.com/office/officeart/2005/8/layout/list1"/>
    <dgm:cxn modelId="{9B1E25F7-A2AD-4AE1-B826-F3A7BAFD610D}" type="presOf" srcId="{B00E8EB5-AF3D-4573-9283-5B1A074E04D9}" destId="{04517895-558F-4A43-948C-37AED972732D}" srcOrd="0" destOrd="0" presId="urn:microsoft.com/office/officeart/2005/8/layout/list1"/>
    <dgm:cxn modelId="{47843839-DACA-4853-BDBF-2E9E72FA9399}" type="presOf" srcId="{F4EABAFD-B7C0-4547-85D1-90D0365588D1}" destId="{2342BD73-C779-42E2-997C-9536502D91BF}" srcOrd="0" destOrd="0" presId="urn:microsoft.com/office/officeart/2005/8/layout/list1"/>
    <dgm:cxn modelId="{B5B05A9F-70E9-4495-B81A-180D10215633}" type="presOf" srcId="{C30DAFC6-2F6C-484A-AD1F-6FC80A82F76D}" destId="{C2FE7B0A-59BC-4DFC-8031-083586AE1BF7}" srcOrd="0" destOrd="1" presId="urn:microsoft.com/office/officeart/2005/8/layout/list1"/>
    <dgm:cxn modelId="{91A1B6FF-F1CC-4AB2-AB2B-3494CC7FB892}" type="presOf" srcId="{4B87A8A9-0DAD-4F98-BB08-6E7AD91A79E7}" destId="{C2FE7B0A-59BC-4DFC-8031-083586AE1BF7}" srcOrd="0" destOrd="3" presId="urn:microsoft.com/office/officeart/2005/8/layout/list1"/>
    <dgm:cxn modelId="{5DC4309D-439A-487C-8F3D-43A46A9DEB7C}" type="presOf" srcId="{B00E8EB5-AF3D-4573-9283-5B1A074E04D9}" destId="{CE2749D0-BD99-40DC-B260-DA36B65751F4}" srcOrd="1" destOrd="0" presId="urn:microsoft.com/office/officeart/2005/8/layout/list1"/>
    <dgm:cxn modelId="{E91F4B03-1BA2-4DFC-A4B1-18497657F0DA}" srcId="{47929707-A286-47F9-87C7-AAF46319536B}" destId="{9FE6C5DB-8922-4A6A-830D-DFD7B769C1D8}" srcOrd="1" destOrd="0" parTransId="{B52E7482-6930-449F-A5D4-41A31DBEAB96}" sibTransId="{F82720D0-026A-44AD-9A1B-D475E0200CA9}"/>
    <dgm:cxn modelId="{45D4A91C-2BAD-453C-BAC1-46A26CCFFAB1}" type="presParOf" srcId="{A8090FC1-40E7-42CF-AC0B-9BD4D1D521E9}" destId="{F9596074-2CD5-45E3-8B3B-18C43FC52567}" srcOrd="0" destOrd="0" presId="urn:microsoft.com/office/officeart/2005/8/layout/list1"/>
    <dgm:cxn modelId="{46D4EF70-1C18-4EB4-9305-98229A033063}" type="presParOf" srcId="{F9596074-2CD5-45E3-8B3B-18C43FC52567}" destId="{D4AA00FF-F4EF-4824-B596-FA90F1CDBD35}" srcOrd="0" destOrd="0" presId="urn:microsoft.com/office/officeart/2005/8/layout/list1"/>
    <dgm:cxn modelId="{96AAD542-B664-4DA1-9B35-EE381896653D}" type="presParOf" srcId="{F9596074-2CD5-45E3-8B3B-18C43FC52567}" destId="{5235E5C3-D795-4291-A8D4-1CCD18B02B75}" srcOrd="1" destOrd="0" presId="urn:microsoft.com/office/officeart/2005/8/layout/list1"/>
    <dgm:cxn modelId="{8078D166-6B81-4627-BE26-48B8E14222E2}" type="presParOf" srcId="{A8090FC1-40E7-42CF-AC0B-9BD4D1D521E9}" destId="{EDB8C9C7-D183-4FEF-9F69-2F507BB34383}" srcOrd="1" destOrd="0" presId="urn:microsoft.com/office/officeart/2005/8/layout/list1"/>
    <dgm:cxn modelId="{2B732BBC-EE97-44CD-AC84-2913FF9B3502}" type="presParOf" srcId="{A8090FC1-40E7-42CF-AC0B-9BD4D1D521E9}" destId="{2342BD73-C779-42E2-997C-9536502D91BF}" srcOrd="2" destOrd="0" presId="urn:microsoft.com/office/officeart/2005/8/layout/list1"/>
    <dgm:cxn modelId="{8E706AED-50F1-42E1-869D-6DEEDD4EF888}" type="presParOf" srcId="{A8090FC1-40E7-42CF-AC0B-9BD4D1D521E9}" destId="{C348B63D-9B2D-4F8C-A932-D586625D39F4}" srcOrd="3" destOrd="0" presId="urn:microsoft.com/office/officeart/2005/8/layout/list1"/>
    <dgm:cxn modelId="{F20B02F9-64CD-4D0B-9DA2-71A57874652F}" type="presParOf" srcId="{A8090FC1-40E7-42CF-AC0B-9BD4D1D521E9}" destId="{12AD6A98-E944-4B80-9A23-6E1B753B70F5}" srcOrd="4" destOrd="0" presId="urn:microsoft.com/office/officeart/2005/8/layout/list1"/>
    <dgm:cxn modelId="{5CC150DF-A9CB-48C4-84ED-467CCC3C47AC}" type="presParOf" srcId="{12AD6A98-E944-4B80-9A23-6E1B753B70F5}" destId="{04517895-558F-4A43-948C-37AED972732D}" srcOrd="0" destOrd="0" presId="urn:microsoft.com/office/officeart/2005/8/layout/list1"/>
    <dgm:cxn modelId="{0D72A8A1-8888-49AA-9698-8F32166A5A04}" type="presParOf" srcId="{12AD6A98-E944-4B80-9A23-6E1B753B70F5}" destId="{CE2749D0-BD99-40DC-B260-DA36B65751F4}" srcOrd="1" destOrd="0" presId="urn:microsoft.com/office/officeart/2005/8/layout/list1"/>
    <dgm:cxn modelId="{62682EC4-C396-4EB7-9F61-B21F37C0489B}" type="presParOf" srcId="{A8090FC1-40E7-42CF-AC0B-9BD4D1D521E9}" destId="{0314200B-1978-401F-B535-E5B39FBF8524}" srcOrd="5" destOrd="0" presId="urn:microsoft.com/office/officeart/2005/8/layout/list1"/>
    <dgm:cxn modelId="{A14A11E9-4684-405A-A35A-C380C9F1FE01}" type="presParOf" srcId="{A8090FC1-40E7-42CF-AC0B-9BD4D1D521E9}" destId="{C2FE7B0A-59BC-4DFC-8031-083586AE1BF7}"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3.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custT="1"/>
      <dgm:spPr/>
      <dgm:t>
        <a:bodyPr/>
        <a:lstStyle/>
        <a:p>
          <a:r>
            <a:rPr lang="zh-TW" altLang="en-US" sz="2000" b="1" dirty="0" smtClean="0"/>
            <a:t>專案農貸相關規定</a:t>
          </a:r>
          <a:r>
            <a:rPr lang="en-US" altLang="zh-TW" sz="2000" b="1" dirty="0" smtClean="0"/>
            <a:t>-2.</a:t>
          </a:r>
          <a:r>
            <a:rPr lang="zh-TW" altLang="en-US" sz="2000" b="1" dirty="0" smtClean="0"/>
            <a:t>強化貸後覆核機制管控措施</a:t>
          </a:r>
          <a:endParaRPr lang="zh-TW" altLang="en-US" sz="2000" b="1"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custT="1"/>
      <dgm:spPr/>
      <dgm:t>
        <a:bodyPr/>
        <a:lstStyle/>
        <a:p>
          <a:endParaRPr lang="zh-TW" altLang="en-US" sz="2000"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BB4B84E5-8A6E-49DC-A4C9-64C221E7A40E}">
      <dgm:prSet custT="1"/>
      <dgm:spPr/>
      <dgm:t>
        <a:bodyPr/>
        <a:lstStyle/>
        <a:p>
          <a:r>
            <a:rPr lang="zh-TW" altLang="en-US" sz="2200" dirty="0" smtClean="0">
              <a:latin typeface="+mn-ea"/>
            </a:rPr>
            <a:t>農漁會應將貸款用途查驗辦理情形於專案農貸帳務系統建檔，如未於規定期間辦理查驗之案件，系統首頁將自動出現提示功能，並按月產出未辦理查驗案件相關報表。</a:t>
          </a:r>
          <a:endParaRPr lang="zh-TW" altLang="zh-TW" sz="2200" dirty="0" smtClean="0">
            <a:latin typeface="+mn-ea"/>
          </a:endParaRPr>
        </a:p>
      </dgm:t>
    </dgm:pt>
    <dgm:pt modelId="{594B0172-2443-40C2-8A9E-3F0017E34BE2}" type="parTrans" cxnId="{4B5CDDD7-B6D5-4676-B233-165E21C7C684}">
      <dgm:prSet/>
      <dgm:spPr/>
      <dgm:t>
        <a:bodyPr/>
        <a:lstStyle/>
        <a:p>
          <a:endParaRPr lang="zh-TW" altLang="en-US"/>
        </a:p>
      </dgm:t>
    </dgm:pt>
    <dgm:pt modelId="{A0F55405-DFA2-46C8-88D6-DAE6879E91E6}" type="sibTrans" cxnId="{4B5CDDD7-B6D5-4676-B233-165E21C7C684}">
      <dgm:prSet/>
      <dgm:spPr/>
      <dgm:t>
        <a:bodyPr/>
        <a:lstStyle/>
        <a:p>
          <a:endParaRPr lang="zh-TW" altLang="en-US"/>
        </a:p>
      </dgm:t>
    </dgm:pt>
    <dgm:pt modelId="{4489BD1C-9B7A-4E83-96B1-C0BA52466714}">
      <dgm:prSet custT="1"/>
      <dgm:spPr/>
      <dgm:t>
        <a:bodyPr/>
        <a:lstStyle/>
        <a:p>
          <a:r>
            <a:rPr lang="zh-TW" altLang="en-US" sz="2200" dirty="0" smtClean="0">
              <a:latin typeface="+mn-ea"/>
            </a:rPr>
            <a:t>應指定</a:t>
          </a:r>
          <a:r>
            <a:rPr lang="en-US" altLang="zh-TW" sz="2200" dirty="0" smtClean="0">
              <a:latin typeface="+mn-ea"/>
            </a:rPr>
            <a:t>1</a:t>
          </a:r>
          <a:r>
            <a:rPr lang="zh-TW" altLang="en-US" sz="2200" dirty="0" smtClean="0">
              <a:latin typeface="+mn-ea"/>
            </a:rPr>
            <a:t>名專案農貸授信人員，每月</a:t>
          </a:r>
          <a:r>
            <a:rPr lang="en-US" altLang="zh-TW" sz="2200" dirty="0" smtClean="0">
              <a:latin typeface="+mn-ea"/>
            </a:rPr>
            <a:t>5</a:t>
          </a:r>
          <a:r>
            <a:rPr lang="zh-TW" altLang="en-US" sz="2200" dirty="0" smtClean="0">
              <a:latin typeface="+mn-ea"/>
            </a:rPr>
            <a:t>日前於專案農貸帳務系統列印未辦理查驗案件之統計報表，其中貸放後超過</a:t>
          </a:r>
          <a:r>
            <a:rPr lang="en-US" altLang="zh-TW" sz="2200" dirty="0" smtClean="0">
              <a:latin typeface="+mn-ea"/>
            </a:rPr>
            <a:t>1</a:t>
          </a:r>
          <a:r>
            <a:rPr lang="zh-TW" altLang="en-US" sz="2200" dirty="0" smtClean="0">
              <a:latin typeface="+mn-ea"/>
            </a:rPr>
            <a:t>個月未達</a:t>
          </a:r>
          <a:r>
            <a:rPr lang="en-US" altLang="zh-TW" sz="2200" dirty="0" smtClean="0">
              <a:latin typeface="+mn-ea"/>
            </a:rPr>
            <a:t>5</a:t>
          </a:r>
          <a:r>
            <a:rPr lang="zh-TW" altLang="en-US" sz="2200" dirty="0" smtClean="0">
              <a:latin typeface="+mn-ea"/>
            </a:rPr>
            <a:t>個月者，陳核層級至信用部主任，並會簽稽核人員；貸放後超過</a:t>
          </a:r>
          <a:r>
            <a:rPr lang="en-US" altLang="zh-TW" sz="2200" dirty="0" smtClean="0">
              <a:latin typeface="+mn-ea"/>
            </a:rPr>
            <a:t>5</a:t>
          </a:r>
          <a:r>
            <a:rPr lang="zh-TW" altLang="en-US" sz="2200" dirty="0" smtClean="0">
              <a:latin typeface="+mn-ea"/>
            </a:rPr>
            <a:t>個月者，陳核層級至總幹事，以強化查驗責任。前揭統計報表並應造冊存檔，以利追蹤查核。                               </a:t>
          </a:r>
          <a:r>
            <a:rPr lang="en-US" altLang="zh-TW" sz="2200" dirty="0" smtClean="0">
              <a:solidFill>
                <a:schemeClr val="tx1"/>
              </a:solidFill>
              <a:latin typeface="+mn-ea"/>
            </a:rPr>
            <a:t>(102</a:t>
          </a:r>
          <a:r>
            <a:rPr lang="zh-TW" altLang="en-US" sz="2200" dirty="0" smtClean="0">
              <a:solidFill>
                <a:schemeClr val="tx1"/>
              </a:solidFill>
              <a:latin typeface="+mn-ea"/>
            </a:rPr>
            <a:t>年</a:t>
          </a:r>
          <a:r>
            <a:rPr lang="en-US" altLang="zh-TW" sz="2200" dirty="0" smtClean="0">
              <a:solidFill>
                <a:schemeClr val="tx1"/>
              </a:solidFill>
              <a:latin typeface="+mn-ea"/>
            </a:rPr>
            <a:t>6</a:t>
          </a:r>
          <a:r>
            <a:rPr lang="zh-TW" altLang="en-US" sz="2200" dirty="0" smtClean="0">
              <a:solidFill>
                <a:schemeClr val="tx1"/>
              </a:solidFill>
              <a:latin typeface="+mn-ea"/>
            </a:rPr>
            <a:t>月</a:t>
          </a:r>
          <a:r>
            <a:rPr lang="en-US" altLang="zh-TW" sz="2200" dirty="0" smtClean="0">
              <a:solidFill>
                <a:schemeClr val="tx1"/>
              </a:solidFill>
              <a:latin typeface="+mn-ea"/>
            </a:rPr>
            <a:t>24</a:t>
          </a:r>
          <a:r>
            <a:rPr lang="zh-TW" altLang="en-US" sz="2200" dirty="0" smtClean="0">
              <a:solidFill>
                <a:schemeClr val="tx1"/>
              </a:solidFill>
              <a:latin typeface="+mn-ea"/>
            </a:rPr>
            <a:t>日農金三字第</a:t>
          </a:r>
          <a:r>
            <a:rPr lang="en-US" altLang="zh-TW" sz="2200" dirty="0" smtClean="0">
              <a:solidFill>
                <a:schemeClr val="tx1"/>
              </a:solidFill>
              <a:latin typeface="+mn-ea"/>
            </a:rPr>
            <a:t>1025013205</a:t>
          </a:r>
          <a:r>
            <a:rPr lang="zh-TW" altLang="en-US" sz="2200" dirty="0" smtClean="0">
              <a:solidFill>
                <a:schemeClr val="tx1"/>
              </a:solidFill>
              <a:latin typeface="+mn-ea"/>
            </a:rPr>
            <a:t>號函</a:t>
          </a:r>
          <a:r>
            <a:rPr lang="en-US" altLang="zh-TW" sz="2200" dirty="0" smtClean="0">
              <a:solidFill>
                <a:schemeClr val="tx1"/>
              </a:solidFill>
              <a:latin typeface="+mn-ea"/>
            </a:rPr>
            <a:t>)</a:t>
          </a:r>
          <a:endParaRPr lang="zh-TW" altLang="en-US" sz="2200" dirty="0" smtClean="0">
            <a:solidFill>
              <a:schemeClr val="tx1"/>
            </a:solidFill>
            <a:latin typeface="+mn-ea"/>
          </a:endParaRPr>
        </a:p>
      </dgm:t>
    </dgm:pt>
    <dgm:pt modelId="{C18CE911-58B5-4CC5-BFBD-D731FA8FD3D4}" type="parTrans" cxnId="{5C11143A-0109-4F08-B9FF-B72F4BC29B47}">
      <dgm:prSet/>
      <dgm:spPr/>
      <dgm:t>
        <a:bodyPr/>
        <a:lstStyle/>
        <a:p>
          <a:endParaRPr lang="zh-TW" altLang="en-US"/>
        </a:p>
      </dgm:t>
    </dgm:pt>
    <dgm:pt modelId="{65691F7F-79D7-4581-81B3-75CC0367A8E5}" type="sibTrans" cxnId="{5C11143A-0109-4F08-B9FF-B72F4BC29B47}">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custScaleX="103372" custScaleY="384875" custLinFactNeighborY="-9312">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custScaleY="114986" custLinFactY="-4356" custLinFactNeighborY="-100000">
        <dgm:presLayoutVars>
          <dgm:bulletEnabled val="1"/>
        </dgm:presLayoutVars>
      </dgm:prSet>
      <dgm:spPr/>
      <dgm:t>
        <a:bodyPr/>
        <a:lstStyle/>
        <a:p>
          <a:endParaRPr lang="zh-TW" altLang="en-US"/>
        </a:p>
      </dgm:t>
    </dgm:pt>
  </dgm:ptLst>
  <dgm:cxnLst>
    <dgm:cxn modelId="{4B5CDDD7-B6D5-4676-B233-165E21C7C684}" srcId="{09D37DF3-0B5F-4A00-8098-ADBF4E997E74}" destId="{BB4B84E5-8A6E-49DC-A4C9-64C221E7A40E}" srcOrd="1" destOrd="0" parTransId="{594B0172-2443-40C2-8A9E-3F0017E34BE2}" sibTransId="{A0F55405-DFA2-46C8-88D6-DAE6879E91E6}"/>
    <dgm:cxn modelId="{6C0143AA-8B76-4E00-AFFE-B6BE5BCD0D86}" srcId="{09D37DF3-0B5F-4A00-8098-ADBF4E997E74}" destId="{7AADAC6E-ADFB-4105-B772-9EAFD6D1860D}" srcOrd="0" destOrd="0" parTransId="{8523036F-D6EA-4E28-BB30-0FD9EC6A9CC2}" sibTransId="{634B4525-2C47-46AA-9295-999E3EEF6AF9}"/>
    <dgm:cxn modelId="{84D2B3FB-49E5-4E7D-93B1-C8E878D0502B}" srcId="{A4803F09-89BC-49E8-B102-C6EB135D87E8}" destId="{09D37DF3-0B5F-4A00-8098-ADBF4E997E74}" srcOrd="0" destOrd="0" parTransId="{2343FFFD-51FE-4898-B80E-61AEE0F80D6A}" sibTransId="{454D551C-010F-4B35-9F4A-2ABB9B11881F}"/>
    <dgm:cxn modelId="{5CFA398F-F685-46B8-A3D8-343FC4B990D2}" type="presOf" srcId="{7AADAC6E-ADFB-4105-B772-9EAFD6D1860D}" destId="{B426E26A-9EC9-4C58-B2F5-66AE00017D62}" srcOrd="0" destOrd="0" presId="urn:microsoft.com/office/officeart/2005/8/layout/list1"/>
    <dgm:cxn modelId="{DD4A48DF-8221-4DFB-B2CE-0FC9FE97DBAD}" type="presOf" srcId="{BB4B84E5-8A6E-49DC-A4C9-64C221E7A40E}" destId="{B426E26A-9EC9-4C58-B2F5-66AE00017D62}" srcOrd="0" destOrd="1" presId="urn:microsoft.com/office/officeart/2005/8/layout/list1"/>
    <dgm:cxn modelId="{6D9A388D-3812-41F4-A3C8-DF37EF75AC10}" type="presOf" srcId="{A4803F09-89BC-49E8-B102-C6EB135D87E8}" destId="{8257E6D6-BE5A-4883-AAB7-DF318AF60F9E}" srcOrd="0" destOrd="0" presId="urn:microsoft.com/office/officeart/2005/8/layout/list1"/>
    <dgm:cxn modelId="{185259B5-7ABF-4577-8FB8-AF667FC904A6}" type="presOf" srcId="{4489BD1C-9B7A-4E83-96B1-C0BA52466714}" destId="{B426E26A-9EC9-4C58-B2F5-66AE00017D62}" srcOrd="0" destOrd="2" presId="urn:microsoft.com/office/officeart/2005/8/layout/list1"/>
    <dgm:cxn modelId="{5C11143A-0109-4F08-B9FF-B72F4BC29B47}" srcId="{09D37DF3-0B5F-4A00-8098-ADBF4E997E74}" destId="{4489BD1C-9B7A-4E83-96B1-C0BA52466714}" srcOrd="2" destOrd="0" parTransId="{C18CE911-58B5-4CC5-BFBD-D731FA8FD3D4}" sibTransId="{65691F7F-79D7-4581-81B3-75CC0367A8E5}"/>
    <dgm:cxn modelId="{D48C8BB9-0261-43B7-878A-D48C84B02084}" type="presOf" srcId="{09D37DF3-0B5F-4A00-8098-ADBF4E997E74}" destId="{FD002AFB-6865-4AA0-9E82-87E4482110B9}" srcOrd="0" destOrd="0" presId="urn:microsoft.com/office/officeart/2005/8/layout/list1"/>
    <dgm:cxn modelId="{A6064DF3-8C1A-410A-B0F7-CCA2CCA53E33}" type="presOf" srcId="{09D37DF3-0B5F-4A00-8098-ADBF4E997E74}" destId="{D6DB422C-55BA-42D0-B7E1-83DC6A7E1A85}" srcOrd="1" destOrd="0" presId="urn:microsoft.com/office/officeart/2005/8/layout/list1"/>
    <dgm:cxn modelId="{F6996647-DF9F-45CE-99EC-D9A0E0523776}" type="presParOf" srcId="{8257E6D6-BE5A-4883-AAB7-DF318AF60F9E}" destId="{CB485D4E-D695-43A4-B7DF-F78403F71291}" srcOrd="0" destOrd="0" presId="urn:microsoft.com/office/officeart/2005/8/layout/list1"/>
    <dgm:cxn modelId="{74F66DC9-353C-41D5-B976-90C6C3D87037}" type="presParOf" srcId="{CB485D4E-D695-43A4-B7DF-F78403F71291}" destId="{FD002AFB-6865-4AA0-9E82-87E4482110B9}" srcOrd="0" destOrd="0" presId="urn:microsoft.com/office/officeart/2005/8/layout/list1"/>
    <dgm:cxn modelId="{855BE821-37E0-4C54-B48D-5827F8F52AB3}" type="presParOf" srcId="{CB485D4E-D695-43A4-B7DF-F78403F71291}" destId="{D6DB422C-55BA-42D0-B7E1-83DC6A7E1A85}" srcOrd="1" destOrd="0" presId="urn:microsoft.com/office/officeart/2005/8/layout/list1"/>
    <dgm:cxn modelId="{F57DA04D-AA15-4FE8-9788-F8EF5A43DAB9}" type="presParOf" srcId="{8257E6D6-BE5A-4883-AAB7-DF318AF60F9E}" destId="{655BF7A5-8302-403D-B66A-299434407FC6}" srcOrd="1" destOrd="0" presId="urn:microsoft.com/office/officeart/2005/8/layout/list1"/>
    <dgm:cxn modelId="{5D501342-3154-42C4-9143-6A19048DF077}"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4.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custT="1"/>
      <dgm:spPr/>
      <dgm:t>
        <a:bodyPr/>
        <a:lstStyle/>
        <a:p>
          <a:r>
            <a:rPr lang="zh-TW" altLang="en-US" sz="2000" b="1" dirty="0" smtClean="0"/>
            <a:t>專案農貸相關規定</a:t>
          </a:r>
          <a:r>
            <a:rPr lang="en-US" altLang="zh-TW" sz="2000" b="1" dirty="0" smtClean="0"/>
            <a:t>-3.</a:t>
          </a:r>
          <a:r>
            <a:rPr lang="zh-TW" altLang="en-US" sz="2000" b="1" dirty="0" smtClean="0"/>
            <a:t>貸款資金撥付方式</a:t>
          </a:r>
          <a:r>
            <a:rPr lang="en-US" altLang="zh-TW" sz="2000" b="1" dirty="0" smtClean="0"/>
            <a:t>(</a:t>
          </a:r>
          <a:r>
            <a:rPr lang="zh-TW" altLang="en-US" sz="2000" b="1" dirty="0" smtClean="0"/>
            <a:t>農貸辦法</a:t>
          </a:r>
          <a:r>
            <a:rPr lang="en-US" altLang="zh-TW" sz="2000" b="1" dirty="0" smtClean="0">
              <a:solidFill>
                <a:schemeClr val="bg1"/>
              </a:solidFill>
              <a:latin typeface="+mn-ea"/>
              <a:ea typeface="+mn-ea"/>
            </a:rPr>
            <a:t>§27.2-3</a:t>
          </a:r>
          <a:r>
            <a:rPr lang="en-US" altLang="zh-TW" sz="2000" b="1" dirty="0" smtClean="0">
              <a:solidFill>
                <a:schemeClr val="bg1"/>
              </a:solidFill>
            </a:rPr>
            <a:t> </a:t>
          </a:r>
          <a:r>
            <a:rPr lang="en-US" altLang="zh-TW" sz="2000" b="1" dirty="0" smtClean="0"/>
            <a:t>)</a:t>
          </a:r>
          <a:endParaRPr lang="zh-TW" altLang="en-US" sz="2000" b="1"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custT="1"/>
      <dgm:spPr/>
      <dgm:t>
        <a:bodyPr/>
        <a:lstStyle/>
        <a:p>
          <a:r>
            <a:rPr lang="zh-TW" altLang="en-US" sz="2000" dirty="0" smtClean="0"/>
            <a:t>貸款由貸款經辦機構按核定金額一次或分次撥付。</a:t>
          </a:r>
          <a:endParaRPr lang="zh-TW" altLang="en-US" sz="2000"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7FCD8217-A0BB-4C7F-93CA-E88C9A1C112A}">
      <dgm:prSet custT="1"/>
      <dgm:spPr/>
      <dgm:t>
        <a:bodyPr/>
        <a:lstStyle/>
        <a:p>
          <a:r>
            <a:rPr lang="zh-TW" altLang="zh-TW" sz="2000" dirty="0" smtClean="0">
              <a:latin typeface="+mn-ea"/>
            </a:rPr>
            <a:t>貸款撥入借款人帳戶後，該款項支出符合下列情形之一者，借款人應以轉帳、匯款方式，或以由貸款經辦機構付款之劃平行線禁止轉讓記名支票支付交易相對人：</a:t>
          </a:r>
        </a:p>
      </dgm:t>
    </dgm:pt>
    <dgm:pt modelId="{B3ECFB51-F149-4B9B-A51C-CEF100265407}" type="parTrans" cxnId="{557DCE45-CD08-4A74-927B-B66737E9822E}">
      <dgm:prSet/>
      <dgm:spPr/>
      <dgm:t>
        <a:bodyPr/>
        <a:lstStyle/>
        <a:p>
          <a:endParaRPr lang="zh-TW" altLang="en-US"/>
        </a:p>
      </dgm:t>
    </dgm:pt>
    <dgm:pt modelId="{E44E38AB-9014-4E0D-8BDC-66E8911DBCA8}" type="sibTrans" cxnId="{557DCE45-CD08-4A74-927B-B66737E9822E}">
      <dgm:prSet/>
      <dgm:spPr/>
      <dgm:t>
        <a:bodyPr/>
        <a:lstStyle/>
        <a:p>
          <a:endParaRPr lang="zh-TW" altLang="en-US"/>
        </a:p>
      </dgm:t>
    </dgm:pt>
    <dgm:pt modelId="{6A6CE50E-CFFF-4423-9292-3684314348F8}">
      <dgm:prSet custT="1"/>
      <dgm:spPr/>
      <dgm:t>
        <a:bodyPr/>
        <a:lstStyle/>
        <a:p>
          <a:r>
            <a:rPr lang="zh-TW" altLang="zh-TW" sz="2000" dirty="0" smtClean="0">
              <a:latin typeface="+mn-ea"/>
            </a:rPr>
            <a:t>農機貸款、輔導漁業經營貸款用於汰建或購買漁船、農業科技園區進駐業者優惠貸款、農業節能減碳貸款、休閒農場貸款、農民組織及農企業產銷經營及研發創新貸款、農民組織及農企業天然災害復耕復建貸款及擴大家庭農場經營規模協助農民購買耕地貸款，屬資本支出。</a:t>
          </a:r>
        </a:p>
      </dgm:t>
    </dgm:pt>
    <dgm:pt modelId="{7B4532F2-7EAD-476B-9545-B76B7E4238BD}" type="parTrans" cxnId="{C67469B5-A584-475F-9EEA-7FCDEC08C7FD}">
      <dgm:prSet/>
      <dgm:spPr/>
      <dgm:t>
        <a:bodyPr/>
        <a:lstStyle/>
        <a:p>
          <a:endParaRPr lang="zh-TW" altLang="en-US"/>
        </a:p>
      </dgm:t>
    </dgm:pt>
    <dgm:pt modelId="{2179F426-F5EC-44B2-9CAE-004E6F22D595}" type="sibTrans" cxnId="{C67469B5-A584-475F-9EEA-7FCDEC08C7FD}">
      <dgm:prSet/>
      <dgm:spPr/>
      <dgm:t>
        <a:bodyPr/>
        <a:lstStyle/>
        <a:p>
          <a:endParaRPr lang="zh-TW" altLang="en-US"/>
        </a:p>
      </dgm:t>
    </dgm:pt>
    <dgm:pt modelId="{BB4B84E5-8A6E-49DC-A4C9-64C221E7A40E}">
      <dgm:prSet custT="1"/>
      <dgm:spPr/>
      <dgm:t>
        <a:bodyPr/>
        <a:lstStyle/>
        <a:p>
          <a:r>
            <a:rPr lang="zh-TW" altLang="zh-TW" sz="2000" dirty="0" smtClean="0">
              <a:latin typeface="+mn-ea"/>
            </a:rPr>
            <a:t>前款以外貸款屬資本支出，且單筆支出金額達</a:t>
          </a:r>
          <a:r>
            <a:rPr lang="en-US" altLang="zh-TW" sz="2000" dirty="0" smtClean="0">
              <a:latin typeface="+mn-ea"/>
            </a:rPr>
            <a:t>50</a:t>
          </a:r>
          <a:r>
            <a:rPr lang="zh-TW" altLang="zh-TW" sz="2000" dirty="0" smtClean="0">
              <a:latin typeface="+mn-ea"/>
            </a:rPr>
            <a:t>萬元以上。</a:t>
          </a:r>
        </a:p>
      </dgm:t>
    </dgm:pt>
    <dgm:pt modelId="{594B0172-2443-40C2-8A9E-3F0017E34BE2}" type="parTrans" cxnId="{4B5CDDD7-B6D5-4676-B233-165E21C7C684}">
      <dgm:prSet/>
      <dgm:spPr/>
      <dgm:t>
        <a:bodyPr/>
        <a:lstStyle/>
        <a:p>
          <a:endParaRPr lang="zh-TW" altLang="en-US"/>
        </a:p>
      </dgm:t>
    </dgm:pt>
    <dgm:pt modelId="{A0F55405-DFA2-46C8-88D6-DAE6879E91E6}" type="sibTrans" cxnId="{4B5CDDD7-B6D5-4676-B233-165E21C7C684}">
      <dgm:prSet/>
      <dgm:spPr/>
      <dgm:t>
        <a:bodyPr/>
        <a:lstStyle/>
        <a:p>
          <a:endParaRPr lang="zh-TW" altLang="en-US"/>
        </a:p>
      </dgm:t>
    </dgm:pt>
    <dgm:pt modelId="{EF83E8BE-FBB9-41A8-B35F-1111276C3627}">
      <dgm:prSet custT="1"/>
      <dgm:spPr/>
      <dgm:t>
        <a:bodyPr/>
        <a:lstStyle/>
        <a:p>
          <a:r>
            <a:rPr lang="zh-TW" altLang="en-US" sz="2000" dirty="0" smtClean="0">
              <a:latin typeface="+mn-ea"/>
            </a:rPr>
            <a:t>借款人提出之憑證確能證明款項支付交易相對人，或於向貸款經辦機構申貸後未獲撥款前，已先將款項支付交易相對人，並提出確能證明款項支付交易相對人之憑證者，不受前項有關支付方式規定之限制。</a:t>
          </a:r>
          <a:endParaRPr lang="zh-TW" altLang="en-US" sz="2000" dirty="0"/>
        </a:p>
      </dgm:t>
    </dgm:pt>
    <dgm:pt modelId="{CF835FA0-C754-445D-B959-232F3B2F2EEF}" type="parTrans" cxnId="{C5158FDC-745F-4AF7-BB91-C08942A2B19A}">
      <dgm:prSet/>
      <dgm:spPr/>
      <dgm:t>
        <a:bodyPr/>
        <a:lstStyle/>
        <a:p>
          <a:endParaRPr lang="zh-TW" altLang="en-US"/>
        </a:p>
      </dgm:t>
    </dgm:pt>
    <dgm:pt modelId="{5681E512-9BC4-43B7-906A-583CDC79DD9A}" type="sibTrans" cxnId="{C5158FDC-745F-4AF7-BB91-C08942A2B19A}">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custScaleX="126150" custScaleY="392993" custLinFactNeighborY="-22624">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custScaleY="114986">
        <dgm:presLayoutVars>
          <dgm:bulletEnabled val="1"/>
        </dgm:presLayoutVars>
      </dgm:prSet>
      <dgm:spPr/>
      <dgm:t>
        <a:bodyPr/>
        <a:lstStyle/>
        <a:p>
          <a:endParaRPr lang="zh-TW" altLang="en-US"/>
        </a:p>
      </dgm:t>
    </dgm:pt>
  </dgm:ptLst>
  <dgm:cxnLst>
    <dgm:cxn modelId="{5D4F21AF-09E7-4768-99FD-E3B47258EECB}" type="presOf" srcId="{09D37DF3-0B5F-4A00-8098-ADBF4E997E74}" destId="{FD002AFB-6865-4AA0-9E82-87E4482110B9}" srcOrd="0" destOrd="0" presId="urn:microsoft.com/office/officeart/2005/8/layout/list1"/>
    <dgm:cxn modelId="{18E04A10-7FB5-4965-980C-06F78CC73B78}" type="presOf" srcId="{BB4B84E5-8A6E-49DC-A4C9-64C221E7A40E}" destId="{B426E26A-9EC9-4C58-B2F5-66AE00017D62}" srcOrd="0" destOrd="3" presId="urn:microsoft.com/office/officeart/2005/8/layout/list1"/>
    <dgm:cxn modelId="{4B5CDDD7-B6D5-4676-B233-165E21C7C684}" srcId="{7FCD8217-A0BB-4C7F-93CA-E88C9A1C112A}" destId="{BB4B84E5-8A6E-49DC-A4C9-64C221E7A40E}" srcOrd="1" destOrd="0" parTransId="{594B0172-2443-40C2-8A9E-3F0017E34BE2}" sibTransId="{A0F55405-DFA2-46C8-88D6-DAE6879E91E6}"/>
    <dgm:cxn modelId="{4DDCCDCF-D869-45CF-B63C-638376AE6FED}" type="presOf" srcId="{6A6CE50E-CFFF-4423-9292-3684314348F8}" destId="{B426E26A-9EC9-4C58-B2F5-66AE00017D62}" srcOrd="0" destOrd="2" presId="urn:microsoft.com/office/officeart/2005/8/layout/list1"/>
    <dgm:cxn modelId="{B5DDD900-AB70-4DF4-8850-684D2207151C}" type="presOf" srcId="{EF83E8BE-FBB9-41A8-B35F-1111276C3627}" destId="{B426E26A-9EC9-4C58-B2F5-66AE00017D62}" srcOrd="0" destOrd="4" presId="urn:microsoft.com/office/officeart/2005/8/layout/list1"/>
    <dgm:cxn modelId="{E4DE9072-B9F0-4B85-BB2E-0545CFA29ED4}" type="presOf" srcId="{A4803F09-89BC-49E8-B102-C6EB135D87E8}" destId="{8257E6D6-BE5A-4883-AAB7-DF318AF60F9E}" srcOrd="0" destOrd="0" presId="urn:microsoft.com/office/officeart/2005/8/layout/list1"/>
    <dgm:cxn modelId="{6C0143AA-8B76-4E00-AFFE-B6BE5BCD0D86}" srcId="{09D37DF3-0B5F-4A00-8098-ADBF4E997E74}" destId="{7AADAC6E-ADFB-4105-B772-9EAFD6D1860D}" srcOrd="0" destOrd="0" parTransId="{8523036F-D6EA-4E28-BB30-0FD9EC6A9CC2}" sibTransId="{634B4525-2C47-46AA-9295-999E3EEF6AF9}"/>
    <dgm:cxn modelId="{2C357B43-6280-4B99-B41E-34243C941F9B}" type="presOf" srcId="{7AADAC6E-ADFB-4105-B772-9EAFD6D1860D}" destId="{B426E26A-9EC9-4C58-B2F5-66AE00017D62}" srcOrd="0" destOrd="0" presId="urn:microsoft.com/office/officeart/2005/8/layout/list1"/>
    <dgm:cxn modelId="{84D2B3FB-49E5-4E7D-93B1-C8E878D0502B}" srcId="{A4803F09-89BC-49E8-B102-C6EB135D87E8}" destId="{09D37DF3-0B5F-4A00-8098-ADBF4E997E74}" srcOrd="0" destOrd="0" parTransId="{2343FFFD-51FE-4898-B80E-61AEE0F80D6A}" sibTransId="{454D551C-010F-4B35-9F4A-2ABB9B11881F}"/>
    <dgm:cxn modelId="{C67469B5-A584-475F-9EEA-7FCDEC08C7FD}" srcId="{7FCD8217-A0BB-4C7F-93CA-E88C9A1C112A}" destId="{6A6CE50E-CFFF-4423-9292-3684314348F8}" srcOrd="0" destOrd="0" parTransId="{7B4532F2-7EAD-476B-9545-B76B7E4238BD}" sibTransId="{2179F426-F5EC-44B2-9CAE-004E6F22D595}"/>
    <dgm:cxn modelId="{A0B2552C-AD67-4E50-85C6-25B087176D33}" type="presOf" srcId="{7FCD8217-A0BB-4C7F-93CA-E88C9A1C112A}" destId="{B426E26A-9EC9-4C58-B2F5-66AE00017D62}" srcOrd="0" destOrd="1" presId="urn:microsoft.com/office/officeart/2005/8/layout/list1"/>
    <dgm:cxn modelId="{DD004239-39F8-48A8-8C0D-DEACA3805909}" type="presOf" srcId="{09D37DF3-0B5F-4A00-8098-ADBF4E997E74}" destId="{D6DB422C-55BA-42D0-B7E1-83DC6A7E1A85}" srcOrd="1" destOrd="0" presId="urn:microsoft.com/office/officeart/2005/8/layout/list1"/>
    <dgm:cxn modelId="{557DCE45-CD08-4A74-927B-B66737E9822E}" srcId="{09D37DF3-0B5F-4A00-8098-ADBF4E997E74}" destId="{7FCD8217-A0BB-4C7F-93CA-E88C9A1C112A}" srcOrd="1" destOrd="0" parTransId="{B3ECFB51-F149-4B9B-A51C-CEF100265407}" sibTransId="{E44E38AB-9014-4E0D-8BDC-66E8911DBCA8}"/>
    <dgm:cxn modelId="{C5158FDC-745F-4AF7-BB91-C08942A2B19A}" srcId="{09D37DF3-0B5F-4A00-8098-ADBF4E997E74}" destId="{EF83E8BE-FBB9-41A8-B35F-1111276C3627}" srcOrd="2" destOrd="0" parTransId="{CF835FA0-C754-445D-B959-232F3B2F2EEF}" sibTransId="{5681E512-9BC4-43B7-906A-583CDC79DD9A}"/>
    <dgm:cxn modelId="{329671E5-0B4A-4927-945E-B9FFCEE2BC2C}" type="presParOf" srcId="{8257E6D6-BE5A-4883-AAB7-DF318AF60F9E}" destId="{CB485D4E-D695-43A4-B7DF-F78403F71291}" srcOrd="0" destOrd="0" presId="urn:microsoft.com/office/officeart/2005/8/layout/list1"/>
    <dgm:cxn modelId="{E4279A60-F89E-4299-BDEF-D8632CDB365C}" type="presParOf" srcId="{CB485D4E-D695-43A4-B7DF-F78403F71291}" destId="{FD002AFB-6865-4AA0-9E82-87E4482110B9}" srcOrd="0" destOrd="0" presId="urn:microsoft.com/office/officeart/2005/8/layout/list1"/>
    <dgm:cxn modelId="{6D131504-1D05-4485-8752-1AC721AE720A}" type="presParOf" srcId="{CB485D4E-D695-43A4-B7DF-F78403F71291}" destId="{D6DB422C-55BA-42D0-B7E1-83DC6A7E1A85}" srcOrd="1" destOrd="0" presId="urn:microsoft.com/office/officeart/2005/8/layout/list1"/>
    <dgm:cxn modelId="{B52EBB84-09FA-460D-B871-6E7EC22AB834}" type="presParOf" srcId="{8257E6D6-BE5A-4883-AAB7-DF318AF60F9E}" destId="{655BF7A5-8302-403D-B66A-299434407FC6}" srcOrd="1" destOrd="0" presId="urn:microsoft.com/office/officeart/2005/8/layout/list1"/>
    <dgm:cxn modelId="{925A540B-5B93-46B6-8BFC-94F35086965E}"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5.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custT="1"/>
      <dgm:spPr/>
      <dgm:t>
        <a:bodyPr/>
        <a:lstStyle/>
        <a:p>
          <a:r>
            <a:rPr lang="zh-TW" altLang="en-US" sz="2000" b="1" dirty="0" smtClean="0"/>
            <a:t>專案農貸相關規定</a:t>
          </a:r>
          <a:r>
            <a:rPr lang="en-US" altLang="zh-TW" sz="2000" b="1" dirty="0" smtClean="0"/>
            <a:t>-4.</a:t>
          </a:r>
          <a:r>
            <a:rPr lang="zh-TW" altLang="en-US" sz="2000" b="1" dirty="0" smtClean="0"/>
            <a:t>支付憑證應具備要項</a:t>
          </a:r>
          <a:endParaRPr lang="zh-TW" altLang="en-US" sz="2000" b="1"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custT="1"/>
      <dgm:spPr/>
      <dgm:t>
        <a:bodyPr/>
        <a:lstStyle/>
        <a:p>
          <a:pPr marL="454025" indent="-276225">
            <a:lnSpc>
              <a:spcPts val="1900"/>
            </a:lnSpc>
          </a:pPr>
          <a:r>
            <a:rPr lang="zh-TW" altLang="en-US" sz="2000" dirty="0" smtClean="0"/>
            <a:t>專案農貸相關憑證，應以統一發票為原則，但考量農業實務，部分貸款用途徵提統一發票有困難者，得提供具證據力足堪認定其貸款用途、投資（支付）金額之相關憑證。</a:t>
          </a:r>
          <a:endParaRPr lang="zh-TW" altLang="en-US" sz="2000"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6A6CE50E-CFFF-4423-9292-3684314348F8}">
      <dgm:prSet custT="1"/>
      <dgm:spPr/>
      <dgm:t>
        <a:bodyPr/>
        <a:lstStyle/>
        <a:p>
          <a:pPr marL="457200" indent="0">
            <a:lnSpc>
              <a:spcPts val="1900"/>
            </a:lnSpc>
          </a:pPr>
          <a:r>
            <a:rPr lang="zh-TW" altLang="en-US" sz="2000" dirty="0" smtClean="0"/>
            <a:t>買受人名稱或姓名。</a:t>
          </a:r>
          <a:endParaRPr lang="zh-TW" altLang="zh-TW" sz="2000" dirty="0" smtClean="0">
            <a:latin typeface="+mn-ea"/>
          </a:endParaRPr>
        </a:p>
      </dgm:t>
    </dgm:pt>
    <dgm:pt modelId="{7B4532F2-7EAD-476B-9545-B76B7E4238BD}" type="parTrans" cxnId="{C67469B5-A584-475F-9EEA-7FCDEC08C7FD}">
      <dgm:prSet/>
      <dgm:spPr/>
      <dgm:t>
        <a:bodyPr/>
        <a:lstStyle/>
        <a:p>
          <a:endParaRPr lang="zh-TW" altLang="en-US"/>
        </a:p>
      </dgm:t>
    </dgm:pt>
    <dgm:pt modelId="{2179F426-F5EC-44B2-9CAE-004E6F22D595}" type="sibTrans" cxnId="{C67469B5-A584-475F-9EEA-7FCDEC08C7FD}">
      <dgm:prSet/>
      <dgm:spPr/>
      <dgm:t>
        <a:bodyPr/>
        <a:lstStyle/>
        <a:p>
          <a:endParaRPr lang="zh-TW" altLang="en-US"/>
        </a:p>
      </dgm:t>
    </dgm:pt>
    <dgm:pt modelId="{E448F1DB-DBF7-4063-865B-1CA55FD76BDD}">
      <dgm:prSet custT="1"/>
      <dgm:spPr/>
      <dgm:t>
        <a:bodyPr/>
        <a:lstStyle/>
        <a:p>
          <a:pPr marL="454025" indent="-276225">
            <a:lnSpc>
              <a:spcPts val="1900"/>
            </a:lnSpc>
          </a:pPr>
          <a:r>
            <a:rPr lang="zh-TW" altLang="en-US" sz="2000" dirty="0" smtClean="0"/>
            <a:t>非統一發票之支付憑證，經辦機構應予以檢視確認，對於要項有缺漏、不明者，經辦機構應要求借款人補正。</a:t>
          </a:r>
          <a:endParaRPr lang="zh-TW" altLang="en-US" sz="2000" dirty="0"/>
        </a:p>
      </dgm:t>
    </dgm:pt>
    <dgm:pt modelId="{B44EA09B-9473-474B-90D7-2E49EA57682B}" type="parTrans" cxnId="{E2F772F8-19A0-481B-9A74-F5D556BC28D4}">
      <dgm:prSet/>
      <dgm:spPr/>
      <dgm:t>
        <a:bodyPr/>
        <a:lstStyle/>
        <a:p>
          <a:endParaRPr lang="zh-TW" altLang="en-US"/>
        </a:p>
      </dgm:t>
    </dgm:pt>
    <dgm:pt modelId="{05CB7F68-6B1B-4431-83F4-4568C26BC7C7}" type="sibTrans" cxnId="{E2F772F8-19A0-481B-9A74-F5D556BC28D4}">
      <dgm:prSet/>
      <dgm:spPr/>
      <dgm:t>
        <a:bodyPr/>
        <a:lstStyle/>
        <a:p>
          <a:endParaRPr lang="zh-TW" altLang="en-US"/>
        </a:p>
      </dgm:t>
    </dgm:pt>
    <dgm:pt modelId="{7AB3B311-B7BB-40B6-A913-BFA23A7A4E37}">
      <dgm:prSet custT="1"/>
      <dgm:spPr/>
      <dgm:t>
        <a:bodyPr/>
        <a:lstStyle/>
        <a:p>
          <a:pPr marL="228600" indent="-50800">
            <a:lnSpc>
              <a:spcPts val="1900"/>
            </a:lnSpc>
          </a:pPr>
          <a:r>
            <a:rPr lang="zh-TW" altLang="en-US" sz="2000" dirty="0" smtClean="0"/>
            <a:t>支付憑證應具備要項臚列如下：</a:t>
          </a:r>
          <a:endParaRPr lang="zh-TW" altLang="en-US" sz="2000" dirty="0"/>
        </a:p>
      </dgm:t>
    </dgm:pt>
    <dgm:pt modelId="{43866DE9-13AB-4B3C-B60E-AA781E7B094F}" type="parTrans" cxnId="{CCDAB88B-C357-41E8-80EC-0F561D4F0516}">
      <dgm:prSet/>
      <dgm:spPr/>
      <dgm:t>
        <a:bodyPr/>
        <a:lstStyle/>
        <a:p>
          <a:endParaRPr lang="zh-TW" altLang="en-US"/>
        </a:p>
      </dgm:t>
    </dgm:pt>
    <dgm:pt modelId="{7426A93B-5096-4D5F-84AA-C4A74E70686C}" type="sibTrans" cxnId="{CCDAB88B-C357-41E8-80EC-0F561D4F0516}">
      <dgm:prSet/>
      <dgm:spPr/>
      <dgm:t>
        <a:bodyPr/>
        <a:lstStyle/>
        <a:p>
          <a:endParaRPr lang="zh-TW" altLang="en-US"/>
        </a:p>
      </dgm:t>
    </dgm:pt>
    <dgm:pt modelId="{679DC030-99FC-4DE3-9916-5EC83850BCF9}">
      <dgm:prSet custT="1"/>
      <dgm:spPr/>
      <dgm:t>
        <a:bodyPr/>
        <a:lstStyle/>
        <a:p>
          <a:pPr marL="457200" indent="0">
            <a:lnSpc>
              <a:spcPts val="1900"/>
            </a:lnSpc>
          </a:pPr>
          <a:r>
            <a:rPr lang="zh-TW" altLang="en-US" sz="2000" dirty="0" smtClean="0"/>
            <a:t>款項支付日期（年月日）。</a:t>
          </a:r>
        </a:p>
      </dgm:t>
    </dgm:pt>
    <dgm:pt modelId="{A5B82181-08D4-46CA-9B92-DF93B60C5EEE}" type="parTrans" cxnId="{5409FE99-7B4B-46EC-A3D3-7C93C53E5040}">
      <dgm:prSet/>
      <dgm:spPr/>
      <dgm:t>
        <a:bodyPr/>
        <a:lstStyle/>
        <a:p>
          <a:endParaRPr lang="zh-TW" altLang="en-US"/>
        </a:p>
      </dgm:t>
    </dgm:pt>
    <dgm:pt modelId="{3E4EBBB3-8630-4F54-893B-AD85202993F1}" type="sibTrans" cxnId="{5409FE99-7B4B-46EC-A3D3-7C93C53E5040}">
      <dgm:prSet/>
      <dgm:spPr/>
      <dgm:t>
        <a:bodyPr/>
        <a:lstStyle/>
        <a:p>
          <a:endParaRPr lang="zh-TW" altLang="en-US"/>
        </a:p>
      </dgm:t>
    </dgm:pt>
    <dgm:pt modelId="{8DA16755-F86B-4001-8E0C-9B6C443CCDE4}">
      <dgm:prSet custT="1"/>
      <dgm:spPr/>
      <dgm:t>
        <a:bodyPr/>
        <a:lstStyle/>
        <a:p>
          <a:pPr marL="457200" indent="0">
            <a:lnSpc>
              <a:spcPts val="1900"/>
            </a:lnSpc>
          </a:pPr>
          <a:r>
            <a:rPr lang="zh-TW" altLang="en-US" sz="2000" dirty="0" smtClean="0"/>
            <a:t>交易品項、數量及總金額。</a:t>
          </a:r>
        </a:p>
      </dgm:t>
    </dgm:pt>
    <dgm:pt modelId="{4E753A31-1371-4F67-9BE8-071C8D5EAC75}" type="parTrans" cxnId="{B47ED92C-6ACE-45D2-88DC-C320E44F9DFC}">
      <dgm:prSet/>
      <dgm:spPr/>
      <dgm:t>
        <a:bodyPr/>
        <a:lstStyle/>
        <a:p>
          <a:endParaRPr lang="zh-TW" altLang="en-US"/>
        </a:p>
      </dgm:t>
    </dgm:pt>
    <dgm:pt modelId="{DC2A8483-A13C-495C-822C-E52B020CCE1C}" type="sibTrans" cxnId="{B47ED92C-6ACE-45D2-88DC-C320E44F9DFC}">
      <dgm:prSet/>
      <dgm:spPr/>
      <dgm:t>
        <a:bodyPr/>
        <a:lstStyle/>
        <a:p>
          <a:endParaRPr lang="zh-TW" altLang="en-US"/>
        </a:p>
      </dgm:t>
    </dgm:pt>
    <dgm:pt modelId="{BF56C2AE-A126-44FB-90A8-F014B1434C19}">
      <dgm:prSet custT="1"/>
      <dgm:spPr/>
      <dgm:t>
        <a:bodyPr/>
        <a:lstStyle/>
        <a:p>
          <a:pPr marL="514350" indent="0">
            <a:lnSpc>
              <a:spcPts val="1900"/>
            </a:lnSpc>
          </a:pPr>
          <a:r>
            <a:rPr lang="zh-TW" altLang="en-US" sz="1800" dirty="0" smtClean="0">
              <a:latin typeface="+mn-ea"/>
              <a:ea typeface="+mn-ea"/>
            </a:rPr>
            <a:t>為自然人：應載明姓名、身分證字號、聯絡電話及地址。</a:t>
          </a:r>
        </a:p>
      </dgm:t>
    </dgm:pt>
    <dgm:pt modelId="{5B6BC74C-23FF-467B-B9D7-20085E5B7EA9}" type="parTrans" cxnId="{CA693BFA-1947-4E5F-B32C-FBB4333DD20B}">
      <dgm:prSet/>
      <dgm:spPr/>
      <dgm:t>
        <a:bodyPr/>
        <a:lstStyle/>
        <a:p>
          <a:endParaRPr lang="zh-TW" altLang="en-US"/>
        </a:p>
      </dgm:t>
    </dgm:pt>
    <dgm:pt modelId="{8A9CE0AE-6C58-4EE4-BA67-BE7EB9B58AF7}" type="sibTrans" cxnId="{CA693BFA-1947-4E5F-B32C-FBB4333DD20B}">
      <dgm:prSet/>
      <dgm:spPr/>
      <dgm:t>
        <a:bodyPr/>
        <a:lstStyle/>
        <a:p>
          <a:endParaRPr lang="zh-TW" altLang="en-US"/>
        </a:p>
      </dgm:t>
    </dgm:pt>
    <dgm:pt modelId="{622A2509-CE32-448E-906D-036BAC35FED4}">
      <dgm:prSet custT="1"/>
      <dgm:spPr/>
      <dgm:t>
        <a:bodyPr/>
        <a:lstStyle/>
        <a:p>
          <a:pPr marL="712788" indent="-177800">
            <a:lnSpc>
              <a:spcPts val="1900"/>
            </a:lnSpc>
          </a:pPr>
          <a:r>
            <a:rPr lang="zh-TW" altLang="en-US" sz="1800" dirty="0" smtClean="0">
              <a:latin typeface="+mn-ea"/>
              <a:ea typeface="+mn-ea"/>
            </a:rPr>
            <a:t>為商號或公司或其他法人：應載明名稱、統一編號、負責人姓名、聯絡電話及地址。</a:t>
          </a:r>
        </a:p>
      </dgm:t>
    </dgm:pt>
    <dgm:pt modelId="{3EB271F9-20A8-4A59-8F8D-D65773268CD0}" type="parTrans" cxnId="{C1EF7AAA-7765-4A64-B348-765C2F17254A}">
      <dgm:prSet/>
      <dgm:spPr/>
      <dgm:t>
        <a:bodyPr/>
        <a:lstStyle/>
        <a:p>
          <a:endParaRPr lang="zh-TW" altLang="en-US"/>
        </a:p>
      </dgm:t>
    </dgm:pt>
    <dgm:pt modelId="{2CB4C294-E913-41DC-9622-A0AB80ACEC71}" type="sibTrans" cxnId="{C1EF7AAA-7765-4A64-B348-765C2F17254A}">
      <dgm:prSet/>
      <dgm:spPr/>
      <dgm:t>
        <a:bodyPr/>
        <a:lstStyle/>
        <a:p>
          <a:endParaRPr lang="zh-TW" altLang="en-US"/>
        </a:p>
      </dgm:t>
    </dgm:pt>
    <dgm:pt modelId="{9582CED2-BE28-4CF8-926A-0AC046D97A1B}">
      <dgm:prSet custT="1"/>
      <dgm:spPr/>
      <dgm:t>
        <a:bodyPr/>
        <a:lstStyle/>
        <a:p>
          <a:pPr marL="711200" indent="-176213">
            <a:lnSpc>
              <a:spcPts val="1900"/>
            </a:lnSpc>
          </a:pPr>
          <a:r>
            <a:rPr lang="zh-TW" altLang="en-US" sz="1800" dirty="0" smtClean="0">
              <a:latin typeface="+mn-ea"/>
              <a:ea typeface="+mn-ea"/>
            </a:rPr>
            <a:t>出賣人為自然人應簽名或蓋章；出賣人為商號或公司或其他法人，應蓋有商號或公司或其他法人之章戳。              </a:t>
          </a:r>
          <a:r>
            <a:rPr lang="en-US" altLang="zh-TW" sz="1800" dirty="0" smtClean="0">
              <a:latin typeface="+mn-ea"/>
              <a:ea typeface="+mn-ea"/>
            </a:rPr>
            <a:t>(102</a:t>
          </a:r>
          <a:r>
            <a:rPr lang="zh-TW" altLang="en-US" sz="1800" dirty="0" smtClean="0">
              <a:latin typeface="+mn-ea"/>
              <a:ea typeface="+mn-ea"/>
            </a:rPr>
            <a:t>年</a:t>
          </a:r>
          <a:r>
            <a:rPr lang="en-US" altLang="zh-TW" sz="1800" dirty="0" smtClean="0">
              <a:latin typeface="+mn-ea"/>
              <a:ea typeface="+mn-ea"/>
            </a:rPr>
            <a:t>4</a:t>
          </a:r>
          <a:r>
            <a:rPr lang="zh-TW" altLang="en-US" sz="1800" dirty="0" smtClean="0">
              <a:latin typeface="+mn-ea"/>
              <a:ea typeface="+mn-ea"/>
            </a:rPr>
            <a:t>月</a:t>
          </a:r>
          <a:r>
            <a:rPr lang="en-US" altLang="zh-TW" sz="1800" dirty="0" smtClean="0">
              <a:latin typeface="+mn-ea"/>
              <a:ea typeface="+mn-ea"/>
            </a:rPr>
            <a:t>26</a:t>
          </a:r>
          <a:r>
            <a:rPr lang="zh-TW" altLang="en-US" sz="1800" dirty="0" smtClean="0">
              <a:latin typeface="+mn-ea"/>
              <a:ea typeface="+mn-ea"/>
            </a:rPr>
            <a:t>日農授金字第</a:t>
          </a:r>
          <a:r>
            <a:rPr lang="en-US" altLang="zh-TW" sz="1800" dirty="0" smtClean="0">
              <a:latin typeface="+mn-ea"/>
              <a:ea typeface="+mn-ea"/>
            </a:rPr>
            <a:t>1025080192</a:t>
          </a:r>
          <a:r>
            <a:rPr lang="zh-TW" altLang="en-US" sz="1800" dirty="0" smtClean="0">
              <a:latin typeface="+mn-ea"/>
              <a:ea typeface="+mn-ea"/>
            </a:rPr>
            <a:t>號函</a:t>
          </a:r>
          <a:r>
            <a:rPr lang="en-US" altLang="zh-TW" sz="1800" dirty="0" smtClean="0">
              <a:latin typeface="+mn-ea"/>
              <a:ea typeface="+mn-ea"/>
            </a:rPr>
            <a:t>)</a:t>
          </a:r>
          <a:endParaRPr lang="zh-TW" altLang="en-US" sz="1800" dirty="0" smtClean="0">
            <a:latin typeface="+mn-ea"/>
            <a:ea typeface="+mn-ea"/>
          </a:endParaRPr>
        </a:p>
      </dgm:t>
    </dgm:pt>
    <dgm:pt modelId="{5E408E60-E08F-4EEB-BF15-B3952EFAAEA8}" type="parTrans" cxnId="{5F201D71-CB8F-4270-B040-C70850C565BD}">
      <dgm:prSet/>
      <dgm:spPr/>
      <dgm:t>
        <a:bodyPr/>
        <a:lstStyle/>
        <a:p>
          <a:endParaRPr lang="zh-TW" altLang="en-US"/>
        </a:p>
      </dgm:t>
    </dgm:pt>
    <dgm:pt modelId="{A682FB6C-E242-4092-987D-1AE2451CBC03}" type="sibTrans" cxnId="{5F201D71-CB8F-4270-B040-C70850C565BD}">
      <dgm:prSet/>
      <dgm:spPr/>
      <dgm:t>
        <a:bodyPr/>
        <a:lstStyle/>
        <a:p>
          <a:endParaRPr lang="zh-TW" altLang="en-US"/>
        </a:p>
      </dgm:t>
    </dgm:pt>
    <dgm:pt modelId="{8EFDFD57-C4B5-4C3C-B901-D7B5B9A8438F}">
      <dgm:prSet custT="1"/>
      <dgm:spPr/>
      <dgm:t>
        <a:bodyPr/>
        <a:lstStyle/>
        <a:p>
          <a:pPr marL="457200" indent="0">
            <a:lnSpc>
              <a:spcPts val="1900"/>
            </a:lnSpc>
          </a:pPr>
          <a:r>
            <a:rPr lang="zh-TW" altLang="en-US" sz="2000" dirty="0" smtClean="0"/>
            <a:t>出賣人資料</a:t>
          </a:r>
          <a:r>
            <a:rPr lang="en-US" altLang="zh-TW" sz="2000" dirty="0" smtClean="0"/>
            <a:t>:</a:t>
          </a:r>
          <a:endParaRPr lang="zh-TW" altLang="en-US" sz="2000" dirty="0" smtClean="0"/>
        </a:p>
      </dgm:t>
    </dgm:pt>
    <dgm:pt modelId="{0377851B-D7CF-4713-97C2-274E942C76E5}" type="parTrans" cxnId="{B5E68617-A92B-46DF-8CD2-03EEFD710695}">
      <dgm:prSet/>
      <dgm:spPr/>
      <dgm:t>
        <a:bodyPr/>
        <a:lstStyle/>
        <a:p>
          <a:endParaRPr lang="zh-TW" altLang="en-US"/>
        </a:p>
      </dgm:t>
    </dgm:pt>
    <dgm:pt modelId="{5BCA335C-FE55-41B3-BFCF-2E9163E2B961}" type="sibTrans" cxnId="{B5E68617-A92B-46DF-8CD2-03EEFD710695}">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custScaleX="126150" custScaleY="392993" custLinFactNeighborY="-22624">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custScaleY="114986">
        <dgm:presLayoutVars>
          <dgm:bulletEnabled val="1"/>
        </dgm:presLayoutVars>
      </dgm:prSet>
      <dgm:spPr/>
      <dgm:t>
        <a:bodyPr/>
        <a:lstStyle/>
        <a:p>
          <a:endParaRPr lang="zh-TW" altLang="en-US"/>
        </a:p>
      </dgm:t>
    </dgm:pt>
  </dgm:ptLst>
  <dgm:cxnLst>
    <dgm:cxn modelId="{198BE46B-6763-4B8B-B985-EB643334C22F}" type="presOf" srcId="{8EFDFD57-C4B5-4C3C-B901-D7B5B9A8438F}" destId="{B426E26A-9EC9-4C58-B2F5-66AE00017D62}" srcOrd="0" destOrd="6" presId="urn:microsoft.com/office/officeart/2005/8/layout/list1"/>
    <dgm:cxn modelId="{6C0143AA-8B76-4E00-AFFE-B6BE5BCD0D86}" srcId="{09D37DF3-0B5F-4A00-8098-ADBF4E997E74}" destId="{7AADAC6E-ADFB-4105-B772-9EAFD6D1860D}" srcOrd="0" destOrd="0" parTransId="{8523036F-D6EA-4E28-BB30-0FD9EC6A9CC2}" sibTransId="{634B4525-2C47-46AA-9295-999E3EEF6AF9}"/>
    <dgm:cxn modelId="{BD2D6A71-50F7-45E8-BE19-33670DE37890}" type="presOf" srcId="{8DA16755-F86B-4001-8E0C-9B6C443CCDE4}" destId="{B426E26A-9EC9-4C58-B2F5-66AE00017D62}" srcOrd="0" destOrd="5" presId="urn:microsoft.com/office/officeart/2005/8/layout/list1"/>
    <dgm:cxn modelId="{C1EF7AAA-7765-4A64-B348-765C2F17254A}" srcId="{09D37DF3-0B5F-4A00-8098-ADBF4E997E74}" destId="{622A2509-CE32-448E-906D-036BAC35FED4}" srcOrd="3" destOrd="0" parTransId="{3EB271F9-20A8-4A59-8F8D-D65773268CD0}" sibTransId="{2CB4C294-E913-41DC-9622-A0AB80ACEC71}"/>
    <dgm:cxn modelId="{C67469B5-A584-475F-9EEA-7FCDEC08C7FD}" srcId="{7AB3B311-B7BB-40B6-A913-BFA23A7A4E37}" destId="{6A6CE50E-CFFF-4423-9292-3684314348F8}" srcOrd="0" destOrd="0" parTransId="{7B4532F2-7EAD-476B-9545-B76B7E4238BD}" sibTransId="{2179F426-F5EC-44B2-9CAE-004E6F22D595}"/>
    <dgm:cxn modelId="{8DEC0C1C-0A81-4CC1-933D-1BD48C8A6D6E}" type="presOf" srcId="{E448F1DB-DBF7-4063-865B-1CA55FD76BDD}" destId="{B426E26A-9EC9-4C58-B2F5-66AE00017D62}" srcOrd="0" destOrd="1" presId="urn:microsoft.com/office/officeart/2005/8/layout/list1"/>
    <dgm:cxn modelId="{5152FD26-FC85-4519-A3AB-7853DB4B98D7}" type="presOf" srcId="{9582CED2-BE28-4CF8-926A-0AC046D97A1B}" destId="{B426E26A-9EC9-4C58-B2F5-66AE00017D62}" srcOrd="0" destOrd="9" presId="urn:microsoft.com/office/officeart/2005/8/layout/list1"/>
    <dgm:cxn modelId="{B8067537-4695-4138-B22D-E2933F0869C4}" type="presOf" srcId="{7AB3B311-B7BB-40B6-A913-BFA23A7A4E37}" destId="{B426E26A-9EC9-4C58-B2F5-66AE00017D62}" srcOrd="0" destOrd="2" presId="urn:microsoft.com/office/officeart/2005/8/layout/list1"/>
    <dgm:cxn modelId="{2D8AA7DF-83C6-4524-AF08-C1B04EC70881}" type="presOf" srcId="{09D37DF3-0B5F-4A00-8098-ADBF4E997E74}" destId="{FD002AFB-6865-4AA0-9E82-87E4482110B9}" srcOrd="0" destOrd="0" presId="urn:microsoft.com/office/officeart/2005/8/layout/list1"/>
    <dgm:cxn modelId="{29AFED98-1D41-4863-B066-1FFAF80153F7}" type="presOf" srcId="{7AADAC6E-ADFB-4105-B772-9EAFD6D1860D}" destId="{B426E26A-9EC9-4C58-B2F5-66AE00017D62}" srcOrd="0" destOrd="0" presId="urn:microsoft.com/office/officeart/2005/8/layout/list1"/>
    <dgm:cxn modelId="{7D49A654-4C32-494F-895F-8F696C5197B8}" type="presOf" srcId="{679DC030-99FC-4DE3-9916-5EC83850BCF9}" destId="{B426E26A-9EC9-4C58-B2F5-66AE00017D62}" srcOrd="0" destOrd="4" presId="urn:microsoft.com/office/officeart/2005/8/layout/list1"/>
    <dgm:cxn modelId="{BCD547FE-D588-4826-B3DF-18788E4F35C0}" type="presOf" srcId="{6A6CE50E-CFFF-4423-9292-3684314348F8}" destId="{B426E26A-9EC9-4C58-B2F5-66AE00017D62}" srcOrd="0" destOrd="3" presId="urn:microsoft.com/office/officeart/2005/8/layout/list1"/>
    <dgm:cxn modelId="{CA693BFA-1947-4E5F-B32C-FBB4333DD20B}" srcId="{8EFDFD57-C4B5-4C3C-B901-D7B5B9A8438F}" destId="{BF56C2AE-A126-44FB-90A8-F014B1434C19}" srcOrd="0" destOrd="0" parTransId="{5B6BC74C-23FF-467B-B9D7-20085E5B7EA9}" sibTransId="{8A9CE0AE-6C58-4EE4-BA67-BE7EB9B58AF7}"/>
    <dgm:cxn modelId="{5409FE99-7B4B-46EC-A3D3-7C93C53E5040}" srcId="{7AB3B311-B7BB-40B6-A913-BFA23A7A4E37}" destId="{679DC030-99FC-4DE3-9916-5EC83850BCF9}" srcOrd="1" destOrd="0" parTransId="{A5B82181-08D4-46CA-9B92-DF93B60C5EEE}" sibTransId="{3E4EBBB3-8630-4F54-893B-AD85202993F1}"/>
    <dgm:cxn modelId="{B288005D-C21C-49C0-8DEB-2857BEF14564}" type="presOf" srcId="{A4803F09-89BC-49E8-B102-C6EB135D87E8}" destId="{8257E6D6-BE5A-4883-AAB7-DF318AF60F9E}" srcOrd="0" destOrd="0" presId="urn:microsoft.com/office/officeart/2005/8/layout/list1"/>
    <dgm:cxn modelId="{84D2B3FB-49E5-4E7D-93B1-C8E878D0502B}" srcId="{A4803F09-89BC-49E8-B102-C6EB135D87E8}" destId="{09D37DF3-0B5F-4A00-8098-ADBF4E997E74}" srcOrd="0" destOrd="0" parTransId="{2343FFFD-51FE-4898-B80E-61AEE0F80D6A}" sibTransId="{454D551C-010F-4B35-9F4A-2ABB9B11881F}"/>
    <dgm:cxn modelId="{E2F772F8-19A0-481B-9A74-F5D556BC28D4}" srcId="{09D37DF3-0B5F-4A00-8098-ADBF4E997E74}" destId="{E448F1DB-DBF7-4063-865B-1CA55FD76BDD}" srcOrd="1" destOrd="0" parTransId="{B44EA09B-9473-474B-90D7-2E49EA57682B}" sibTransId="{05CB7F68-6B1B-4431-83F4-4568C26BC7C7}"/>
    <dgm:cxn modelId="{B47ED92C-6ACE-45D2-88DC-C320E44F9DFC}" srcId="{7AB3B311-B7BB-40B6-A913-BFA23A7A4E37}" destId="{8DA16755-F86B-4001-8E0C-9B6C443CCDE4}" srcOrd="2" destOrd="0" parTransId="{4E753A31-1371-4F67-9BE8-071C8D5EAC75}" sibTransId="{DC2A8483-A13C-495C-822C-E52B020CCE1C}"/>
    <dgm:cxn modelId="{CCDAB88B-C357-41E8-80EC-0F561D4F0516}" srcId="{09D37DF3-0B5F-4A00-8098-ADBF4E997E74}" destId="{7AB3B311-B7BB-40B6-A913-BFA23A7A4E37}" srcOrd="2" destOrd="0" parTransId="{43866DE9-13AB-4B3C-B60E-AA781E7B094F}" sibTransId="{7426A93B-5096-4D5F-84AA-C4A74E70686C}"/>
    <dgm:cxn modelId="{3887C211-B0F1-4A33-88E4-B12BCC9A0111}" type="presOf" srcId="{BF56C2AE-A126-44FB-90A8-F014B1434C19}" destId="{B426E26A-9EC9-4C58-B2F5-66AE00017D62}" srcOrd="0" destOrd="7" presId="urn:microsoft.com/office/officeart/2005/8/layout/list1"/>
    <dgm:cxn modelId="{B5E68617-A92B-46DF-8CD2-03EEFD710695}" srcId="{7AB3B311-B7BB-40B6-A913-BFA23A7A4E37}" destId="{8EFDFD57-C4B5-4C3C-B901-D7B5B9A8438F}" srcOrd="3" destOrd="0" parTransId="{0377851B-D7CF-4713-97C2-274E942C76E5}" sibTransId="{5BCA335C-FE55-41B3-BFCF-2E9163E2B961}"/>
    <dgm:cxn modelId="{CF2BC3BF-4DB1-44F4-9DDA-CB1472E96A7F}" type="presOf" srcId="{09D37DF3-0B5F-4A00-8098-ADBF4E997E74}" destId="{D6DB422C-55BA-42D0-B7E1-83DC6A7E1A85}" srcOrd="1" destOrd="0" presId="urn:microsoft.com/office/officeart/2005/8/layout/list1"/>
    <dgm:cxn modelId="{EF74FB3D-C4C5-4A7E-A2DB-33A5854667D1}" type="presOf" srcId="{622A2509-CE32-448E-906D-036BAC35FED4}" destId="{B426E26A-9EC9-4C58-B2F5-66AE00017D62}" srcOrd="0" destOrd="8" presId="urn:microsoft.com/office/officeart/2005/8/layout/list1"/>
    <dgm:cxn modelId="{5F201D71-CB8F-4270-B040-C70850C565BD}" srcId="{622A2509-CE32-448E-906D-036BAC35FED4}" destId="{9582CED2-BE28-4CF8-926A-0AC046D97A1B}" srcOrd="0" destOrd="0" parTransId="{5E408E60-E08F-4EEB-BF15-B3952EFAAEA8}" sibTransId="{A682FB6C-E242-4092-987D-1AE2451CBC03}"/>
    <dgm:cxn modelId="{601E96D8-896B-4D83-AE04-BDB36E31C9D6}" type="presParOf" srcId="{8257E6D6-BE5A-4883-AAB7-DF318AF60F9E}" destId="{CB485D4E-D695-43A4-B7DF-F78403F71291}" srcOrd="0" destOrd="0" presId="urn:microsoft.com/office/officeart/2005/8/layout/list1"/>
    <dgm:cxn modelId="{456CDB3E-D78C-46A2-A27D-74D00D5B7649}" type="presParOf" srcId="{CB485D4E-D695-43A4-B7DF-F78403F71291}" destId="{FD002AFB-6865-4AA0-9E82-87E4482110B9}" srcOrd="0" destOrd="0" presId="urn:microsoft.com/office/officeart/2005/8/layout/list1"/>
    <dgm:cxn modelId="{803F6010-4025-4ADE-8D18-0D2776BAAA19}" type="presParOf" srcId="{CB485D4E-D695-43A4-B7DF-F78403F71291}" destId="{D6DB422C-55BA-42D0-B7E1-83DC6A7E1A85}" srcOrd="1" destOrd="0" presId="urn:microsoft.com/office/officeart/2005/8/layout/list1"/>
    <dgm:cxn modelId="{9E03555B-369D-4B52-9D5F-D7C37ADD76E1}" type="presParOf" srcId="{8257E6D6-BE5A-4883-AAB7-DF318AF60F9E}" destId="{655BF7A5-8302-403D-B66A-299434407FC6}" srcOrd="1" destOrd="0" presId="urn:microsoft.com/office/officeart/2005/8/layout/list1"/>
    <dgm:cxn modelId="{7C3E042E-31FE-4A25-A80B-DD44584CA748}"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6.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custT="1"/>
      <dgm:spPr/>
      <dgm:t>
        <a:bodyPr/>
        <a:lstStyle/>
        <a:p>
          <a:r>
            <a:rPr lang="zh-TW" altLang="en-US" sz="2000" b="1" dirty="0" smtClean="0"/>
            <a:t>解答</a:t>
          </a:r>
          <a:endParaRPr lang="zh-TW" altLang="en-US" sz="2000" b="1"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custT="1"/>
      <dgm:spPr/>
      <dgm:t>
        <a:bodyPr/>
        <a:lstStyle/>
        <a:p>
          <a:r>
            <a:rPr lang="zh-TW" altLang="en-US" sz="2000" u="none" dirty="0" smtClean="0"/>
            <a:t>本案屬資本支出，丙農會應於核貸時，向</a:t>
          </a:r>
          <a:r>
            <a:rPr lang="zh-TW" altLang="en-US" sz="2000" u="sng" dirty="0" smtClean="0"/>
            <a:t>陳小華</a:t>
          </a:r>
          <a:r>
            <a:rPr lang="zh-TW" altLang="en-US" sz="2000" u="none" dirty="0" smtClean="0"/>
            <a:t>妥為說明，，如有單筆支出金額達</a:t>
          </a:r>
          <a:r>
            <a:rPr lang="en-US" altLang="zh-TW" sz="2000" u="none" dirty="0" smtClean="0"/>
            <a:t>50</a:t>
          </a:r>
          <a:r>
            <a:rPr lang="zh-TW" altLang="en-US" sz="2000" u="none" dirty="0" smtClean="0"/>
            <a:t>萬元，應以轉帳、匯款方式，或以由丙農會付款之劃平行線禁止轉讓記名支票支付交易相對人。</a:t>
          </a:r>
          <a:endParaRPr lang="zh-TW" altLang="en-US" sz="2000"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C7DCCA23-CCF3-475F-A8CA-86F5504221C8}">
      <dgm:prSet custT="1"/>
      <dgm:spPr/>
      <dgm:t>
        <a:bodyPr/>
        <a:lstStyle/>
        <a:p>
          <a:r>
            <a:rPr lang="zh-TW" altLang="en-US" sz="2000" dirty="0" smtClean="0"/>
            <a:t>陳小華</a:t>
          </a:r>
          <a:r>
            <a:rPr lang="en-US" altLang="zh-TW" sz="2000" dirty="0" smtClean="0"/>
            <a:t>105</a:t>
          </a:r>
          <a:r>
            <a:rPr lang="zh-TW" altLang="en-US" sz="2000" dirty="0" smtClean="0"/>
            <a:t>年</a:t>
          </a:r>
          <a:r>
            <a:rPr lang="en-US" altLang="zh-TW" sz="2000" dirty="0" smtClean="0"/>
            <a:t>3</a:t>
          </a:r>
          <a:r>
            <a:rPr lang="zh-TW" altLang="en-US" sz="2000" dirty="0" smtClean="0"/>
            <a:t>月</a:t>
          </a:r>
          <a:r>
            <a:rPr lang="en-US" altLang="zh-TW" sz="2000" dirty="0" smtClean="0"/>
            <a:t>30</a:t>
          </a:r>
          <a:r>
            <a:rPr lang="zh-TW" altLang="en-US" sz="2000" dirty="0" smtClean="0"/>
            <a:t>日支付憑證</a:t>
          </a:r>
          <a:r>
            <a:rPr lang="en-US" altLang="zh-TW" sz="2000" dirty="0" smtClean="0"/>
            <a:t>50</a:t>
          </a:r>
          <a:r>
            <a:rPr lang="zh-TW" altLang="en-US" sz="2000" dirty="0" smtClean="0"/>
            <a:t>萬元，如屬非統一發票，丙農會應予以檢視確認，對於要項有缺漏、不明者，丙農會應要求借款人補正。</a:t>
          </a:r>
          <a:endParaRPr lang="zh-TW" altLang="en-US" sz="2000" dirty="0"/>
        </a:p>
      </dgm:t>
    </dgm:pt>
    <dgm:pt modelId="{48F7ABDB-5C23-4005-9F64-7239BC118074}" type="parTrans" cxnId="{DECADCF2-DA6C-4FBA-93F6-12140D23902A}">
      <dgm:prSet/>
      <dgm:spPr/>
      <dgm:t>
        <a:bodyPr/>
        <a:lstStyle/>
        <a:p>
          <a:endParaRPr lang="zh-TW" altLang="en-US"/>
        </a:p>
      </dgm:t>
    </dgm:pt>
    <dgm:pt modelId="{EBBEFCB6-914A-4D45-9B88-90C08AAF339D}" type="sibTrans" cxnId="{DECADCF2-DA6C-4FBA-93F6-12140D23902A}">
      <dgm:prSet/>
      <dgm:spPr/>
      <dgm:t>
        <a:bodyPr/>
        <a:lstStyle/>
        <a:p>
          <a:endParaRPr lang="zh-TW" altLang="en-US"/>
        </a:p>
      </dgm:t>
    </dgm:pt>
    <dgm:pt modelId="{E3511F91-4363-4664-B77F-EDEE17A5F48E}">
      <dgm:prSet custT="1"/>
      <dgm:spPr/>
      <dgm:t>
        <a:bodyPr/>
        <a:lstStyle/>
        <a:p>
          <a:endParaRPr lang="zh-TW" altLang="en-US" sz="2000" dirty="0"/>
        </a:p>
      </dgm:t>
    </dgm:pt>
    <dgm:pt modelId="{EF34F304-8ADF-4DC0-B066-D21561CA323A}" type="parTrans" cxnId="{03667C61-2A54-4343-9F73-AF1C0C16A4F8}">
      <dgm:prSet/>
      <dgm:spPr/>
      <dgm:t>
        <a:bodyPr/>
        <a:lstStyle/>
        <a:p>
          <a:endParaRPr lang="zh-TW" altLang="en-US"/>
        </a:p>
      </dgm:t>
    </dgm:pt>
    <dgm:pt modelId="{8248D4C4-E95D-49B5-BA90-32719DCB8234}" type="sibTrans" cxnId="{03667C61-2A54-4343-9F73-AF1C0C16A4F8}">
      <dgm:prSet/>
      <dgm:spPr/>
      <dgm:t>
        <a:bodyPr/>
        <a:lstStyle/>
        <a:p>
          <a:endParaRPr lang="zh-TW" altLang="en-US"/>
        </a:p>
      </dgm:t>
    </dgm:pt>
    <dgm:pt modelId="{658481BC-9561-4ACC-9EBB-87B4C4988EC1}">
      <dgm:prSet custT="1"/>
      <dgm:spPr/>
      <dgm:t>
        <a:bodyPr/>
        <a:lstStyle/>
        <a:p>
          <a:r>
            <a:rPr lang="zh-TW" altLang="en-US" sz="2000" u="none" dirty="0" smtClean="0"/>
            <a:t>丙農會應於</a:t>
          </a:r>
          <a:r>
            <a:rPr lang="en-US" altLang="zh-TW" sz="2000" u="none" dirty="0" smtClean="0"/>
            <a:t>105</a:t>
          </a:r>
          <a:r>
            <a:rPr lang="zh-TW" altLang="en-US" sz="2000" u="none" dirty="0" smtClean="0"/>
            <a:t>年</a:t>
          </a:r>
          <a:r>
            <a:rPr lang="en-US" altLang="zh-TW" sz="2000" u="none" dirty="0" smtClean="0"/>
            <a:t>9</a:t>
          </a:r>
          <a:r>
            <a:rPr lang="zh-TW" altLang="en-US" sz="2000" u="none" dirty="0" smtClean="0"/>
            <a:t>月</a:t>
          </a:r>
          <a:r>
            <a:rPr lang="en-US" altLang="zh-TW" sz="2000" u="none" dirty="0" smtClean="0"/>
            <a:t>30</a:t>
          </a:r>
          <a:r>
            <a:rPr lang="zh-TW" altLang="en-US" sz="2000" u="none" dirty="0" smtClean="0"/>
            <a:t>日前辦理</a:t>
          </a:r>
          <a:r>
            <a:rPr lang="zh-TW" altLang="en-US" sz="2000" u="sng" dirty="0" smtClean="0"/>
            <a:t>陳小華</a:t>
          </a:r>
          <a:r>
            <a:rPr lang="zh-TW" altLang="en-US" sz="2000" u="none" dirty="0" smtClean="0"/>
            <a:t>案之查驗作業，並作成紀錄</a:t>
          </a:r>
          <a:r>
            <a:rPr lang="en-US" altLang="zh-TW" sz="2000" u="none" dirty="0" smtClean="0"/>
            <a:t>(</a:t>
          </a:r>
          <a:r>
            <a:rPr lang="zh-TW" altLang="en-US" sz="2000" u="none" dirty="0" smtClean="0"/>
            <a:t>查驗報告書</a:t>
          </a:r>
          <a:r>
            <a:rPr lang="en-US" altLang="zh-TW" sz="2000" u="none" dirty="0" smtClean="0"/>
            <a:t>)</a:t>
          </a:r>
          <a:r>
            <a:rPr lang="zh-TW" altLang="zh-TW" sz="2000" u="none" dirty="0" smtClean="0"/>
            <a:t>。</a:t>
          </a:r>
          <a:r>
            <a:rPr lang="zh-TW" altLang="en-US" sz="2000" u="none" dirty="0" smtClean="0"/>
            <a:t>另</a:t>
          </a:r>
          <a:r>
            <a:rPr lang="zh-TW" altLang="en-US" sz="2000" dirty="0" smtClean="0">
              <a:latin typeface="+mn-ea"/>
            </a:rPr>
            <a:t>應將貸款用途查驗辦理情形於專案農貸帳務系統建檔，並指定</a:t>
          </a:r>
          <a:r>
            <a:rPr lang="en-US" altLang="zh-TW" sz="2000" dirty="0" smtClean="0">
              <a:latin typeface="+mn-ea"/>
            </a:rPr>
            <a:t>1</a:t>
          </a:r>
          <a:r>
            <a:rPr lang="zh-TW" altLang="en-US" sz="2000" dirty="0" smtClean="0">
              <a:latin typeface="+mn-ea"/>
            </a:rPr>
            <a:t>專案農貸授信人員，每月</a:t>
          </a:r>
          <a:r>
            <a:rPr lang="en-US" altLang="zh-TW" sz="2000" dirty="0" smtClean="0">
              <a:latin typeface="+mn-ea"/>
            </a:rPr>
            <a:t>5</a:t>
          </a:r>
          <a:r>
            <a:rPr lang="zh-TW" altLang="en-US" sz="2000" dirty="0" smtClean="0">
              <a:latin typeface="+mn-ea"/>
            </a:rPr>
            <a:t>日前於專案農貸帳務系統列印未辦理查驗案件之統計報表，以強化</a:t>
          </a:r>
          <a:r>
            <a:rPr lang="zh-TW" altLang="en-US" sz="2000" dirty="0" smtClean="0"/>
            <a:t>貸後管理</a:t>
          </a:r>
          <a:r>
            <a:rPr lang="zh-TW" altLang="en-US" sz="2000" dirty="0" smtClean="0">
              <a:solidFill>
                <a:schemeClr val="tx1"/>
              </a:solidFill>
              <a:latin typeface="+mn-ea"/>
            </a:rPr>
            <a:t>。</a:t>
          </a:r>
          <a:endParaRPr lang="zh-TW" altLang="en-US" sz="2000" dirty="0"/>
        </a:p>
      </dgm:t>
    </dgm:pt>
    <dgm:pt modelId="{815B68F9-5E3F-4185-867C-66B9AD75C00D}" type="parTrans" cxnId="{99C3A7E7-03C5-428C-8034-3F4B87E170D3}">
      <dgm:prSet/>
      <dgm:spPr/>
      <dgm:t>
        <a:bodyPr/>
        <a:lstStyle/>
        <a:p>
          <a:endParaRPr lang="zh-TW" altLang="en-US"/>
        </a:p>
      </dgm:t>
    </dgm:pt>
    <dgm:pt modelId="{7609DCED-C4CA-4C94-94AB-8A3AB6917DC1}" type="sibTrans" cxnId="{99C3A7E7-03C5-428C-8034-3F4B87E170D3}">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custScaleY="322926">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custScaleY="100553" custLinFactY="-2503" custLinFactNeighborY="-100000">
        <dgm:presLayoutVars>
          <dgm:bulletEnabled val="1"/>
        </dgm:presLayoutVars>
      </dgm:prSet>
      <dgm:spPr/>
      <dgm:t>
        <a:bodyPr/>
        <a:lstStyle/>
        <a:p>
          <a:endParaRPr lang="zh-TW" altLang="en-US"/>
        </a:p>
      </dgm:t>
    </dgm:pt>
  </dgm:ptLst>
  <dgm:cxnLst>
    <dgm:cxn modelId="{6C0143AA-8B76-4E00-AFFE-B6BE5BCD0D86}" srcId="{09D37DF3-0B5F-4A00-8098-ADBF4E997E74}" destId="{7AADAC6E-ADFB-4105-B772-9EAFD6D1860D}" srcOrd="1" destOrd="0" parTransId="{8523036F-D6EA-4E28-BB30-0FD9EC6A9CC2}" sibTransId="{634B4525-2C47-46AA-9295-999E3EEF6AF9}"/>
    <dgm:cxn modelId="{84D2B3FB-49E5-4E7D-93B1-C8E878D0502B}" srcId="{A4803F09-89BC-49E8-B102-C6EB135D87E8}" destId="{09D37DF3-0B5F-4A00-8098-ADBF4E997E74}" srcOrd="0" destOrd="0" parTransId="{2343FFFD-51FE-4898-B80E-61AEE0F80D6A}" sibTransId="{454D551C-010F-4B35-9F4A-2ABB9B11881F}"/>
    <dgm:cxn modelId="{E7C3CCD8-9E2D-4F00-A462-42DD161CC9B0}" type="presOf" srcId="{09D37DF3-0B5F-4A00-8098-ADBF4E997E74}" destId="{FD002AFB-6865-4AA0-9E82-87E4482110B9}" srcOrd="0" destOrd="0" presId="urn:microsoft.com/office/officeart/2005/8/layout/list1"/>
    <dgm:cxn modelId="{67404AA1-016C-4136-92DB-B45032E804F4}" type="presOf" srcId="{C7DCCA23-CCF3-475F-A8CA-86F5504221C8}" destId="{B426E26A-9EC9-4C58-B2F5-66AE00017D62}" srcOrd="0" destOrd="3" presId="urn:microsoft.com/office/officeart/2005/8/layout/list1"/>
    <dgm:cxn modelId="{5AE9172A-548E-4FF0-A212-209C2DD875A8}" type="presOf" srcId="{A4803F09-89BC-49E8-B102-C6EB135D87E8}" destId="{8257E6D6-BE5A-4883-AAB7-DF318AF60F9E}" srcOrd="0" destOrd="0" presId="urn:microsoft.com/office/officeart/2005/8/layout/list1"/>
    <dgm:cxn modelId="{D65654F9-75CF-42F6-8D27-15D013B9786A}" type="presOf" srcId="{09D37DF3-0B5F-4A00-8098-ADBF4E997E74}" destId="{D6DB422C-55BA-42D0-B7E1-83DC6A7E1A85}" srcOrd="1" destOrd="0" presId="urn:microsoft.com/office/officeart/2005/8/layout/list1"/>
    <dgm:cxn modelId="{99C3A7E7-03C5-428C-8034-3F4B87E170D3}" srcId="{09D37DF3-0B5F-4A00-8098-ADBF4E997E74}" destId="{658481BC-9561-4ACC-9EBB-87B4C4988EC1}" srcOrd="2" destOrd="0" parTransId="{815B68F9-5E3F-4185-867C-66B9AD75C00D}" sibTransId="{7609DCED-C4CA-4C94-94AB-8A3AB6917DC1}"/>
    <dgm:cxn modelId="{03667C61-2A54-4343-9F73-AF1C0C16A4F8}" srcId="{09D37DF3-0B5F-4A00-8098-ADBF4E997E74}" destId="{E3511F91-4363-4664-B77F-EDEE17A5F48E}" srcOrd="0" destOrd="0" parTransId="{EF34F304-8ADF-4DC0-B066-D21561CA323A}" sibTransId="{8248D4C4-E95D-49B5-BA90-32719DCB8234}"/>
    <dgm:cxn modelId="{D85903A2-76C0-459A-9904-49D300A7F37F}" type="presOf" srcId="{658481BC-9561-4ACC-9EBB-87B4C4988EC1}" destId="{B426E26A-9EC9-4C58-B2F5-66AE00017D62}" srcOrd="0" destOrd="2" presId="urn:microsoft.com/office/officeart/2005/8/layout/list1"/>
    <dgm:cxn modelId="{83205A6E-9FBF-4B79-AB00-788AB1EB8978}" type="presOf" srcId="{E3511F91-4363-4664-B77F-EDEE17A5F48E}" destId="{B426E26A-9EC9-4C58-B2F5-66AE00017D62}" srcOrd="0" destOrd="0" presId="urn:microsoft.com/office/officeart/2005/8/layout/list1"/>
    <dgm:cxn modelId="{DECADCF2-DA6C-4FBA-93F6-12140D23902A}" srcId="{09D37DF3-0B5F-4A00-8098-ADBF4E997E74}" destId="{C7DCCA23-CCF3-475F-A8CA-86F5504221C8}" srcOrd="3" destOrd="0" parTransId="{48F7ABDB-5C23-4005-9F64-7239BC118074}" sibTransId="{EBBEFCB6-914A-4D45-9B88-90C08AAF339D}"/>
    <dgm:cxn modelId="{288C7C17-BED9-4C49-867A-FB3CCA9F02AA}" type="presOf" srcId="{7AADAC6E-ADFB-4105-B772-9EAFD6D1860D}" destId="{B426E26A-9EC9-4C58-B2F5-66AE00017D62}" srcOrd="0" destOrd="1" presId="urn:microsoft.com/office/officeart/2005/8/layout/list1"/>
    <dgm:cxn modelId="{40391B5D-682F-417D-A710-F0C78F0CE5FB}" type="presParOf" srcId="{8257E6D6-BE5A-4883-AAB7-DF318AF60F9E}" destId="{CB485D4E-D695-43A4-B7DF-F78403F71291}" srcOrd="0" destOrd="0" presId="urn:microsoft.com/office/officeart/2005/8/layout/list1"/>
    <dgm:cxn modelId="{57935DE0-89DE-4329-9E99-EFC4A5146A27}" type="presParOf" srcId="{CB485D4E-D695-43A4-B7DF-F78403F71291}" destId="{FD002AFB-6865-4AA0-9E82-87E4482110B9}" srcOrd="0" destOrd="0" presId="urn:microsoft.com/office/officeart/2005/8/layout/list1"/>
    <dgm:cxn modelId="{337B7C5C-58D6-4DBF-97DC-F10B173A3932}" type="presParOf" srcId="{CB485D4E-D695-43A4-B7DF-F78403F71291}" destId="{D6DB422C-55BA-42D0-B7E1-83DC6A7E1A85}" srcOrd="1" destOrd="0" presId="urn:microsoft.com/office/officeart/2005/8/layout/list1"/>
    <dgm:cxn modelId="{DEDACBBB-06D7-4F32-9460-BD1D9D63C88D}" type="presParOf" srcId="{8257E6D6-BE5A-4883-AAB7-DF318AF60F9E}" destId="{655BF7A5-8302-403D-B66A-299434407FC6}" srcOrd="1" destOrd="0" presId="urn:microsoft.com/office/officeart/2005/8/layout/list1"/>
    <dgm:cxn modelId="{D53EEA88-5D0A-4C43-8915-A8AC4DB7E9E8}"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7.xml><?xml version="1.0" encoding="utf-8"?>
<dgm:dataModel xmlns:dgm="http://schemas.openxmlformats.org/drawingml/2006/diagram" xmlns:a="http://schemas.openxmlformats.org/drawingml/2006/main">
  <dgm:ptLst>
    <dgm:pt modelId="{D51A3B62-8289-409E-9ED2-AA448D4BBD9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47929707-A286-47F9-87C7-AAF46319536B}">
      <dgm:prSet phldrT="[文字]" custT="1"/>
      <dgm:spPr/>
      <dgm:t>
        <a:bodyPr/>
        <a:lstStyle/>
        <a:p>
          <a:r>
            <a:rPr lang="zh-TW" altLang="en-US" sz="2000" b="1" dirty="0" smtClean="0">
              <a:latin typeface="+mn-ea"/>
              <a:ea typeface="+mn-ea"/>
            </a:rPr>
            <a:t>案例五</a:t>
          </a:r>
          <a:r>
            <a:rPr lang="en-US" altLang="zh-TW" sz="2000" b="1" dirty="0" smtClean="0">
              <a:latin typeface="+mn-ea"/>
              <a:ea typeface="+mn-ea"/>
            </a:rPr>
            <a:t>:</a:t>
          </a:r>
          <a:endParaRPr lang="zh-TW" altLang="en-US" sz="2000" b="1" dirty="0">
            <a:latin typeface="+mn-ea"/>
            <a:ea typeface="+mn-ea"/>
          </a:endParaRPr>
        </a:p>
      </dgm:t>
    </dgm:pt>
    <dgm:pt modelId="{784FD50F-7674-409B-8BF6-3CB4E408834F}" type="parTrans" cxnId="{818A55B7-906D-4AE9-8344-DC3EA2CF0205}">
      <dgm:prSet/>
      <dgm:spPr/>
      <dgm:t>
        <a:bodyPr/>
        <a:lstStyle/>
        <a:p>
          <a:endParaRPr lang="zh-TW" altLang="en-US"/>
        </a:p>
      </dgm:t>
    </dgm:pt>
    <dgm:pt modelId="{149B8802-95D8-4071-A417-0E544D92EB46}" type="sibTrans" cxnId="{818A55B7-906D-4AE9-8344-DC3EA2CF0205}">
      <dgm:prSet/>
      <dgm:spPr/>
      <dgm:t>
        <a:bodyPr/>
        <a:lstStyle/>
        <a:p>
          <a:endParaRPr lang="zh-TW" altLang="en-US"/>
        </a:p>
      </dgm:t>
    </dgm:pt>
    <dgm:pt modelId="{B00E8EB5-AF3D-4573-9283-5B1A074E04D9}">
      <dgm:prSet phldrT="[文字]" custT="1"/>
      <dgm:spPr/>
      <dgm:t>
        <a:bodyPr/>
        <a:lstStyle/>
        <a:p>
          <a:r>
            <a:rPr lang="zh-TW" altLang="en-US" sz="2000" b="1" dirty="0" smtClean="0">
              <a:latin typeface="+mn-ea"/>
              <a:ea typeface="+mn-ea"/>
            </a:rPr>
            <a:t>專案農貸相關規定</a:t>
          </a:r>
          <a:r>
            <a:rPr lang="en-US" altLang="zh-TW" sz="2000" b="1" dirty="0" smtClean="0">
              <a:latin typeface="+mn-ea"/>
              <a:ea typeface="+mn-ea"/>
            </a:rPr>
            <a:t>-</a:t>
          </a:r>
          <a:r>
            <a:rPr lang="zh-TW" altLang="en-US" sz="2000" b="1" dirty="0" smtClean="0">
              <a:latin typeface="+mn-ea"/>
              <a:ea typeface="+mn-ea"/>
            </a:rPr>
            <a:t>延期還款</a:t>
          </a:r>
          <a:r>
            <a:rPr lang="en-US" altLang="zh-TW" sz="2000" b="1" dirty="0" smtClean="0">
              <a:latin typeface="+mn-ea"/>
              <a:ea typeface="+mn-ea"/>
            </a:rPr>
            <a:t>(</a:t>
          </a:r>
          <a:r>
            <a:rPr lang="zh-TW" altLang="en-US" sz="2000" b="1" dirty="0" smtClean="0">
              <a:latin typeface="+mn-ea"/>
              <a:ea typeface="+mn-ea"/>
            </a:rPr>
            <a:t>農貸辦法</a:t>
          </a:r>
          <a:r>
            <a:rPr lang="en-US" altLang="zh-TW" sz="2000" b="1" dirty="0" smtClean="0">
              <a:solidFill>
                <a:schemeClr val="bg1"/>
              </a:solidFill>
              <a:latin typeface="+mn-ea"/>
              <a:ea typeface="+mn-ea"/>
            </a:rPr>
            <a:t>§22</a:t>
          </a:r>
          <a:r>
            <a:rPr lang="en-US" altLang="zh-TW" sz="2000" b="1" dirty="0" smtClean="0">
              <a:latin typeface="+mn-ea"/>
              <a:ea typeface="+mn-ea"/>
            </a:rPr>
            <a:t>)</a:t>
          </a:r>
          <a:endParaRPr lang="zh-TW" altLang="en-US" sz="2000" b="1" dirty="0">
            <a:latin typeface="+mn-ea"/>
            <a:ea typeface="+mn-ea"/>
          </a:endParaRPr>
        </a:p>
      </dgm:t>
    </dgm:pt>
    <dgm:pt modelId="{E4B3B9E2-9B74-4C23-BB5C-6F5F176802B4}" type="parTrans" cxnId="{8E19C63B-E84F-4B52-BE05-4B0C1D2941DA}">
      <dgm:prSet/>
      <dgm:spPr/>
      <dgm:t>
        <a:bodyPr/>
        <a:lstStyle/>
        <a:p>
          <a:endParaRPr lang="zh-TW" altLang="en-US"/>
        </a:p>
      </dgm:t>
    </dgm:pt>
    <dgm:pt modelId="{500607B3-C331-4254-AFFB-46E349ABBB9A}" type="sibTrans" cxnId="{8E19C63B-E84F-4B52-BE05-4B0C1D2941DA}">
      <dgm:prSet/>
      <dgm:spPr/>
      <dgm:t>
        <a:bodyPr/>
        <a:lstStyle/>
        <a:p>
          <a:endParaRPr lang="zh-TW" altLang="en-US"/>
        </a:p>
      </dgm:t>
    </dgm:pt>
    <dgm:pt modelId="{F4EABAFD-B7C0-4547-85D1-90D0365588D1}">
      <dgm:prSet custT="1"/>
      <dgm:spPr/>
      <dgm:t>
        <a:bodyPr/>
        <a:lstStyle/>
        <a:p>
          <a:r>
            <a:rPr lang="zh-TW" altLang="en-US" sz="1800" u="sng" dirty="0" smtClean="0">
              <a:latin typeface="+mn-ea"/>
            </a:rPr>
            <a:t>美麗</a:t>
          </a:r>
          <a:r>
            <a:rPr lang="zh-TW" altLang="en-US" sz="1800" dirty="0" smtClean="0">
              <a:latin typeface="+mn-ea"/>
            </a:rPr>
            <a:t>向丁農會借「青年從農創業貸款」</a:t>
          </a:r>
          <a:r>
            <a:rPr lang="en-US" altLang="zh-TW" sz="1800" dirty="0" smtClean="0">
              <a:latin typeface="+mn-ea"/>
            </a:rPr>
            <a:t>300</a:t>
          </a:r>
          <a:r>
            <a:rPr lang="zh-TW" altLang="en-US" sz="1800" dirty="0" smtClean="0">
              <a:latin typeface="+mn-ea"/>
            </a:rPr>
            <a:t>萬元，到期日為</a:t>
          </a:r>
          <a:r>
            <a:rPr lang="en-US" altLang="zh-TW" sz="1800" dirty="0" smtClean="0">
              <a:latin typeface="+mn-ea"/>
            </a:rPr>
            <a:t>108</a:t>
          </a:r>
          <a:r>
            <a:rPr lang="zh-TW" altLang="en-US" sz="1800" dirty="0" smtClean="0">
              <a:latin typeface="+mn-ea"/>
            </a:rPr>
            <a:t>年</a:t>
          </a:r>
          <a:r>
            <a:rPr lang="en-US" altLang="zh-TW" sz="1800" dirty="0" smtClean="0">
              <a:latin typeface="+mn-ea"/>
            </a:rPr>
            <a:t>6</a:t>
          </a:r>
          <a:r>
            <a:rPr lang="zh-TW" altLang="en-US" sz="1800" dirty="0" smtClean="0">
              <a:latin typeface="+mn-ea"/>
            </a:rPr>
            <a:t>月</a:t>
          </a:r>
          <a:r>
            <a:rPr lang="en-US" altLang="zh-TW" sz="1800" dirty="0" smtClean="0">
              <a:latin typeface="+mn-ea"/>
            </a:rPr>
            <a:t>30</a:t>
          </a:r>
          <a:r>
            <a:rPr lang="zh-TW" altLang="en-US" sz="1800" dirty="0" smtClean="0">
              <a:latin typeface="+mn-ea"/>
            </a:rPr>
            <a:t>日，截至目前尚有餘欠</a:t>
          </a:r>
          <a:r>
            <a:rPr lang="en-US" altLang="zh-TW" sz="1800" dirty="0" smtClean="0">
              <a:latin typeface="+mn-ea"/>
            </a:rPr>
            <a:t>135</a:t>
          </a:r>
          <a:r>
            <a:rPr lang="zh-TW" altLang="en-US" sz="1800" dirty="0" smtClean="0">
              <a:latin typeface="+mn-ea"/>
            </a:rPr>
            <a:t>萬元。由於</a:t>
          </a:r>
          <a:r>
            <a:rPr lang="zh-TW" altLang="en-US" sz="1800" u="sng" dirty="0" smtClean="0">
              <a:latin typeface="+mn-ea"/>
            </a:rPr>
            <a:t>美麗</a:t>
          </a:r>
          <a:r>
            <a:rPr lang="en-US" altLang="zh-TW" sz="1800" dirty="0" smtClean="0">
              <a:latin typeface="+mn-ea"/>
            </a:rPr>
            <a:t>104</a:t>
          </a:r>
          <a:r>
            <a:rPr lang="zh-TW" altLang="en-US" sz="1800" dirty="0" smtClean="0">
              <a:latin typeface="+mn-ea"/>
            </a:rPr>
            <a:t>年</a:t>
          </a:r>
          <a:r>
            <a:rPr lang="en-US" altLang="zh-TW" sz="1800" dirty="0" smtClean="0">
              <a:latin typeface="+mn-ea"/>
            </a:rPr>
            <a:t>5</a:t>
          </a:r>
          <a:r>
            <a:rPr lang="zh-TW" altLang="en-US" sz="1800" dirty="0" smtClean="0">
              <a:latin typeface="+mn-ea"/>
            </a:rPr>
            <a:t>月間發生車禍，身體重創無力營農，以致還款困難。</a:t>
          </a:r>
          <a:endParaRPr lang="zh-TW" altLang="en-US" sz="1800" dirty="0">
            <a:latin typeface="+mn-ea"/>
            <a:ea typeface="+mn-ea"/>
          </a:endParaRPr>
        </a:p>
      </dgm:t>
    </dgm:pt>
    <dgm:pt modelId="{73CE0031-42CA-4EF6-B77D-1D65C12E209B}" type="parTrans" cxnId="{8269E231-83FF-4B7A-A645-DF05ABE06AE1}">
      <dgm:prSet/>
      <dgm:spPr/>
      <dgm:t>
        <a:bodyPr/>
        <a:lstStyle/>
        <a:p>
          <a:endParaRPr lang="zh-TW" altLang="en-US"/>
        </a:p>
      </dgm:t>
    </dgm:pt>
    <dgm:pt modelId="{28F93166-B586-40DA-841A-B22514092D14}" type="sibTrans" cxnId="{8269E231-83FF-4B7A-A645-DF05ABE06AE1}">
      <dgm:prSet/>
      <dgm:spPr/>
      <dgm:t>
        <a:bodyPr/>
        <a:lstStyle/>
        <a:p>
          <a:endParaRPr lang="zh-TW" altLang="en-US"/>
        </a:p>
      </dgm:t>
    </dgm:pt>
    <dgm:pt modelId="{624BB45A-67FA-42F2-8BD0-467A514DE2FA}">
      <dgm:prSet custT="1"/>
      <dgm:spPr/>
      <dgm:t>
        <a:bodyPr/>
        <a:lstStyle/>
        <a:p>
          <a:r>
            <a:rPr lang="zh-TW" altLang="en-US" sz="2000" dirty="0" smtClean="0">
              <a:solidFill>
                <a:srgbClr val="FF0000"/>
              </a:solidFill>
              <a:latin typeface="+mn-ea"/>
              <a:ea typeface="+mn-ea"/>
            </a:rPr>
            <a:t>借款人申請延期還款案件應於貸款到期日前</a:t>
          </a:r>
          <a:r>
            <a:rPr lang="en-US" altLang="zh-TW" sz="2000" dirty="0" smtClean="0">
              <a:solidFill>
                <a:srgbClr val="FF0000"/>
              </a:solidFill>
              <a:latin typeface="+mn-ea"/>
              <a:ea typeface="+mn-ea"/>
            </a:rPr>
            <a:t>1</a:t>
          </a:r>
          <a:r>
            <a:rPr lang="zh-TW" altLang="en-US" sz="2000" dirty="0" smtClean="0">
              <a:solidFill>
                <a:srgbClr val="FF0000"/>
              </a:solidFill>
              <a:latin typeface="+mn-ea"/>
              <a:ea typeface="+mn-ea"/>
            </a:rPr>
            <a:t>個月內向原貸款經辦機構提出。</a:t>
          </a:r>
          <a:endParaRPr lang="zh-TW" altLang="en-US" sz="2000" dirty="0">
            <a:solidFill>
              <a:srgbClr val="FF0000"/>
            </a:solidFill>
            <a:latin typeface="+mn-ea"/>
            <a:ea typeface="+mn-ea"/>
          </a:endParaRPr>
        </a:p>
      </dgm:t>
    </dgm:pt>
    <dgm:pt modelId="{5EDABCDA-7084-4E78-890E-AD6D8EB1B9EB}" type="parTrans" cxnId="{02350503-B6D8-4139-863F-3661C52DE045}">
      <dgm:prSet/>
      <dgm:spPr/>
      <dgm:t>
        <a:bodyPr/>
        <a:lstStyle/>
        <a:p>
          <a:endParaRPr lang="zh-TW" altLang="en-US"/>
        </a:p>
      </dgm:t>
    </dgm:pt>
    <dgm:pt modelId="{412B37E0-CD42-44F6-ABAF-C7C891DD8137}" type="sibTrans" cxnId="{02350503-B6D8-4139-863F-3661C52DE045}">
      <dgm:prSet/>
      <dgm:spPr/>
      <dgm:t>
        <a:bodyPr/>
        <a:lstStyle/>
        <a:p>
          <a:endParaRPr lang="zh-TW" altLang="en-US"/>
        </a:p>
      </dgm:t>
    </dgm:pt>
    <dgm:pt modelId="{D4C84330-6C09-4618-AB56-A88C494E96DB}">
      <dgm:prSet custT="1"/>
      <dgm:spPr/>
      <dgm:t>
        <a:bodyPr/>
        <a:lstStyle/>
        <a:p>
          <a:r>
            <a:rPr lang="zh-TW" altLang="en-US" sz="2000" dirty="0" smtClean="0">
              <a:solidFill>
                <a:srgbClr val="FF0000"/>
              </a:solidFill>
              <a:latin typeface="+mn-ea"/>
              <a:ea typeface="+mn-ea"/>
            </a:rPr>
            <a:t>前項申請延期還款案，由貸款經辦機構審核。但下列延期還款案件須報中央主管機關核准：</a:t>
          </a:r>
        </a:p>
      </dgm:t>
    </dgm:pt>
    <dgm:pt modelId="{99105929-7EC9-43D1-B63F-2F664C1E5F37}" type="parTrans" cxnId="{2500D54D-042F-41EA-B4F8-50244EFE8EF2}">
      <dgm:prSet/>
      <dgm:spPr/>
      <dgm:t>
        <a:bodyPr/>
        <a:lstStyle/>
        <a:p>
          <a:endParaRPr lang="zh-TW" altLang="en-US"/>
        </a:p>
      </dgm:t>
    </dgm:pt>
    <dgm:pt modelId="{C21E4DBD-3F9E-480B-8F21-DB8D935DE888}" type="sibTrans" cxnId="{2500D54D-042F-41EA-B4F8-50244EFE8EF2}">
      <dgm:prSet/>
      <dgm:spPr/>
      <dgm:t>
        <a:bodyPr/>
        <a:lstStyle/>
        <a:p>
          <a:endParaRPr lang="zh-TW" altLang="en-US"/>
        </a:p>
      </dgm:t>
    </dgm:pt>
    <dgm:pt modelId="{3DA9098F-9EB0-4830-A84A-7A07D6D0273D}">
      <dgm:prSet custT="1"/>
      <dgm:spPr/>
      <dgm:t>
        <a:bodyPr/>
        <a:lstStyle/>
        <a:p>
          <a:r>
            <a:rPr lang="zh-TW" altLang="en-US" sz="2000" dirty="0" smtClean="0">
              <a:solidFill>
                <a:srgbClr val="FF0000"/>
              </a:solidFill>
              <a:latin typeface="+mn-ea"/>
              <a:ea typeface="+mn-ea"/>
            </a:rPr>
            <a:t>展延期間超過原貸款期限者。</a:t>
          </a:r>
        </a:p>
      </dgm:t>
    </dgm:pt>
    <dgm:pt modelId="{6F5A6444-D2A9-4826-8708-F580912FF20B}" type="parTrans" cxnId="{C4930F46-A706-4A26-89AE-49570396DBAA}">
      <dgm:prSet/>
      <dgm:spPr/>
      <dgm:t>
        <a:bodyPr/>
        <a:lstStyle/>
        <a:p>
          <a:endParaRPr lang="zh-TW" altLang="en-US"/>
        </a:p>
      </dgm:t>
    </dgm:pt>
    <dgm:pt modelId="{674C357B-06A3-4D54-8C34-480B69DD071C}" type="sibTrans" cxnId="{C4930F46-A706-4A26-89AE-49570396DBAA}">
      <dgm:prSet/>
      <dgm:spPr/>
      <dgm:t>
        <a:bodyPr/>
        <a:lstStyle/>
        <a:p>
          <a:endParaRPr lang="zh-TW" altLang="en-US"/>
        </a:p>
      </dgm:t>
    </dgm:pt>
    <dgm:pt modelId="{91B076F5-C78B-40B0-8B59-4D4D36BC1A32}">
      <dgm:prSet custT="1"/>
      <dgm:spPr/>
      <dgm:t>
        <a:bodyPr/>
        <a:lstStyle/>
        <a:p>
          <a:r>
            <a:rPr lang="zh-TW" altLang="en-US" sz="2000" dirty="0" smtClean="0">
              <a:solidFill>
                <a:srgbClr val="FF0000"/>
              </a:solidFill>
              <a:latin typeface="+mn-ea"/>
              <a:ea typeface="+mn-ea"/>
            </a:rPr>
            <a:t>展延期間未超過原貸款期限，其剩餘期限非以平均攤還方式辦理者。</a:t>
          </a:r>
          <a:endParaRPr lang="zh-TW" altLang="en-US" sz="2000" dirty="0">
            <a:solidFill>
              <a:srgbClr val="FF0000"/>
            </a:solidFill>
            <a:latin typeface="+mn-ea"/>
            <a:ea typeface="+mn-ea"/>
          </a:endParaRPr>
        </a:p>
      </dgm:t>
    </dgm:pt>
    <dgm:pt modelId="{CA3FAE41-7BA8-4012-91B3-B4B4F7FF40DD}" type="parTrans" cxnId="{00610F40-CD22-44B1-BD89-E2471066F6CE}">
      <dgm:prSet/>
      <dgm:spPr/>
      <dgm:t>
        <a:bodyPr/>
        <a:lstStyle/>
        <a:p>
          <a:endParaRPr lang="zh-TW" altLang="en-US"/>
        </a:p>
      </dgm:t>
    </dgm:pt>
    <dgm:pt modelId="{7EB77949-61A3-4C07-8438-C82F2F3EE729}" type="sibTrans" cxnId="{00610F40-CD22-44B1-BD89-E2471066F6CE}">
      <dgm:prSet/>
      <dgm:spPr/>
      <dgm:t>
        <a:bodyPr/>
        <a:lstStyle/>
        <a:p>
          <a:endParaRPr lang="zh-TW" altLang="en-US"/>
        </a:p>
      </dgm:t>
    </dgm:pt>
    <dgm:pt modelId="{1ED945FD-C6DE-49BB-A796-8D00F3EEAB2B}">
      <dgm:prSet custT="1"/>
      <dgm:spPr/>
      <dgm:t>
        <a:bodyPr/>
        <a:lstStyle/>
        <a:p>
          <a:endParaRPr lang="zh-TW" altLang="en-US" sz="2000" dirty="0">
            <a:latin typeface="+mn-ea"/>
            <a:ea typeface="+mn-ea"/>
          </a:endParaRPr>
        </a:p>
      </dgm:t>
    </dgm:pt>
    <dgm:pt modelId="{E47DD198-C7B6-4CBC-846C-49572889C0FC}" type="parTrans" cxnId="{721EEDC3-631A-48F6-856A-A0D60FB919B1}">
      <dgm:prSet/>
      <dgm:spPr/>
      <dgm:t>
        <a:bodyPr/>
        <a:lstStyle/>
        <a:p>
          <a:endParaRPr lang="zh-TW" altLang="en-US"/>
        </a:p>
      </dgm:t>
    </dgm:pt>
    <dgm:pt modelId="{C88911B7-8A96-4167-80AF-C08B9373E69C}" type="sibTrans" cxnId="{721EEDC3-631A-48F6-856A-A0D60FB919B1}">
      <dgm:prSet/>
      <dgm:spPr/>
      <dgm:t>
        <a:bodyPr/>
        <a:lstStyle/>
        <a:p>
          <a:endParaRPr lang="zh-TW" altLang="en-US"/>
        </a:p>
      </dgm:t>
    </dgm:pt>
    <dgm:pt modelId="{37F69AD1-2D02-4C2B-8A18-65D540476B55}">
      <dgm:prSet custT="1"/>
      <dgm:spPr/>
      <dgm:t>
        <a:bodyPr/>
        <a:lstStyle/>
        <a:p>
          <a:r>
            <a:rPr lang="zh-TW" altLang="en-US" sz="1800" dirty="0" smtClean="0">
              <a:solidFill>
                <a:srgbClr val="000000"/>
              </a:solidFill>
              <a:latin typeface="+mn-ea"/>
            </a:rPr>
            <a:t>例</a:t>
          </a:r>
          <a:r>
            <a:rPr lang="en-US" altLang="zh-TW" sz="1800" dirty="0" smtClean="0">
              <a:solidFill>
                <a:srgbClr val="000000"/>
              </a:solidFill>
              <a:latin typeface="+mn-ea"/>
            </a:rPr>
            <a:t>1.</a:t>
          </a:r>
          <a:r>
            <a:rPr lang="zh-TW" altLang="en-US" sz="1800" dirty="0" smtClean="0">
              <a:solidFill>
                <a:srgbClr val="000000"/>
              </a:solidFill>
              <a:latin typeface="+mn-ea"/>
            </a:rPr>
            <a:t>申請</a:t>
          </a:r>
          <a:r>
            <a:rPr lang="en-US" altLang="zh-TW" sz="1800" dirty="0" smtClean="0">
              <a:solidFill>
                <a:srgbClr val="000000"/>
              </a:solidFill>
              <a:latin typeface="+mn-ea"/>
            </a:rPr>
            <a:t>1</a:t>
          </a:r>
          <a:r>
            <a:rPr lang="zh-TW" altLang="en-US" sz="1800" dirty="0" smtClean="0">
              <a:solidFill>
                <a:srgbClr val="000000"/>
              </a:solidFill>
              <a:latin typeface="+mn-ea"/>
            </a:rPr>
            <a:t>期本金還繳，到期日不變，</a:t>
          </a:r>
          <a:r>
            <a:rPr lang="zh-TW" altLang="en-US" sz="1800" dirty="0" smtClean="0">
              <a:solidFill>
                <a:schemeClr val="tx1"/>
              </a:solidFill>
              <a:latin typeface="+mn-ea"/>
              <a:ea typeface="+mn-ea"/>
            </a:rPr>
            <a:t>剩餘期限以平均攤還方式</a:t>
          </a:r>
          <a:r>
            <a:rPr lang="zh-TW" altLang="en-US" sz="1800" dirty="0" smtClean="0">
              <a:solidFill>
                <a:srgbClr val="000000"/>
              </a:solidFill>
              <a:latin typeface="+mn-ea"/>
            </a:rPr>
            <a:t>。</a:t>
          </a:r>
          <a:endParaRPr lang="zh-TW" altLang="en-US" sz="1800" dirty="0">
            <a:latin typeface="+mn-ea"/>
            <a:ea typeface="+mn-ea"/>
          </a:endParaRPr>
        </a:p>
      </dgm:t>
    </dgm:pt>
    <dgm:pt modelId="{CB582489-859A-4CC7-8FCE-E2869CEE2A43}" type="parTrans" cxnId="{04479013-A425-4C5B-A376-804A06094505}">
      <dgm:prSet/>
      <dgm:spPr/>
      <dgm:t>
        <a:bodyPr/>
        <a:lstStyle/>
        <a:p>
          <a:endParaRPr lang="zh-TW" altLang="en-US"/>
        </a:p>
      </dgm:t>
    </dgm:pt>
    <dgm:pt modelId="{CA3FF52E-2687-4B9B-9BE2-F4EFDF9F54D6}" type="sibTrans" cxnId="{04479013-A425-4C5B-A376-804A06094505}">
      <dgm:prSet/>
      <dgm:spPr/>
      <dgm:t>
        <a:bodyPr/>
        <a:lstStyle/>
        <a:p>
          <a:endParaRPr lang="zh-TW" altLang="en-US"/>
        </a:p>
      </dgm:t>
    </dgm:pt>
    <dgm:pt modelId="{8BFA712D-F7B6-4269-BB4E-615EA5BA5A00}">
      <dgm:prSet custT="1"/>
      <dgm:spPr/>
      <dgm:t>
        <a:bodyPr/>
        <a:lstStyle/>
        <a:p>
          <a:r>
            <a:rPr lang="zh-TW" altLang="en-US" sz="1800" dirty="0" smtClean="0">
              <a:latin typeface="+mn-ea"/>
              <a:ea typeface="+mn-ea"/>
            </a:rPr>
            <a:t>例</a:t>
          </a:r>
          <a:r>
            <a:rPr lang="en-US" altLang="zh-TW" sz="1800" dirty="0" smtClean="0">
              <a:latin typeface="+mn-ea"/>
              <a:ea typeface="+mn-ea"/>
            </a:rPr>
            <a:t>2.</a:t>
          </a:r>
          <a:r>
            <a:rPr lang="zh-TW" altLang="en-US" sz="1800" dirty="0" smtClean="0">
              <a:latin typeface="+mn-ea"/>
              <a:ea typeface="+mn-ea"/>
            </a:rPr>
            <a:t>申請展延到期日至</a:t>
          </a:r>
          <a:r>
            <a:rPr lang="en-US" altLang="zh-TW" sz="1800" dirty="0" smtClean="0">
              <a:latin typeface="+mn-ea"/>
              <a:ea typeface="+mn-ea"/>
            </a:rPr>
            <a:t>109</a:t>
          </a:r>
          <a:r>
            <a:rPr lang="zh-TW" altLang="en-US" sz="1800" dirty="0" smtClean="0">
              <a:latin typeface="+mn-ea"/>
              <a:ea typeface="+mn-ea"/>
            </a:rPr>
            <a:t>年</a:t>
          </a:r>
          <a:r>
            <a:rPr lang="en-US" altLang="zh-TW" sz="1800" dirty="0" smtClean="0">
              <a:latin typeface="+mn-ea"/>
              <a:ea typeface="+mn-ea"/>
            </a:rPr>
            <a:t>6</a:t>
          </a:r>
          <a:r>
            <a:rPr lang="zh-TW" altLang="en-US" sz="1800" dirty="0" smtClean="0">
              <a:latin typeface="+mn-ea"/>
              <a:ea typeface="+mn-ea"/>
            </a:rPr>
            <a:t>月</a:t>
          </a:r>
          <a:r>
            <a:rPr lang="en-US" altLang="zh-TW" sz="1800" dirty="0" smtClean="0">
              <a:latin typeface="+mn-ea"/>
              <a:ea typeface="+mn-ea"/>
            </a:rPr>
            <a:t>30</a:t>
          </a:r>
          <a:r>
            <a:rPr lang="zh-TW" altLang="en-US" sz="1800" dirty="0" smtClean="0">
              <a:latin typeface="+mn-ea"/>
              <a:ea typeface="+mn-ea"/>
            </a:rPr>
            <a:t>日。</a:t>
          </a:r>
          <a:endParaRPr lang="zh-TW" altLang="en-US" sz="1800" dirty="0">
            <a:latin typeface="+mn-ea"/>
            <a:ea typeface="+mn-ea"/>
          </a:endParaRPr>
        </a:p>
      </dgm:t>
    </dgm:pt>
    <dgm:pt modelId="{AF9E55E6-23C0-4F0F-B0B1-CF8F6898D9C0}" type="parTrans" cxnId="{592DECF4-EF6A-4EBC-A5BE-D85688FF869F}">
      <dgm:prSet/>
      <dgm:spPr/>
      <dgm:t>
        <a:bodyPr/>
        <a:lstStyle/>
        <a:p>
          <a:endParaRPr lang="zh-TW" altLang="en-US"/>
        </a:p>
      </dgm:t>
    </dgm:pt>
    <dgm:pt modelId="{C07CD8A3-591B-4ED1-8E22-87E6F1666D10}" type="sibTrans" cxnId="{592DECF4-EF6A-4EBC-A5BE-D85688FF869F}">
      <dgm:prSet/>
      <dgm:spPr/>
      <dgm:t>
        <a:bodyPr/>
        <a:lstStyle/>
        <a:p>
          <a:endParaRPr lang="zh-TW" altLang="en-US"/>
        </a:p>
      </dgm:t>
    </dgm:pt>
    <dgm:pt modelId="{A8090FC1-40E7-42CF-AC0B-9BD4D1D521E9}" type="pres">
      <dgm:prSet presAssocID="{D51A3B62-8289-409E-9ED2-AA448D4BBD92}" presName="linear" presStyleCnt="0">
        <dgm:presLayoutVars>
          <dgm:dir/>
          <dgm:animLvl val="lvl"/>
          <dgm:resizeHandles val="exact"/>
        </dgm:presLayoutVars>
      </dgm:prSet>
      <dgm:spPr/>
      <dgm:t>
        <a:bodyPr/>
        <a:lstStyle/>
        <a:p>
          <a:endParaRPr lang="zh-TW" altLang="en-US"/>
        </a:p>
      </dgm:t>
    </dgm:pt>
    <dgm:pt modelId="{F9596074-2CD5-45E3-8B3B-18C43FC52567}" type="pres">
      <dgm:prSet presAssocID="{47929707-A286-47F9-87C7-AAF46319536B}" presName="parentLin" presStyleCnt="0"/>
      <dgm:spPr/>
    </dgm:pt>
    <dgm:pt modelId="{D4AA00FF-F4EF-4824-B596-FA90F1CDBD35}" type="pres">
      <dgm:prSet presAssocID="{47929707-A286-47F9-87C7-AAF46319536B}" presName="parentLeftMargin" presStyleLbl="node1" presStyleIdx="0" presStyleCnt="2"/>
      <dgm:spPr/>
      <dgm:t>
        <a:bodyPr/>
        <a:lstStyle/>
        <a:p>
          <a:endParaRPr lang="zh-TW" altLang="en-US"/>
        </a:p>
      </dgm:t>
    </dgm:pt>
    <dgm:pt modelId="{5235E5C3-D795-4291-A8D4-1CCD18B02B75}" type="pres">
      <dgm:prSet presAssocID="{47929707-A286-47F9-87C7-AAF46319536B}" presName="parentText" presStyleLbl="node1" presStyleIdx="0" presStyleCnt="2">
        <dgm:presLayoutVars>
          <dgm:chMax val="0"/>
          <dgm:bulletEnabled val="1"/>
        </dgm:presLayoutVars>
      </dgm:prSet>
      <dgm:spPr/>
      <dgm:t>
        <a:bodyPr/>
        <a:lstStyle/>
        <a:p>
          <a:endParaRPr lang="zh-TW" altLang="en-US"/>
        </a:p>
      </dgm:t>
    </dgm:pt>
    <dgm:pt modelId="{EDB8C9C7-D183-4FEF-9F69-2F507BB34383}" type="pres">
      <dgm:prSet presAssocID="{47929707-A286-47F9-87C7-AAF46319536B}" presName="negativeSpace" presStyleCnt="0"/>
      <dgm:spPr/>
    </dgm:pt>
    <dgm:pt modelId="{2342BD73-C779-42E2-997C-9536502D91BF}" type="pres">
      <dgm:prSet presAssocID="{47929707-A286-47F9-87C7-AAF46319536B}" presName="childText" presStyleLbl="conFgAcc1" presStyleIdx="0" presStyleCnt="2" custScaleY="80910">
        <dgm:presLayoutVars>
          <dgm:bulletEnabled val="1"/>
        </dgm:presLayoutVars>
      </dgm:prSet>
      <dgm:spPr/>
      <dgm:t>
        <a:bodyPr/>
        <a:lstStyle/>
        <a:p>
          <a:endParaRPr lang="zh-TW" altLang="en-US"/>
        </a:p>
      </dgm:t>
    </dgm:pt>
    <dgm:pt modelId="{C348B63D-9B2D-4F8C-A932-D586625D39F4}" type="pres">
      <dgm:prSet presAssocID="{149B8802-95D8-4071-A417-0E544D92EB46}" presName="spaceBetweenRectangles" presStyleCnt="0"/>
      <dgm:spPr/>
    </dgm:pt>
    <dgm:pt modelId="{12AD6A98-E944-4B80-9A23-6E1B753B70F5}" type="pres">
      <dgm:prSet presAssocID="{B00E8EB5-AF3D-4573-9283-5B1A074E04D9}" presName="parentLin" presStyleCnt="0"/>
      <dgm:spPr/>
    </dgm:pt>
    <dgm:pt modelId="{04517895-558F-4A43-948C-37AED972732D}" type="pres">
      <dgm:prSet presAssocID="{B00E8EB5-AF3D-4573-9283-5B1A074E04D9}" presName="parentLeftMargin" presStyleLbl="node1" presStyleIdx="0" presStyleCnt="2"/>
      <dgm:spPr/>
      <dgm:t>
        <a:bodyPr/>
        <a:lstStyle/>
        <a:p>
          <a:endParaRPr lang="zh-TW" altLang="en-US"/>
        </a:p>
      </dgm:t>
    </dgm:pt>
    <dgm:pt modelId="{CE2749D0-BD99-40DC-B260-DA36B65751F4}" type="pres">
      <dgm:prSet presAssocID="{B00E8EB5-AF3D-4573-9283-5B1A074E04D9}" presName="parentText" presStyleLbl="node1" presStyleIdx="1" presStyleCnt="2">
        <dgm:presLayoutVars>
          <dgm:chMax val="0"/>
          <dgm:bulletEnabled val="1"/>
        </dgm:presLayoutVars>
      </dgm:prSet>
      <dgm:spPr/>
      <dgm:t>
        <a:bodyPr/>
        <a:lstStyle/>
        <a:p>
          <a:endParaRPr lang="zh-TW" altLang="en-US"/>
        </a:p>
      </dgm:t>
    </dgm:pt>
    <dgm:pt modelId="{0314200B-1978-401F-B535-E5B39FBF8524}" type="pres">
      <dgm:prSet presAssocID="{B00E8EB5-AF3D-4573-9283-5B1A074E04D9}" presName="negativeSpace" presStyleCnt="0"/>
      <dgm:spPr/>
    </dgm:pt>
    <dgm:pt modelId="{C2FE7B0A-59BC-4DFC-8031-083586AE1BF7}" type="pres">
      <dgm:prSet presAssocID="{B00E8EB5-AF3D-4573-9283-5B1A074E04D9}" presName="childText" presStyleLbl="conFgAcc1" presStyleIdx="1" presStyleCnt="2">
        <dgm:presLayoutVars>
          <dgm:bulletEnabled val="1"/>
        </dgm:presLayoutVars>
      </dgm:prSet>
      <dgm:spPr/>
      <dgm:t>
        <a:bodyPr/>
        <a:lstStyle/>
        <a:p>
          <a:endParaRPr lang="zh-TW" altLang="en-US"/>
        </a:p>
      </dgm:t>
    </dgm:pt>
  </dgm:ptLst>
  <dgm:cxnLst>
    <dgm:cxn modelId="{1D9D815E-EEC8-4744-92BD-178C8989B028}" type="presOf" srcId="{91B076F5-C78B-40B0-8B59-4D4D36BC1A32}" destId="{C2FE7B0A-59BC-4DFC-8031-083586AE1BF7}" srcOrd="0" destOrd="3" presId="urn:microsoft.com/office/officeart/2005/8/layout/list1"/>
    <dgm:cxn modelId="{B54E8B09-C572-46A0-81C5-C963FBACD316}" type="presOf" srcId="{8BFA712D-F7B6-4269-BB4E-615EA5BA5A00}" destId="{2342BD73-C779-42E2-997C-9536502D91BF}" srcOrd="0" destOrd="2" presId="urn:microsoft.com/office/officeart/2005/8/layout/list1"/>
    <dgm:cxn modelId="{592DECF4-EF6A-4EBC-A5BE-D85688FF869F}" srcId="{47929707-A286-47F9-87C7-AAF46319536B}" destId="{8BFA712D-F7B6-4269-BB4E-615EA5BA5A00}" srcOrd="2" destOrd="0" parTransId="{AF9E55E6-23C0-4F0F-B0B1-CF8F6898D9C0}" sibTransId="{C07CD8A3-591B-4ED1-8E22-87E6F1666D10}"/>
    <dgm:cxn modelId="{FEF23BD9-14FE-4A58-8673-F602375C4C27}" type="presOf" srcId="{B00E8EB5-AF3D-4573-9283-5B1A074E04D9}" destId="{CE2749D0-BD99-40DC-B260-DA36B65751F4}" srcOrd="1" destOrd="0" presId="urn:microsoft.com/office/officeart/2005/8/layout/list1"/>
    <dgm:cxn modelId="{A32C3EF7-0701-44D0-8893-BA252670B104}" type="presOf" srcId="{D4C84330-6C09-4618-AB56-A88C494E96DB}" destId="{C2FE7B0A-59BC-4DFC-8031-083586AE1BF7}" srcOrd="0" destOrd="1" presId="urn:microsoft.com/office/officeart/2005/8/layout/list1"/>
    <dgm:cxn modelId="{818A55B7-906D-4AE9-8344-DC3EA2CF0205}" srcId="{D51A3B62-8289-409E-9ED2-AA448D4BBD92}" destId="{47929707-A286-47F9-87C7-AAF46319536B}" srcOrd="0" destOrd="0" parTransId="{784FD50F-7674-409B-8BF6-3CB4E408834F}" sibTransId="{149B8802-95D8-4071-A417-0E544D92EB46}"/>
    <dgm:cxn modelId="{8E19C63B-E84F-4B52-BE05-4B0C1D2941DA}" srcId="{D51A3B62-8289-409E-9ED2-AA448D4BBD92}" destId="{B00E8EB5-AF3D-4573-9283-5B1A074E04D9}" srcOrd="1" destOrd="0" parTransId="{E4B3B9E2-9B74-4C23-BB5C-6F5F176802B4}" sibTransId="{500607B3-C331-4254-AFFB-46E349ABBB9A}"/>
    <dgm:cxn modelId="{8269E231-83FF-4B7A-A645-DF05ABE06AE1}" srcId="{47929707-A286-47F9-87C7-AAF46319536B}" destId="{F4EABAFD-B7C0-4547-85D1-90D0365588D1}" srcOrd="0" destOrd="0" parTransId="{73CE0031-42CA-4EF6-B77D-1D65C12E209B}" sibTransId="{28F93166-B586-40DA-841A-B22514092D14}"/>
    <dgm:cxn modelId="{6748179A-F481-4D67-B631-B3CF75476535}" type="presOf" srcId="{1ED945FD-C6DE-49BB-A796-8D00F3EEAB2B}" destId="{2342BD73-C779-42E2-997C-9536502D91BF}" srcOrd="0" destOrd="3" presId="urn:microsoft.com/office/officeart/2005/8/layout/list1"/>
    <dgm:cxn modelId="{097E2C96-B430-40F5-A438-E87E667F1F8C}" type="presOf" srcId="{B00E8EB5-AF3D-4573-9283-5B1A074E04D9}" destId="{04517895-558F-4A43-948C-37AED972732D}" srcOrd="0" destOrd="0" presId="urn:microsoft.com/office/officeart/2005/8/layout/list1"/>
    <dgm:cxn modelId="{721EEDC3-631A-48F6-856A-A0D60FB919B1}" srcId="{47929707-A286-47F9-87C7-AAF46319536B}" destId="{1ED945FD-C6DE-49BB-A796-8D00F3EEAB2B}" srcOrd="3" destOrd="0" parTransId="{E47DD198-C7B6-4CBC-846C-49572889C0FC}" sibTransId="{C88911B7-8A96-4167-80AF-C08B9373E69C}"/>
    <dgm:cxn modelId="{2500D54D-042F-41EA-B4F8-50244EFE8EF2}" srcId="{B00E8EB5-AF3D-4573-9283-5B1A074E04D9}" destId="{D4C84330-6C09-4618-AB56-A88C494E96DB}" srcOrd="1" destOrd="0" parTransId="{99105929-7EC9-43D1-B63F-2F664C1E5F37}" sibTransId="{C21E4DBD-3F9E-480B-8F21-DB8D935DE888}"/>
    <dgm:cxn modelId="{ABC4EF08-6E62-45DC-A041-1CA91383EA70}" type="presOf" srcId="{37F69AD1-2D02-4C2B-8A18-65D540476B55}" destId="{2342BD73-C779-42E2-997C-9536502D91BF}" srcOrd="0" destOrd="1" presId="urn:microsoft.com/office/officeart/2005/8/layout/list1"/>
    <dgm:cxn modelId="{04479013-A425-4C5B-A376-804A06094505}" srcId="{47929707-A286-47F9-87C7-AAF46319536B}" destId="{37F69AD1-2D02-4C2B-8A18-65D540476B55}" srcOrd="1" destOrd="0" parTransId="{CB582489-859A-4CC7-8FCE-E2869CEE2A43}" sibTransId="{CA3FF52E-2687-4B9B-9BE2-F4EFDF9F54D6}"/>
    <dgm:cxn modelId="{7CB3611C-FE1B-4CA3-80EA-178A15BB248A}" type="presOf" srcId="{D51A3B62-8289-409E-9ED2-AA448D4BBD92}" destId="{A8090FC1-40E7-42CF-AC0B-9BD4D1D521E9}" srcOrd="0" destOrd="0" presId="urn:microsoft.com/office/officeart/2005/8/layout/list1"/>
    <dgm:cxn modelId="{02350503-B6D8-4139-863F-3661C52DE045}" srcId="{B00E8EB5-AF3D-4573-9283-5B1A074E04D9}" destId="{624BB45A-67FA-42F2-8BD0-467A514DE2FA}" srcOrd="0" destOrd="0" parTransId="{5EDABCDA-7084-4E78-890E-AD6D8EB1B9EB}" sibTransId="{412B37E0-CD42-44F6-ABAF-C7C891DD8137}"/>
    <dgm:cxn modelId="{C4930F46-A706-4A26-89AE-49570396DBAA}" srcId="{D4C84330-6C09-4618-AB56-A88C494E96DB}" destId="{3DA9098F-9EB0-4830-A84A-7A07D6D0273D}" srcOrd="0" destOrd="0" parTransId="{6F5A6444-D2A9-4826-8708-F580912FF20B}" sibTransId="{674C357B-06A3-4D54-8C34-480B69DD071C}"/>
    <dgm:cxn modelId="{71A664FB-5978-46E7-B593-B524004858CC}" type="presOf" srcId="{47929707-A286-47F9-87C7-AAF46319536B}" destId="{D4AA00FF-F4EF-4824-B596-FA90F1CDBD35}" srcOrd="0" destOrd="0" presId="urn:microsoft.com/office/officeart/2005/8/layout/list1"/>
    <dgm:cxn modelId="{48FC636B-DA1F-4F1F-8263-48B437F5744D}" type="presOf" srcId="{624BB45A-67FA-42F2-8BD0-467A514DE2FA}" destId="{C2FE7B0A-59BC-4DFC-8031-083586AE1BF7}" srcOrd="0" destOrd="0" presId="urn:microsoft.com/office/officeart/2005/8/layout/list1"/>
    <dgm:cxn modelId="{D6A4145D-0D94-429C-BEEC-5A10DF8132DD}" type="presOf" srcId="{47929707-A286-47F9-87C7-AAF46319536B}" destId="{5235E5C3-D795-4291-A8D4-1CCD18B02B75}" srcOrd="1" destOrd="0" presId="urn:microsoft.com/office/officeart/2005/8/layout/list1"/>
    <dgm:cxn modelId="{DED7B3D2-BFB4-4059-B98A-2585054D921B}" type="presOf" srcId="{F4EABAFD-B7C0-4547-85D1-90D0365588D1}" destId="{2342BD73-C779-42E2-997C-9536502D91BF}" srcOrd="0" destOrd="0" presId="urn:microsoft.com/office/officeart/2005/8/layout/list1"/>
    <dgm:cxn modelId="{00610F40-CD22-44B1-BD89-E2471066F6CE}" srcId="{D4C84330-6C09-4618-AB56-A88C494E96DB}" destId="{91B076F5-C78B-40B0-8B59-4D4D36BC1A32}" srcOrd="1" destOrd="0" parTransId="{CA3FAE41-7BA8-4012-91B3-B4B4F7FF40DD}" sibTransId="{7EB77949-61A3-4C07-8438-C82F2F3EE729}"/>
    <dgm:cxn modelId="{9BBBF168-758A-4CB7-AB2C-D49634CDFB3E}" type="presOf" srcId="{3DA9098F-9EB0-4830-A84A-7A07D6D0273D}" destId="{C2FE7B0A-59BC-4DFC-8031-083586AE1BF7}" srcOrd="0" destOrd="2" presId="urn:microsoft.com/office/officeart/2005/8/layout/list1"/>
    <dgm:cxn modelId="{1126DBE4-A6E6-4F3D-AA6A-47F8CFB63B97}" type="presParOf" srcId="{A8090FC1-40E7-42CF-AC0B-9BD4D1D521E9}" destId="{F9596074-2CD5-45E3-8B3B-18C43FC52567}" srcOrd="0" destOrd="0" presId="urn:microsoft.com/office/officeart/2005/8/layout/list1"/>
    <dgm:cxn modelId="{8B4448BE-212B-46AF-A1F1-FD01BB85DBE5}" type="presParOf" srcId="{F9596074-2CD5-45E3-8B3B-18C43FC52567}" destId="{D4AA00FF-F4EF-4824-B596-FA90F1CDBD35}" srcOrd="0" destOrd="0" presId="urn:microsoft.com/office/officeart/2005/8/layout/list1"/>
    <dgm:cxn modelId="{02B204DF-2CEA-4C0E-B123-54677D0E9D7E}" type="presParOf" srcId="{F9596074-2CD5-45E3-8B3B-18C43FC52567}" destId="{5235E5C3-D795-4291-A8D4-1CCD18B02B75}" srcOrd="1" destOrd="0" presId="urn:microsoft.com/office/officeart/2005/8/layout/list1"/>
    <dgm:cxn modelId="{64689CB4-B31B-4AD7-937B-758E19D8727A}" type="presParOf" srcId="{A8090FC1-40E7-42CF-AC0B-9BD4D1D521E9}" destId="{EDB8C9C7-D183-4FEF-9F69-2F507BB34383}" srcOrd="1" destOrd="0" presId="urn:microsoft.com/office/officeart/2005/8/layout/list1"/>
    <dgm:cxn modelId="{B25C996A-8E16-48B1-83BC-240136BB9F6F}" type="presParOf" srcId="{A8090FC1-40E7-42CF-AC0B-9BD4D1D521E9}" destId="{2342BD73-C779-42E2-997C-9536502D91BF}" srcOrd="2" destOrd="0" presId="urn:microsoft.com/office/officeart/2005/8/layout/list1"/>
    <dgm:cxn modelId="{A20DD640-B263-4CD2-8BAE-3285AD5E69B1}" type="presParOf" srcId="{A8090FC1-40E7-42CF-AC0B-9BD4D1D521E9}" destId="{C348B63D-9B2D-4F8C-A932-D586625D39F4}" srcOrd="3" destOrd="0" presId="urn:microsoft.com/office/officeart/2005/8/layout/list1"/>
    <dgm:cxn modelId="{FD5ACBAA-FBEA-4A16-BDC8-60CECE0F35F1}" type="presParOf" srcId="{A8090FC1-40E7-42CF-AC0B-9BD4D1D521E9}" destId="{12AD6A98-E944-4B80-9A23-6E1B753B70F5}" srcOrd="4" destOrd="0" presId="urn:microsoft.com/office/officeart/2005/8/layout/list1"/>
    <dgm:cxn modelId="{8FD0A4DF-171E-46AB-AEA2-804D252F0A84}" type="presParOf" srcId="{12AD6A98-E944-4B80-9A23-6E1B753B70F5}" destId="{04517895-558F-4A43-948C-37AED972732D}" srcOrd="0" destOrd="0" presId="urn:microsoft.com/office/officeart/2005/8/layout/list1"/>
    <dgm:cxn modelId="{B1ED5151-0169-46F6-9CAA-14B2DBEF67FC}" type="presParOf" srcId="{12AD6A98-E944-4B80-9A23-6E1B753B70F5}" destId="{CE2749D0-BD99-40DC-B260-DA36B65751F4}" srcOrd="1" destOrd="0" presId="urn:microsoft.com/office/officeart/2005/8/layout/list1"/>
    <dgm:cxn modelId="{DAE922DE-FCF9-43DE-A847-839C248CA187}" type="presParOf" srcId="{A8090FC1-40E7-42CF-AC0B-9BD4D1D521E9}" destId="{0314200B-1978-401F-B535-E5B39FBF8524}" srcOrd="5" destOrd="0" presId="urn:microsoft.com/office/officeart/2005/8/layout/list1"/>
    <dgm:cxn modelId="{A81EB6C7-95C2-4B93-95A6-30180AE63F8A}" type="presParOf" srcId="{A8090FC1-40E7-42CF-AC0B-9BD4D1D521E9}" destId="{C2FE7B0A-59BC-4DFC-8031-083586AE1BF7}" srcOrd="6"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8.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custT="1"/>
      <dgm:spPr/>
      <dgm:t>
        <a:bodyPr/>
        <a:lstStyle/>
        <a:p>
          <a:r>
            <a:rPr lang="zh-TW" altLang="en-US" sz="2000" b="1" dirty="0" smtClean="0"/>
            <a:t>專案農貸相關規定</a:t>
          </a:r>
          <a:r>
            <a:rPr lang="en-US" altLang="zh-TW" sz="2000" b="1" dirty="0" smtClean="0"/>
            <a:t>-</a:t>
          </a:r>
          <a:r>
            <a:rPr lang="zh-TW" altLang="en-US" sz="2000" b="1" dirty="0" smtClean="0"/>
            <a:t>延期還款案件申請書及審核表</a:t>
          </a:r>
          <a:endParaRPr lang="zh-TW" altLang="en-US" sz="2000" b="1"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custT="1"/>
      <dgm:spPr/>
      <dgm:t>
        <a:bodyPr/>
        <a:lstStyle/>
        <a:p>
          <a:r>
            <a:rPr lang="zh-TW" altLang="en-US" sz="2200" dirty="0" smtClean="0">
              <a:latin typeface="+mn-ea"/>
            </a:rPr>
            <a:t>受理專案農貸延期還款案件除依「辦理政策性農業專案貸款辦法」第</a:t>
          </a:r>
          <a:r>
            <a:rPr lang="en-US" altLang="zh-TW" sz="2200" dirty="0" smtClean="0">
              <a:latin typeface="+mn-ea"/>
            </a:rPr>
            <a:t>22</a:t>
          </a:r>
          <a:r>
            <a:rPr lang="zh-TW" altLang="en-US" sz="2200" dirty="0" smtClean="0">
              <a:latin typeface="+mn-ea"/>
            </a:rPr>
            <a:t>條規定辦理外，自文到日起所受理延期還款案件應洽借款人填寫「專案農貸延期還款案件申請書」敘明經營情形、申請展延條件與原因，再據以覈實評估借款人還款能力、延期還款必要性及展延期間合理性等，並將審核結果記載於「專案農貸延期還款案件審核表」。</a:t>
          </a:r>
          <a:endParaRPr lang="zh-TW" altLang="en-US" sz="2200"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C7DCCA23-CCF3-475F-A8CA-86F5504221C8}">
      <dgm:prSet custT="1"/>
      <dgm:spPr/>
      <dgm:t>
        <a:bodyPr/>
        <a:lstStyle/>
        <a:p>
          <a:r>
            <a:rPr lang="zh-TW" altLang="en-US" sz="2200" dirty="0" smtClean="0">
              <a:latin typeface="+mn-ea"/>
            </a:rPr>
            <a:t>相關文件可至農委會農業金融局網站</a:t>
          </a:r>
          <a:r>
            <a:rPr lang="en-US" altLang="zh-TW" sz="2200" dirty="0" smtClean="0">
              <a:latin typeface="+mn-ea"/>
            </a:rPr>
            <a:t>http://www.boaf.gov.tw/</a:t>
          </a:r>
          <a:r>
            <a:rPr lang="zh-TW" altLang="en-US" sz="2200" dirty="0" smtClean="0">
              <a:latin typeface="+mn-ea"/>
            </a:rPr>
            <a:t>專案農貸常用規定查詢、下載。</a:t>
          </a:r>
          <a:endParaRPr lang="zh-TW" altLang="en-US" sz="2200" dirty="0"/>
        </a:p>
      </dgm:t>
    </dgm:pt>
    <dgm:pt modelId="{48F7ABDB-5C23-4005-9F64-7239BC118074}" type="parTrans" cxnId="{DECADCF2-DA6C-4FBA-93F6-12140D23902A}">
      <dgm:prSet/>
      <dgm:spPr/>
      <dgm:t>
        <a:bodyPr/>
        <a:lstStyle/>
        <a:p>
          <a:endParaRPr lang="zh-TW" altLang="en-US"/>
        </a:p>
      </dgm:t>
    </dgm:pt>
    <dgm:pt modelId="{EBBEFCB6-914A-4D45-9B88-90C08AAF339D}" type="sibTrans" cxnId="{DECADCF2-DA6C-4FBA-93F6-12140D23902A}">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custScaleX="111274" custScaleY="29744" custLinFactNeighborY="-26369">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custScaleY="87867" custLinFactNeighborY="11282">
        <dgm:presLayoutVars>
          <dgm:bulletEnabled val="1"/>
        </dgm:presLayoutVars>
      </dgm:prSet>
      <dgm:spPr/>
      <dgm:t>
        <a:bodyPr/>
        <a:lstStyle/>
        <a:p>
          <a:endParaRPr lang="zh-TW" altLang="en-US"/>
        </a:p>
      </dgm:t>
    </dgm:pt>
  </dgm:ptLst>
  <dgm:cxnLst>
    <dgm:cxn modelId="{2099CC16-A70E-4CC6-8764-57259058CEB2}" type="presOf" srcId="{C7DCCA23-CCF3-475F-A8CA-86F5504221C8}" destId="{B426E26A-9EC9-4C58-B2F5-66AE00017D62}" srcOrd="0" destOrd="1" presId="urn:microsoft.com/office/officeart/2005/8/layout/list1"/>
    <dgm:cxn modelId="{863F59C5-AA18-4BFE-BE31-18EE1F348DEE}" type="presOf" srcId="{A4803F09-89BC-49E8-B102-C6EB135D87E8}" destId="{8257E6D6-BE5A-4883-AAB7-DF318AF60F9E}" srcOrd="0" destOrd="0" presId="urn:microsoft.com/office/officeart/2005/8/layout/list1"/>
    <dgm:cxn modelId="{8D91A5C2-1E75-4BCD-8A10-03F2CC78F3A6}" type="presOf" srcId="{09D37DF3-0B5F-4A00-8098-ADBF4E997E74}" destId="{FD002AFB-6865-4AA0-9E82-87E4482110B9}" srcOrd="0" destOrd="0" presId="urn:microsoft.com/office/officeart/2005/8/layout/list1"/>
    <dgm:cxn modelId="{258DE56E-16B0-46CB-8819-FA194092C6B0}" type="presOf" srcId="{09D37DF3-0B5F-4A00-8098-ADBF4E997E74}" destId="{D6DB422C-55BA-42D0-B7E1-83DC6A7E1A85}" srcOrd="1" destOrd="0" presId="urn:microsoft.com/office/officeart/2005/8/layout/list1"/>
    <dgm:cxn modelId="{6C0143AA-8B76-4E00-AFFE-B6BE5BCD0D86}" srcId="{09D37DF3-0B5F-4A00-8098-ADBF4E997E74}" destId="{7AADAC6E-ADFB-4105-B772-9EAFD6D1860D}" srcOrd="0" destOrd="0" parTransId="{8523036F-D6EA-4E28-BB30-0FD9EC6A9CC2}" sibTransId="{634B4525-2C47-46AA-9295-999E3EEF6AF9}"/>
    <dgm:cxn modelId="{84D2B3FB-49E5-4E7D-93B1-C8E878D0502B}" srcId="{A4803F09-89BC-49E8-B102-C6EB135D87E8}" destId="{09D37DF3-0B5F-4A00-8098-ADBF4E997E74}" srcOrd="0" destOrd="0" parTransId="{2343FFFD-51FE-4898-B80E-61AEE0F80D6A}" sibTransId="{454D551C-010F-4B35-9F4A-2ABB9B11881F}"/>
    <dgm:cxn modelId="{4933DBC5-1B77-4D82-90B3-417A555BFD3E}" type="presOf" srcId="{7AADAC6E-ADFB-4105-B772-9EAFD6D1860D}" destId="{B426E26A-9EC9-4C58-B2F5-66AE00017D62}" srcOrd="0" destOrd="0" presId="urn:microsoft.com/office/officeart/2005/8/layout/list1"/>
    <dgm:cxn modelId="{DECADCF2-DA6C-4FBA-93F6-12140D23902A}" srcId="{09D37DF3-0B5F-4A00-8098-ADBF4E997E74}" destId="{C7DCCA23-CCF3-475F-A8CA-86F5504221C8}" srcOrd="1" destOrd="0" parTransId="{48F7ABDB-5C23-4005-9F64-7239BC118074}" sibTransId="{EBBEFCB6-914A-4D45-9B88-90C08AAF339D}"/>
    <dgm:cxn modelId="{53DBDD48-51EC-4563-8363-B6BC48F94047}" type="presParOf" srcId="{8257E6D6-BE5A-4883-AAB7-DF318AF60F9E}" destId="{CB485D4E-D695-43A4-B7DF-F78403F71291}" srcOrd="0" destOrd="0" presId="urn:microsoft.com/office/officeart/2005/8/layout/list1"/>
    <dgm:cxn modelId="{29EB52CC-5F2F-443E-A2F1-3D764B173CB8}" type="presParOf" srcId="{CB485D4E-D695-43A4-B7DF-F78403F71291}" destId="{FD002AFB-6865-4AA0-9E82-87E4482110B9}" srcOrd="0" destOrd="0" presId="urn:microsoft.com/office/officeart/2005/8/layout/list1"/>
    <dgm:cxn modelId="{6015AA89-452C-4446-B880-904888ED0CBD}" type="presParOf" srcId="{CB485D4E-D695-43A4-B7DF-F78403F71291}" destId="{D6DB422C-55BA-42D0-B7E1-83DC6A7E1A85}" srcOrd="1" destOrd="0" presId="urn:microsoft.com/office/officeart/2005/8/layout/list1"/>
    <dgm:cxn modelId="{8A364BCD-3B23-4524-9864-59AE45E56CBC}" type="presParOf" srcId="{8257E6D6-BE5A-4883-AAB7-DF318AF60F9E}" destId="{655BF7A5-8302-403D-B66A-299434407FC6}" srcOrd="1" destOrd="0" presId="urn:microsoft.com/office/officeart/2005/8/layout/list1"/>
    <dgm:cxn modelId="{00F42756-6B9C-4B21-A372-539B575E91D2}"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39.xml><?xml version="1.0" encoding="utf-8"?>
<dgm:dataModel xmlns:dgm="http://schemas.openxmlformats.org/drawingml/2006/diagram" xmlns:a="http://schemas.openxmlformats.org/drawingml/2006/main">
  <dgm:ptLst>
    <dgm:pt modelId="{A4803F09-89BC-49E8-B102-C6EB135D87E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TW" altLang="en-US"/>
        </a:p>
      </dgm:t>
    </dgm:pt>
    <dgm:pt modelId="{09D37DF3-0B5F-4A00-8098-ADBF4E997E74}">
      <dgm:prSet phldrT="[文字]" custT="1"/>
      <dgm:spPr/>
      <dgm:t>
        <a:bodyPr/>
        <a:lstStyle/>
        <a:p>
          <a:r>
            <a:rPr lang="zh-TW" altLang="en-US" sz="2000" b="1" dirty="0" smtClean="0"/>
            <a:t>解答</a:t>
          </a:r>
          <a:r>
            <a:rPr lang="en-US" altLang="zh-TW" sz="2000" b="1" dirty="0" smtClean="0"/>
            <a:t>-</a:t>
          </a:r>
          <a:r>
            <a:rPr lang="zh-TW" altLang="en-US" sz="2000" b="1" dirty="0" smtClean="0"/>
            <a:t>案例五</a:t>
          </a:r>
          <a:endParaRPr lang="zh-TW" altLang="en-US" sz="2000" b="1" dirty="0"/>
        </a:p>
      </dgm:t>
    </dgm:pt>
    <dgm:pt modelId="{2343FFFD-51FE-4898-B80E-61AEE0F80D6A}" type="parTrans" cxnId="{84D2B3FB-49E5-4E7D-93B1-C8E878D0502B}">
      <dgm:prSet/>
      <dgm:spPr/>
      <dgm:t>
        <a:bodyPr/>
        <a:lstStyle/>
        <a:p>
          <a:endParaRPr lang="zh-TW" altLang="en-US"/>
        </a:p>
      </dgm:t>
    </dgm:pt>
    <dgm:pt modelId="{454D551C-010F-4B35-9F4A-2ABB9B11881F}" type="sibTrans" cxnId="{84D2B3FB-49E5-4E7D-93B1-C8E878D0502B}">
      <dgm:prSet/>
      <dgm:spPr/>
      <dgm:t>
        <a:bodyPr/>
        <a:lstStyle/>
        <a:p>
          <a:endParaRPr lang="zh-TW" altLang="en-US"/>
        </a:p>
      </dgm:t>
    </dgm:pt>
    <dgm:pt modelId="{7AADAC6E-ADFB-4105-B772-9EAFD6D1860D}">
      <dgm:prSet custT="1"/>
      <dgm:spPr/>
      <dgm:t>
        <a:bodyPr/>
        <a:lstStyle/>
        <a:p>
          <a:pPr marL="536575" indent="-263525"/>
          <a:r>
            <a:rPr lang="zh-TW" altLang="en-US" sz="2200" u="none" dirty="0" smtClean="0"/>
            <a:t>例</a:t>
          </a:r>
          <a:r>
            <a:rPr lang="en-US" altLang="zh-TW" sz="2200" u="none" dirty="0" smtClean="0"/>
            <a:t>1.</a:t>
          </a:r>
          <a:r>
            <a:rPr lang="zh-TW" altLang="en-US" sz="2200" u="none" dirty="0" smtClean="0"/>
            <a:t>丁農會應請</a:t>
          </a:r>
          <a:r>
            <a:rPr lang="zh-TW" altLang="en-US" sz="2200" u="sng" dirty="0" smtClean="0"/>
            <a:t>美麗</a:t>
          </a:r>
          <a:r>
            <a:rPr lang="zh-TW" altLang="en-US" sz="2200" u="none" dirty="0" smtClean="0"/>
            <a:t>於</a:t>
          </a:r>
          <a:r>
            <a:rPr lang="en-US" altLang="zh-TW" sz="2200" u="none" dirty="0" smtClean="0"/>
            <a:t>104</a:t>
          </a:r>
          <a:r>
            <a:rPr lang="zh-TW" altLang="en-US" sz="2200" u="none" dirty="0" smtClean="0"/>
            <a:t>年</a:t>
          </a:r>
          <a:r>
            <a:rPr lang="en-US" altLang="zh-TW" sz="2200" u="none" dirty="0" smtClean="0"/>
            <a:t>12</a:t>
          </a:r>
          <a:r>
            <a:rPr lang="zh-TW" altLang="en-US" sz="2200" u="none" dirty="0" smtClean="0"/>
            <a:t>月</a:t>
          </a:r>
          <a:r>
            <a:rPr lang="en-US" altLang="zh-TW" sz="2200" u="none" dirty="0" smtClean="0"/>
            <a:t>30</a:t>
          </a:r>
          <a:r>
            <a:rPr lang="zh-TW" altLang="en-US" sz="2200" u="none" dirty="0" smtClean="0"/>
            <a:t>日前</a:t>
          </a:r>
          <a:r>
            <a:rPr lang="en-US" altLang="zh-TW" sz="2200" u="none" dirty="0" smtClean="0"/>
            <a:t>1</a:t>
          </a:r>
          <a:r>
            <a:rPr lang="zh-TW" altLang="en-US" sz="2200" u="none" dirty="0" smtClean="0"/>
            <a:t>個月內提  出申請本期延期還款事宜，貸款本金餘額</a:t>
          </a:r>
          <a:r>
            <a:rPr lang="en-US" altLang="zh-TW" sz="2200" u="none" dirty="0" smtClean="0"/>
            <a:t>135</a:t>
          </a:r>
          <a:r>
            <a:rPr lang="zh-TW" altLang="en-US" sz="2200" u="none" dirty="0" smtClean="0"/>
            <a:t>萬元，分</a:t>
          </a:r>
          <a:r>
            <a:rPr lang="en-US" altLang="zh-TW" sz="2200" u="none" dirty="0" smtClean="0"/>
            <a:t>10</a:t>
          </a:r>
          <a:r>
            <a:rPr lang="zh-TW" altLang="en-US" sz="2200" u="none" dirty="0" smtClean="0"/>
            <a:t>期平均攤還，每期攤還本金</a:t>
          </a:r>
          <a:r>
            <a:rPr lang="en-US" altLang="zh-TW" sz="2200" u="none" dirty="0" smtClean="0"/>
            <a:t>13.5</a:t>
          </a:r>
          <a:r>
            <a:rPr lang="zh-TW" altLang="en-US" sz="2200" u="none" dirty="0" smtClean="0"/>
            <a:t>萬元</a:t>
          </a:r>
          <a:r>
            <a:rPr lang="zh-TW" altLang="en-US" sz="2200" dirty="0" smtClean="0">
              <a:solidFill>
                <a:schemeClr val="tx1"/>
              </a:solidFill>
              <a:latin typeface="+mn-ea"/>
            </a:rPr>
            <a:t>。並由丁農會審核通過即可。</a:t>
          </a:r>
          <a:endParaRPr lang="zh-TW" altLang="en-US" sz="2200" dirty="0"/>
        </a:p>
      </dgm:t>
    </dgm:pt>
    <dgm:pt modelId="{8523036F-D6EA-4E28-BB30-0FD9EC6A9CC2}" type="parTrans" cxnId="{6C0143AA-8B76-4E00-AFFE-B6BE5BCD0D86}">
      <dgm:prSet/>
      <dgm:spPr/>
      <dgm:t>
        <a:bodyPr/>
        <a:lstStyle/>
        <a:p>
          <a:endParaRPr lang="zh-TW" altLang="en-US"/>
        </a:p>
      </dgm:t>
    </dgm:pt>
    <dgm:pt modelId="{634B4525-2C47-46AA-9295-999E3EEF6AF9}" type="sibTrans" cxnId="{6C0143AA-8B76-4E00-AFFE-B6BE5BCD0D86}">
      <dgm:prSet/>
      <dgm:spPr/>
      <dgm:t>
        <a:bodyPr/>
        <a:lstStyle/>
        <a:p>
          <a:endParaRPr lang="zh-TW" altLang="en-US"/>
        </a:p>
      </dgm:t>
    </dgm:pt>
    <dgm:pt modelId="{5530F26B-F06D-4A2C-A084-FA48C4E85CA4}">
      <dgm:prSet custT="1"/>
      <dgm:spPr/>
      <dgm:t>
        <a:bodyPr/>
        <a:lstStyle/>
        <a:p>
          <a:pPr marL="536575" indent="-263525"/>
          <a:r>
            <a:rPr lang="zh-TW" altLang="en-US" sz="2200" dirty="0" smtClean="0"/>
            <a:t>例</a:t>
          </a:r>
          <a:r>
            <a:rPr lang="en-US" altLang="zh-TW" sz="2200" dirty="0" smtClean="0"/>
            <a:t>2.</a:t>
          </a:r>
          <a:r>
            <a:rPr lang="zh-TW" altLang="en-US" sz="2200" dirty="0" smtClean="0"/>
            <a:t>由於</a:t>
          </a:r>
          <a:r>
            <a:rPr lang="zh-TW" altLang="en-US" sz="2200" u="none" dirty="0" smtClean="0"/>
            <a:t>展延期間至</a:t>
          </a:r>
          <a:r>
            <a:rPr lang="en-US" altLang="zh-TW" sz="2200" u="none" dirty="0" smtClean="0"/>
            <a:t>109</a:t>
          </a:r>
          <a:r>
            <a:rPr lang="zh-TW" altLang="en-US" sz="2200" u="none" dirty="0" smtClean="0"/>
            <a:t>年</a:t>
          </a:r>
          <a:r>
            <a:rPr lang="en-US" altLang="zh-TW" sz="2200" u="none" dirty="0" smtClean="0"/>
            <a:t>6</a:t>
          </a:r>
          <a:r>
            <a:rPr lang="zh-TW" altLang="en-US" sz="2200" u="none" dirty="0" smtClean="0"/>
            <a:t>月</a:t>
          </a:r>
          <a:r>
            <a:rPr lang="en-US" altLang="zh-TW" sz="2200" u="none" dirty="0" smtClean="0"/>
            <a:t>30</a:t>
          </a:r>
          <a:r>
            <a:rPr lang="zh-TW" altLang="en-US" sz="2200" u="none" dirty="0" smtClean="0"/>
            <a:t>日，超過原到期日</a:t>
          </a:r>
          <a:r>
            <a:rPr lang="en-US" altLang="zh-TW" sz="2200" u="none" dirty="0" smtClean="0"/>
            <a:t>108</a:t>
          </a:r>
          <a:r>
            <a:rPr lang="zh-TW" altLang="en-US" sz="2200" u="none" dirty="0" smtClean="0"/>
            <a:t>年</a:t>
          </a:r>
          <a:r>
            <a:rPr lang="en-US" altLang="zh-TW" sz="2200" u="none" dirty="0" smtClean="0"/>
            <a:t>6</a:t>
          </a:r>
          <a:r>
            <a:rPr lang="zh-TW" altLang="en-US" sz="2200" u="none" dirty="0" smtClean="0"/>
            <a:t>月</a:t>
          </a:r>
          <a:r>
            <a:rPr lang="en-US" altLang="zh-TW" sz="2200" u="none" dirty="0" smtClean="0"/>
            <a:t>30</a:t>
          </a:r>
          <a:r>
            <a:rPr lang="zh-TW" altLang="en-US" sz="2200" u="none" dirty="0" smtClean="0"/>
            <a:t>日，依規定須報農委會核准</a:t>
          </a:r>
          <a:r>
            <a:rPr lang="zh-TW" altLang="en-US" sz="2400" dirty="0" smtClean="0"/>
            <a:t>。</a:t>
          </a:r>
          <a:endParaRPr lang="zh-TW" altLang="en-US" sz="2200" dirty="0"/>
        </a:p>
      </dgm:t>
    </dgm:pt>
    <dgm:pt modelId="{8931FA2F-626D-4CC2-8B0D-BEAE87E9309B}" type="parTrans" cxnId="{62BDA24F-6BD6-4B13-8623-B17D1CBA59B4}">
      <dgm:prSet/>
      <dgm:spPr/>
      <dgm:t>
        <a:bodyPr/>
        <a:lstStyle/>
        <a:p>
          <a:endParaRPr lang="zh-TW" altLang="en-US"/>
        </a:p>
      </dgm:t>
    </dgm:pt>
    <dgm:pt modelId="{6F0D0F2A-D670-4581-B5AE-594A6877C687}" type="sibTrans" cxnId="{62BDA24F-6BD6-4B13-8623-B17D1CBA59B4}">
      <dgm:prSet/>
      <dgm:spPr/>
      <dgm:t>
        <a:bodyPr/>
        <a:lstStyle/>
        <a:p>
          <a:endParaRPr lang="zh-TW" altLang="en-US"/>
        </a:p>
      </dgm:t>
    </dgm:pt>
    <dgm:pt modelId="{8257E6D6-BE5A-4883-AAB7-DF318AF60F9E}" type="pres">
      <dgm:prSet presAssocID="{A4803F09-89BC-49E8-B102-C6EB135D87E8}" presName="linear" presStyleCnt="0">
        <dgm:presLayoutVars>
          <dgm:dir/>
          <dgm:animLvl val="lvl"/>
          <dgm:resizeHandles val="exact"/>
        </dgm:presLayoutVars>
      </dgm:prSet>
      <dgm:spPr/>
      <dgm:t>
        <a:bodyPr/>
        <a:lstStyle/>
        <a:p>
          <a:endParaRPr lang="zh-TW" altLang="en-US"/>
        </a:p>
      </dgm:t>
    </dgm:pt>
    <dgm:pt modelId="{CB485D4E-D695-43A4-B7DF-F78403F71291}" type="pres">
      <dgm:prSet presAssocID="{09D37DF3-0B5F-4A00-8098-ADBF4E997E74}" presName="parentLin" presStyleCnt="0"/>
      <dgm:spPr/>
      <dgm:t>
        <a:bodyPr/>
        <a:lstStyle/>
        <a:p>
          <a:endParaRPr lang="zh-TW" altLang="en-US"/>
        </a:p>
      </dgm:t>
    </dgm:pt>
    <dgm:pt modelId="{FD002AFB-6865-4AA0-9E82-87E4482110B9}" type="pres">
      <dgm:prSet presAssocID="{09D37DF3-0B5F-4A00-8098-ADBF4E997E74}" presName="parentLeftMargin" presStyleLbl="node1" presStyleIdx="0" presStyleCnt="1"/>
      <dgm:spPr/>
      <dgm:t>
        <a:bodyPr/>
        <a:lstStyle/>
        <a:p>
          <a:endParaRPr lang="zh-TW" altLang="en-US"/>
        </a:p>
      </dgm:t>
    </dgm:pt>
    <dgm:pt modelId="{D6DB422C-55BA-42D0-B7E1-83DC6A7E1A85}" type="pres">
      <dgm:prSet presAssocID="{09D37DF3-0B5F-4A00-8098-ADBF4E997E74}" presName="parentText" presStyleLbl="node1" presStyleIdx="0" presStyleCnt="1" custScaleY="524622" custLinFactNeighborX="-10335" custLinFactNeighborY="99880">
        <dgm:presLayoutVars>
          <dgm:chMax val="0"/>
          <dgm:bulletEnabled val="1"/>
        </dgm:presLayoutVars>
      </dgm:prSet>
      <dgm:spPr/>
      <dgm:t>
        <a:bodyPr/>
        <a:lstStyle/>
        <a:p>
          <a:endParaRPr lang="zh-TW" altLang="en-US"/>
        </a:p>
      </dgm:t>
    </dgm:pt>
    <dgm:pt modelId="{655BF7A5-8302-403D-B66A-299434407FC6}" type="pres">
      <dgm:prSet presAssocID="{09D37DF3-0B5F-4A00-8098-ADBF4E997E74}" presName="negativeSpace" presStyleCnt="0"/>
      <dgm:spPr/>
      <dgm:t>
        <a:bodyPr/>
        <a:lstStyle/>
        <a:p>
          <a:endParaRPr lang="zh-TW" altLang="en-US"/>
        </a:p>
      </dgm:t>
    </dgm:pt>
    <dgm:pt modelId="{B426E26A-9EC9-4C58-B2F5-66AE00017D62}" type="pres">
      <dgm:prSet presAssocID="{09D37DF3-0B5F-4A00-8098-ADBF4E997E74}" presName="childText" presStyleLbl="conFgAcc1" presStyleIdx="0" presStyleCnt="1" custScaleY="140073" custLinFactNeighborY="99451">
        <dgm:presLayoutVars>
          <dgm:bulletEnabled val="1"/>
        </dgm:presLayoutVars>
      </dgm:prSet>
      <dgm:spPr/>
      <dgm:t>
        <a:bodyPr/>
        <a:lstStyle/>
        <a:p>
          <a:endParaRPr lang="zh-TW" altLang="en-US"/>
        </a:p>
      </dgm:t>
    </dgm:pt>
  </dgm:ptLst>
  <dgm:cxnLst>
    <dgm:cxn modelId="{F6B57888-A97A-4CD0-90C4-8DD25D666670}" type="presOf" srcId="{09D37DF3-0B5F-4A00-8098-ADBF4E997E74}" destId="{D6DB422C-55BA-42D0-B7E1-83DC6A7E1A85}" srcOrd="1" destOrd="0" presId="urn:microsoft.com/office/officeart/2005/8/layout/list1"/>
    <dgm:cxn modelId="{6C0143AA-8B76-4E00-AFFE-B6BE5BCD0D86}" srcId="{09D37DF3-0B5F-4A00-8098-ADBF4E997E74}" destId="{7AADAC6E-ADFB-4105-B772-9EAFD6D1860D}" srcOrd="0" destOrd="0" parTransId="{8523036F-D6EA-4E28-BB30-0FD9EC6A9CC2}" sibTransId="{634B4525-2C47-46AA-9295-999E3EEF6AF9}"/>
    <dgm:cxn modelId="{84D2B3FB-49E5-4E7D-93B1-C8E878D0502B}" srcId="{A4803F09-89BC-49E8-B102-C6EB135D87E8}" destId="{09D37DF3-0B5F-4A00-8098-ADBF4E997E74}" srcOrd="0" destOrd="0" parTransId="{2343FFFD-51FE-4898-B80E-61AEE0F80D6A}" sibTransId="{454D551C-010F-4B35-9F4A-2ABB9B11881F}"/>
    <dgm:cxn modelId="{DEB83DFA-FF44-4788-AB61-A1B71B68B418}" type="presOf" srcId="{7AADAC6E-ADFB-4105-B772-9EAFD6D1860D}" destId="{B426E26A-9EC9-4C58-B2F5-66AE00017D62}" srcOrd="0" destOrd="0" presId="urn:microsoft.com/office/officeart/2005/8/layout/list1"/>
    <dgm:cxn modelId="{BBC4A893-126C-49E1-9D57-4A244C23B215}" type="presOf" srcId="{5530F26B-F06D-4A2C-A084-FA48C4E85CA4}" destId="{B426E26A-9EC9-4C58-B2F5-66AE00017D62}" srcOrd="0" destOrd="1" presId="urn:microsoft.com/office/officeart/2005/8/layout/list1"/>
    <dgm:cxn modelId="{4141210C-993C-44DD-B6B7-C483260C262E}" type="presOf" srcId="{09D37DF3-0B5F-4A00-8098-ADBF4E997E74}" destId="{FD002AFB-6865-4AA0-9E82-87E4482110B9}" srcOrd="0" destOrd="0" presId="urn:microsoft.com/office/officeart/2005/8/layout/list1"/>
    <dgm:cxn modelId="{62BDA24F-6BD6-4B13-8623-B17D1CBA59B4}" srcId="{09D37DF3-0B5F-4A00-8098-ADBF4E997E74}" destId="{5530F26B-F06D-4A2C-A084-FA48C4E85CA4}" srcOrd="1" destOrd="0" parTransId="{8931FA2F-626D-4CC2-8B0D-BEAE87E9309B}" sibTransId="{6F0D0F2A-D670-4581-B5AE-594A6877C687}"/>
    <dgm:cxn modelId="{3EB02562-017F-4300-9F73-2A7A4A1E8AF0}" type="presOf" srcId="{A4803F09-89BC-49E8-B102-C6EB135D87E8}" destId="{8257E6D6-BE5A-4883-AAB7-DF318AF60F9E}" srcOrd="0" destOrd="0" presId="urn:microsoft.com/office/officeart/2005/8/layout/list1"/>
    <dgm:cxn modelId="{A5B42AAA-C0F3-40CA-8F18-D724984A67A3}" type="presParOf" srcId="{8257E6D6-BE5A-4883-AAB7-DF318AF60F9E}" destId="{CB485D4E-D695-43A4-B7DF-F78403F71291}" srcOrd="0" destOrd="0" presId="urn:microsoft.com/office/officeart/2005/8/layout/list1"/>
    <dgm:cxn modelId="{6C5F3627-51DD-4ACF-B74A-E07585F200A8}" type="presParOf" srcId="{CB485D4E-D695-43A4-B7DF-F78403F71291}" destId="{FD002AFB-6865-4AA0-9E82-87E4482110B9}" srcOrd="0" destOrd="0" presId="urn:microsoft.com/office/officeart/2005/8/layout/list1"/>
    <dgm:cxn modelId="{1E1AC81C-2222-4A18-B544-066B1EC3987B}" type="presParOf" srcId="{CB485D4E-D695-43A4-B7DF-F78403F71291}" destId="{D6DB422C-55BA-42D0-B7E1-83DC6A7E1A85}" srcOrd="1" destOrd="0" presId="urn:microsoft.com/office/officeart/2005/8/layout/list1"/>
    <dgm:cxn modelId="{EBF39CC8-CED2-47FC-B507-864C6D1BB949}" type="presParOf" srcId="{8257E6D6-BE5A-4883-AAB7-DF318AF60F9E}" destId="{655BF7A5-8302-403D-B66A-299434407FC6}" srcOrd="1" destOrd="0" presId="urn:microsoft.com/office/officeart/2005/8/layout/list1"/>
    <dgm:cxn modelId="{4354FE60-D51C-43A6-9D4C-50133947FB28}" type="presParOf" srcId="{8257E6D6-BE5A-4883-AAB7-DF318AF60F9E}" destId="{B426E26A-9EC9-4C58-B2F5-66AE00017D62}" srcOrd="2"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6369C21-2294-4EE7-97C4-FA07BFD04CAE}">
      <dsp:nvSpPr>
        <dsp:cNvPr id="0" name=""/>
        <dsp:cNvSpPr/>
      </dsp:nvSpPr>
      <dsp:spPr>
        <a:xfrm>
          <a:off x="0" y="5443"/>
          <a:ext cx="7056784" cy="62887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kumimoji="1" lang="zh-TW" altLang="en-US" sz="2500" b="1" kern="1200" dirty="0" smtClean="0"/>
            <a:t>支應範圍</a:t>
          </a:r>
          <a:endParaRPr kumimoji="1" lang="zh-TW" sz="2500" b="1" kern="1200" dirty="0"/>
        </a:p>
      </dsp:txBody>
      <dsp:txXfrm>
        <a:off x="0" y="5443"/>
        <a:ext cx="7056784" cy="628875"/>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3E6D993-6320-40FF-9BCC-68E52E11CC98}">
      <dsp:nvSpPr>
        <dsp:cNvPr id="0" name=""/>
        <dsp:cNvSpPr/>
      </dsp:nvSpPr>
      <dsp:spPr>
        <a:xfrm>
          <a:off x="2825821" y="1566411"/>
          <a:ext cx="1117108" cy="1117108"/>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專案農貸</a:t>
          </a:r>
          <a:endParaRPr lang="zh-TW" altLang="en-US" sz="2400" kern="1200" dirty="0"/>
        </a:p>
      </dsp:txBody>
      <dsp:txXfrm>
        <a:off x="2825821" y="1566411"/>
        <a:ext cx="1117108" cy="1117108"/>
      </dsp:txXfrm>
    </dsp:sp>
    <dsp:sp modelId="{D4F76D0B-B5C5-4E26-AB8B-9CA3506AEE9B}">
      <dsp:nvSpPr>
        <dsp:cNvPr id="0" name=""/>
        <dsp:cNvSpPr/>
      </dsp:nvSpPr>
      <dsp:spPr>
        <a:xfrm rot="16200000">
          <a:off x="3266024" y="1159897"/>
          <a:ext cx="236702" cy="37981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zh-TW" altLang="en-US" sz="1700" kern="1200"/>
        </a:p>
      </dsp:txBody>
      <dsp:txXfrm rot="16200000">
        <a:off x="3266024" y="1159897"/>
        <a:ext cx="236702" cy="379816"/>
      </dsp:txXfrm>
    </dsp:sp>
    <dsp:sp modelId="{3A824AF2-8CE1-4E59-BC50-04B7301A634C}">
      <dsp:nvSpPr>
        <dsp:cNvPr id="0" name=""/>
        <dsp:cNvSpPr/>
      </dsp:nvSpPr>
      <dsp:spPr>
        <a:xfrm>
          <a:off x="2825821" y="2693"/>
          <a:ext cx="1117108" cy="1117108"/>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農業</a:t>
          </a:r>
          <a:endParaRPr lang="zh-TW" altLang="en-US" sz="2400" kern="1200" dirty="0"/>
        </a:p>
      </dsp:txBody>
      <dsp:txXfrm>
        <a:off x="2825821" y="2693"/>
        <a:ext cx="1117108" cy="1117108"/>
      </dsp:txXfrm>
    </dsp:sp>
    <dsp:sp modelId="{24EA0A70-EEF2-47E5-AA70-A375E6F431C8}">
      <dsp:nvSpPr>
        <dsp:cNvPr id="0" name=""/>
        <dsp:cNvSpPr/>
      </dsp:nvSpPr>
      <dsp:spPr>
        <a:xfrm rot="20520000">
          <a:off x="4003245" y="1695519"/>
          <a:ext cx="236702" cy="37981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zh-TW" altLang="en-US" sz="1700" kern="1200"/>
        </a:p>
      </dsp:txBody>
      <dsp:txXfrm rot="20520000">
        <a:off x="4003245" y="1695519"/>
        <a:ext cx="236702" cy="379816"/>
      </dsp:txXfrm>
    </dsp:sp>
    <dsp:sp modelId="{2D83EEA7-A20F-44E7-8121-CF5BED9D3ABC}">
      <dsp:nvSpPr>
        <dsp:cNvPr id="0" name=""/>
        <dsp:cNvSpPr/>
      </dsp:nvSpPr>
      <dsp:spPr>
        <a:xfrm>
          <a:off x="4313005" y="1083196"/>
          <a:ext cx="1117108" cy="1117108"/>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zh-TW" altLang="en-US" sz="1800" kern="1200" dirty="0" smtClean="0"/>
            <a:t>農漁民家計週轉</a:t>
          </a:r>
          <a:endParaRPr lang="zh-TW" altLang="en-US" sz="1800" kern="1200" dirty="0"/>
        </a:p>
      </dsp:txBody>
      <dsp:txXfrm>
        <a:off x="4313005" y="1083196"/>
        <a:ext cx="1117108" cy="1117108"/>
      </dsp:txXfrm>
    </dsp:sp>
    <dsp:sp modelId="{BE5FD864-C267-48FE-961F-08F3BC4E305F}">
      <dsp:nvSpPr>
        <dsp:cNvPr id="0" name=""/>
        <dsp:cNvSpPr/>
      </dsp:nvSpPr>
      <dsp:spPr>
        <a:xfrm rot="3240000">
          <a:off x="3721652" y="2562174"/>
          <a:ext cx="236702" cy="37981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zh-TW" altLang="en-US" sz="1700" kern="1200"/>
        </a:p>
      </dsp:txBody>
      <dsp:txXfrm rot="3240000">
        <a:off x="3721652" y="2562174"/>
        <a:ext cx="236702" cy="379816"/>
      </dsp:txXfrm>
    </dsp:sp>
    <dsp:sp modelId="{A0D2DEF1-B71C-4335-8C0C-1667429CDF87}">
      <dsp:nvSpPr>
        <dsp:cNvPr id="0" name=""/>
        <dsp:cNvSpPr/>
      </dsp:nvSpPr>
      <dsp:spPr>
        <a:xfrm>
          <a:off x="3744952" y="2831485"/>
          <a:ext cx="1117108" cy="1117108"/>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畜牧業</a:t>
          </a:r>
          <a:endParaRPr lang="zh-TW" altLang="en-US" sz="2400" kern="1200" dirty="0"/>
        </a:p>
      </dsp:txBody>
      <dsp:txXfrm>
        <a:off x="3744952" y="2831485"/>
        <a:ext cx="1117108" cy="1117108"/>
      </dsp:txXfrm>
    </dsp:sp>
    <dsp:sp modelId="{6BB1C8C8-E22D-4993-A825-4B618CC155C2}">
      <dsp:nvSpPr>
        <dsp:cNvPr id="0" name=""/>
        <dsp:cNvSpPr/>
      </dsp:nvSpPr>
      <dsp:spPr>
        <a:xfrm rot="7560000">
          <a:off x="2810397" y="2562174"/>
          <a:ext cx="236702" cy="37981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zh-TW" altLang="en-US" sz="1700" kern="1200"/>
        </a:p>
      </dsp:txBody>
      <dsp:txXfrm rot="7560000">
        <a:off x="2810397" y="2562174"/>
        <a:ext cx="236702" cy="379816"/>
      </dsp:txXfrm>
    </dsp:sp>
    <dsp:sp modelId="{DB08F1C2-7B52-428C-87CB-AE06244DB7EA}">
      <dsp:nvSpPr>
        <dsp:cNvPr id="0" name=""/>
        <dsp:cNvSpPr/>
      </dsp:nvSpPr>
      <dsp:spPr>
        <a:xfrm>
          <a:off x="1906691" y="2831485"/>
          <a:ext cx="1117108" cy="1117108"/>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漁業</a:t>
          </a:r>
          <a:endParaRPr lang="zh-TW" altLang="en-US" sz="2400" kern="1200" dirty="0"/>
        </a:p>
      </dsp:txBody>
      <dsp:txXfrm>
        <a:off x="1906691" y="2831485"/>
        <a:ext cx="1117108" cy="1117108"/>
      </dsp:txXfrm>
    </dsp:sp>
    <dsp:sp modelId="{76606E4E-BD44-4803-B766-C9D933F1AE26}">
      <dsp:nvSpPr>
        <dsp:cNvPr id="0" name=""/>
        <dsp:cNvSpPr/>
      </dsp:nvSpPr>
      <dsp:spPr>
        <a:xfrm rot="11880000">
          <a:off x="2528803" y="1695519"/>
          <a:ext cx="236702" cy="37981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zh-TW" altLang="en-US" sz="1700" kern="1200"/>
        </a:p>
      </dsp:txBody>
      <dsp:txXfrm rot="11880000">
        <a:off x="2528803" y="1695519"/>
        <a:ext cx="236702" cy="379816"/>
      </dsp:txXfrm>
    </dsp:sp>
    <dsp:sp modelId="{B43E5E51-FC97-490A-B475-1962C7CB9E28}">
      <dsp:nvSpPr>
        <dsp:cNvPr id="0" name=""/>
        <dsp:cNvSpPr/>
      </dsp:nvSpPr>
      <dsp:spPr>
        <a:xfrm>
          <a:off x="1338637" y="1083196"/>
          <a:ext cx="1117108" cy="1117108"/>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kern="1200" dirty="0" smtClean="0"/>
            <a:t>林業</a:t>
          </a:r>
          <a:endParaRPr lang="zh-TW" altLang="en-US" sz="2400" kern="1200" dirty="0"/>
        </a:p>
      </dsp:txBody>
      <dsp:txXfrm>
        <a:off x="1338637" y="1083196"/>
        <a:ext cx="1117108" cy="1117108"/>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F73F71-326F-401E-8F16-52BF99CACDA6}">
      <dsp:nvSpPr>
        <dsp:cNvPr id="0" name=""/>
        <dsp:cNvSpPr/>
      </dsp:nvSpPr>
      <dsp:spPr>
        <a:xfrm>
          <a:off x="445970" y="10387"/>
          <a:ext cx="5228986" cy="5031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kumimoji="1" lang="zh-TW" sz="1900" b="1" kern="1200" dirty="0" smtClean="0"/>
            <a:t>專案農貸利率、補貼基準及利息補貼彙整</a:t>
          </a:r>
          <a:r>
            <a:rPr kumimoji="1" lang="zh-TW" altLang="en-US" sz="1900" b="1" kern="1200" dirty="0" smtClean="0"/>
            <a:t>表</a:t>
          </a:r>
          <a:endParaRPr lang="zh-TW" sz="1900" b="1" kern="1200" dirty="0"/>
        </a:p>
      </dsp:txBody>
      <dsp:txXfrm>
        <a:off x="445970" y="10387"/>
        <a:ext cx="5228986" cy="50310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CEBBCEA-636F-4238-8D6B-57FB4E8F0344}">
      <dsp:nvSpPr>
        <dsp:cNvPr id="0" name=""/>
        <dsp:cNvSpPr/>
      </dsp:nvSpPr>
      <dsp:spPr>
        <a:xfrm>
          <a:off x="0" y="73111"/>
          <a:ext cx="7945201" cy="4917988"/>
        </a:xfrm>
        <a:prstGeom prst="rect">
          <a:avLst/>
        </a:prstGeom>
        <a:no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648265" tIns="168288" rIns="648265" bIns="227584" numCol="1" spcCol="1270" anchor="t" anchorCtr="0">
          <a:noAutofit/>
        </a:bodyPr>
        <a:lstStyle/>
        <a:p>
          <a:pPr marL="285750" lvl="1" indent="-285750" algn="l" defTabSz="1422400">
            <a:lnSpc>
              <a:spcPct val="90000"/>
            </a:lnSpc>
            <a:spcBef>
              <a:spcPct val="0"/>
            </a:spcBef>
            <a:spcAft>
              <a:spcPct val="15000"/>
            </a:spcAft>
            <a:buChar char="••"/>
          </a:pPr>
          <a:r>
            <a:rPr lang="zh-TW" altLang="en-US" sz="3200" kern="1200" dirty="0" smtClean="0"/>
            <a:t>專案農貸與一般貸款均適用徵、授信相關規定，以確保其債權。</a:t>
          </a:r>
          <a:endParaRPr lang="zh-TW" altLang="en-US" sz="3200" kern="1200" dirty="0"/>
        </a:p>
        <a:p>
          <a:pPr marL="285750" lvl="1" indent="-285750" algn="l" defTabSz="1422400">
            <a:lnSpc>
              <a:spcPct val="90000"/>
            </a:lnSpc>
            <a:spcBef>
              <a:spcPct val="0"/>
            </a:spcBef>
            <a:spcAft>
              <a:spcPct val="15000"/>
            </a:spcAft>
            <a:buChar char="••"/>
          </a:pPr>
          <a:r>
            <a:rPr lang="zh-TW" altLang="en-US" sz="3200" kern="1200" dirty="0" smtClean="0"/>
            <a:t>專案農貸旨在照顧農漁民，及促進農業發展，應確保係供農用。專案農貸之貸款資格及用途於各項貸款辦法或要點均有明定，經辦農漁會應依相關規定覈實審核。</a:t>
          </a:r>
          <a:endParaRPr lang="zh-TW" altLang="en-US" sz="3200" kern="1200" dirty="0"/>
        </a:p>
        <a:p>
          <a:pPr marL="285750" lvl="1" indent="-285750" algn="l" defTabSz="1422400">
            <a:lnSpc>
              <a:spcPct val="90000"/>
            </a:lnSpc>
            <a:spcBef>
              <a:spcPct val="0"/>
            </a:spcBef>
            <a:spcAft>
              <a:spcPct val="15000"/>
            </a:spcAft>
            <a:buChar char="••"/>
          </a:pPr>
          <a:r>
            <a:rPr lang="zh-TW" altLang="en-US" sz="3200" kern="1200" dirty="0" smtClean="0"/>
            <a:t>為確保貸款效益，經辦農漁會應落實辦理貸後查驗工作。</a:t>
          </a:r>
          <a:endParaRPr lang="zh-TW" altLang="en-US" sz="3200" kern="1200" dirty="0"/>
        </a:p>
      </dsp:txBody>
      <dsp:txXfrm>
        <a:off x="0" y="73111"/>
        <a:ext cx="7945201" cy="4917988"/>
      </dsp:txXfrm>
    </dsp:sp>
    <dsp:sp modelId="{E568D55B-30FA-4966-8455-42BE0B0FC420}">
      <dsp:nvSpPr>
        <dsp:cNvPr id="0" name=""/>
        <dsp:cNvSpPr/>
      </dsp:nvSpPr>
      <dsp:spPr>
        <a:xfrm>
          <a:off x="417636" y="196"/>
          <a:ext cx="5846911" cy="145437"/>
        </a:xfrm>
        <a:prstGeom prst="roundRect">
          <a:avLst/>
        </a:prstGeom>
        <a:no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99" tIns="0" rIns="220999" bIns="0" numCol="1" spcCol="1270" anchor="ctr" anchorCtr="0">
          <a:noAutofit/>
        </a:bodyPr>
        <a:lstStyle/>
        <a:p>
          <a:pPr lvl="0" algn="l" defTabSz="533400">
            <a:lnSpc>
              <a:spcPct val="90000"/>
            </a:lnSpc>
            <a:spcBef>
              <a:spcPct val="0"/>
            </a:spcBef>
            <a:spcAft>
              <a:spcPct val="35000"/>
            </a:spcAft>
          </a:pPr>
          <a:endParaRPr lang="zh-TW" altLang="en-US" sz="1200" kern="1200" dirty="0">
            <a:solidFill>
              <a:srgbClr val="FF0000"/>
            </a:solidFill>
          </a:endParaRPr>
        </a:p>
      </dsp:txBody>
      <dsp:txXfrm>
        <a:off x="417636" y="196"/>
        <a:ext cx="5846911" cy="145437"/>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3E8345A-33AF-4A2F-84F4-0D3B881CA413}">
      <dsp:nvSpPr>
        <dsp:cNvPr id="0" name=""/>
        <dsp:cNvSpPr/>
      </dsp:nvSpPr>
      <dsp:spPr>
        <a:xfrm>
          <a:off x="0" y="437146"/>
          <a:ext cx="8026400" cy="36855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22938" tIns="541528" rIns="622938" bIns="184912" numCol="1" spcCol="1270" anchor="t" anchorCtr="0">
          <a:noAutofit/>
        </a:bodyPr>
        <a:lstStyle/>
        <a:p>
          <a:pPr marL="228600" lvl="1" indent="-228600" algn="l" defTabSz="1155700">
            <a:lnSpc>
              <a:spcPct val="90000"/>
            </a:lnSpc>
            <a:spcBef>
              <a:spcPct val="0"/>
            </a:spcBef>
            <a:spcAft>
              <a:spcPct val="15000"/>
            </a:spcAft>
            <a:buChar char="••"/>
          </a:pPr>
          <a:r>
            <a:rPr lang="zh-TW" sz="2600" kern="1200" dirty="0" smtClean="0"/>
            <a:t>實際從事農</a:t>
          </a:r>
          <a:r>
            <a:rPr lang="en-US" sz="2600" kern="1200" dirty="0" smtClean="0"/>
            <a:t>(</a:t>
          </a:r>
          <a:r>
            <a:rPr lang="zh-TW" sz="2600" kern="1200" dirty="0" smtClean="0"/>
            <a:t>漁</a:t>
          </a:r>
          <a:r>
            <a:rPr lang="en-US" sz="2600" kern="1200" dirty="0" smtClean="0"/>
            <a:t>)</a:t>
          </a:r>
          <a:r>
            <a:rPr lang="zh-TW" sz="2600" kern="1200" dirty="0" smtClean="0"/>
            <a:t>業之農</a:t>
          </a:r>
          <a:r>
            <a:rPr lang="en-US" sz="2600" kern="1200" dirty="0" smtClean="0"/>
            <a:t>(</a:t>
          </a:r>
          <a:r>
            <a:rPr lang="zh-TW" sz="2600" kern="1200" dirty="0" smtClean="0"/>
            <a:t>漁</a:t>
          </a:r>
          <a:r>
            <a:rPr lang="en-US" sz="2600" kern="1200" dirty="0" smtClean="0"/>
            <a:t>)</a:t>
          </a:r>
          <a:r>
            <a:rPr lang="zh-TW" sz="2600" kern="1200" dirty="0" smtClean="0"/>
            <a:t>民。</a:t>
          </a:r>
          <a:endParaRPr lang="zh-TW" altLang="en-US" sz="2600" kern="1200" dirty="0"/>
        </a:p>
        <a:p>
          <a:pPr marL="228600" lvl="1" indent="-228600" algn="l" defTabSz="1155700">
            <a:lnSpc>
              <a:spcPct val="90000"/>
            </a:lnSpc>
            <a:spcBef>
              <a:spcPct val="0"/>
            </a:spcBef>
            <a:spcAft>
              <a:spcPct val="15000"/>
            </a:spcAft>
            <a:buChar char="••"/>
          </a:pPr>
          <a:r>
            <a:rPr lang="zh-TW" sz="2600" kern="1200" dirty="0" smtClean="0"/>
            <a:t>農</a:t>
          </a:r>
          <a:r>
            <a:rPr lang="en-US" sz="2600" kern="1200" dirty="0" smtClean="0"/>
            <a:t>(</a:t>
          </a:r>
          <a:r>
            <a:rPr lang="zh-TW" sz="2600" kern="1200" dirty="0" smtClean="0"/>
            <a:t>漁</a:t>
          </a:r>
          <a:r>
            <a:rPr lang="en-US" sz="2600" kern="1200" dirty="0" smtClean="0"/>
            <a:t>)</a:t>
          </a:r>
          <a:r>
            <a:rPr lang="zh-TW" sz="2600" kern="1200" dirty="0" smtClean="0"/>
            <a:t>民團體。 </a:t>
          </a:r>
          <a:endParaRPr lang="zh-TW" sz="2600" kern="1200" dirty="0"/>
        </a:p>
        <a:p>
          <a:pPr marL="228600" lvl="1" indent="-228600" algn="l" defTabSz="1155700">
            <a:lnSpc>
              <a:spcPct val="90000"/>
            </a:lnSpc>
            <a:spcBef>
              <a:spcPct val="0"/>
            </a:spcBef>
            <a:spcAft>
              <a:spcPct val="15000"/>
            </a:spcAft>
            <a:buChar char="••"/>
          </a:pPr>
          <a:r>
            <a:rPr lang="zh-TW" sz="2600" kern="1200" dirty="0" smtClean="0"/>
            <a:t>辦理農機代耕或出租業務之農</a:t>
          </a:r>
          <a:r>
            <a:rPr lang="en-US" sz="2600" kern="1200" dirty="0" smtClean="0"/>
            <a:t>(</a:t>
          </a:r>
          <a:r>
            <a:rPr lang="zh-TW" sz="2600" kern="1200" dirty="0" smtClean="0"/>
            <a:t>漁</a:t>
          </a:r>
          <a:r>
            <a:rPr lang="en-US" sz="2600" kern="1200" dirty="0" smtClean="0"/>
            <a:t>)</a:t>
          </a:r>
          <a:r>
            <a:rPr lang="zh-TW" sz="2600" kern="1200" dirty="0" smtClean="0"/>
            <a:t>民。</a:t>
          </a:r>
          <a:endParaRPr lang="zh-TW" sz="2600" kern="1200" dirty="0"/>
        </a:p>
        <a:p>
          <a:pPr marL="228600" lvl="1" indent="-228600" algn="l" defTabSz="1155700">
            <a:lnSpc>
              <a:spcPct val="90000"/>
            </a:lnSpc>
            <a:spcBef>
              <a:spcPct val="0"/>
            </a:spcBef>
            <a:spcAft>
              <a:spcPct val="15000"/>
            </a:spcAft>
            <a:buChar char="••"/>
          </a:pPr>
          <a:r>
            <a:rPr lang="zh-TW" sz="2600" kern="1200" dirty="0" smtClean="0"/>
            <a:t>農</a:t>
          </a:r>
          <a:r>
            <a:rPr lang="en-US" sz="2600" kern="1200" dirty="0" smtClean="0"/>
            <a:t>(</a:t>
          </a:r>
          <a:r>
            <a:rPr lang="zh-TW" sz="2600" kern="1200" dirty="0" smtClean="0"/>
            <a:t>漁</a:t>
          </a:r>
          <a:r>
            <a:rPr lang="en-US" sz="2600" kern="1200" dirty="0" smtClean="0"/>
            <a:t>)</a:t>
          </a:r>
          <a:r>
            <a:rPr lang="zh-TW" sz="2600" kern="1200" dirty="0" smtClean="0"/>
            <a:t>民</a:t>
          </a:r>
          <a:r>
            <a:rPr lang="zh-TW" altLang="en-US" sz="2600" kern="1200" dirty="0" smtClean="0"/>
            <a:t>及</a:t>
          </a:r>
          <a:r>
            <a:rPr lang="zh-TW" sz="2600" kern="1200" dirty="0" smtClean="0"/>
            <a:t>農</a:t>
          </a:r>
          <a:r>
            <a:rPr lang="en-US" sz="2600" kern="1200" dirty="0" smtClean="0"/>
            <a:t>(</a:t>
          </a:r>
          <a:r>
            <a:rPr lang="zh-TW" sz="2600" kern="1200" dirty="0" smtClean="0"/>
            <a:t>漁</a:t>
          </a:r>
          <a:r>
            <a:rPr lang="en-US" sz="2600" kern="1200" dirty="0" smtClean="0"/>
            <a:t>)</a:t>
          </a:r>
          <a:r>
            <a:rPr lang="zh-TW" sz="2600" kern="1200" dirty="0" smtClean="0"/>
            <a:t>民團體</a:t>
          </a:r>
          <a:r>
            <a:rPr lang="zh-TW" altLang="en-US" sz="2600" kern="1200" dirty="0" smtClean="0"/>
            <a:t>借款人，使用土地、用水及設施，應符合有關法令規定，其從事之農、漁、牧生產應經核准或依有關法令辦理登記。</a:t>
          </a:r>
          <a:endParaRPr lang="zh-TW" altLang="en-US" sz="2600" kern="1200" dirty="0"/>
        </a:p>
      </dsp:txBody>
      <dsp:txXfrm>
        <a:off x="0" y="437146"/>
        <a:ext cx="8026400" cy="3685500"/>
      </dsp:txXfrm>
    </dsp:sp>
    <dsp:sp modelId="{2E8F947F-88C2-43D6-90C5-5862FDB4B1D1}">
      <dsp:nvSpPr>
        <dsp:cNvPr id="0" name=""/>
        <dsp:cNvSpPr/>
      </dsp:nvSpPr>
      <dsp:spPr>
        <a:xfrm>
          <a:off x="401320" y="53386"/>
          <a:ext cx="5618480" cy="7675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lvl="0" algn="l" defTabSz="1155700">
            <a:lnSpc>
              <a:spcPct val="90000"/>
            </a:lnSpc>
            <a:spcBef>
              <a:spcPct val="0"/>
            </a:spcBef>
            <a:spcAft>
              <a:spcPct val="35000"/>
            </a:spcAft>
          </a:pPr>
          <a:r>
            <a:rPr lang="zh-TW" altLang="en-US" sz="2600" kern="1200" dirty="0" smtClean="0"/>
            <a:t>貸款對象</a:t>
          </a:r>
          <a:endParaRPr lang="zh-TW" altLang="en-US" sz="2600" kern="1200" dirty="0"/>
        </a:p>
      </dsp:txBody>
      <dsp:txXfrm>
        <a:off x="401320" y="53386"/>
        <a:ext cx="5618480" cy="767520"/>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07BAE52-0A21-4AE7-B768-A71289AEA7F9}">
      <dsp:nvSpPr>
        <dsp:cNvPr id="0" name=""/>
        <dsp:cNvSpPr/>
      </dsp:nvSpPr>
      <dsp:spPr>
        <a:xfrm>
          <a:off x="0" y="471"/>
          <a:ext cx="8153400" cy="761528"/>
        </a:xfrm>
        <a:prstGeom prst="roundRect">
          <a:avLst/>
        </a:prstGeom>
        <a:noFill/>
        <a:ln w="25400" cap="flat" cmpd="sng" algn="ctr">
          <a:noFill/>
          <a:prstDash val="solid"/>
        </a:ln>
        <a:effectLst/>
        <a:scene3d>
          <a:camera prst="orthographicFront"/>
          <a:lightRig rig="flat" dir="t"/>
        </a:scene3d>
        <a:sp3d/>
      </dsp:spPr>
      <dsp:style>
        <a:lnRef idx="2">
          <a:schemeClr val="accent3"/>
        </a:lnRef>
        <a:fillRef idx="1">
          <a:schemeClr val="lt1"/>
        </a:fillRef>
        <a:effectRef idx="0">
          <a:schemeClr val="accent3"/>
        </a:effectRef>
        <a:fontRef idx="minor">
          <a:schemeClr val="dk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zh-TW" altLang="en-US" sz="4000" b="1" kern="1200" dirty="0" smtClean="0">
              <a:solidFill>
                <a:schemeClr val="accent2"/>
              </a:solidFill>
            </a:rPr>
            <a:t>農機貸款</a:t>
          </a:r>
          <a:endParaRPr lang="zh-TW" altLang="en-US" sz="4000" b="1" kern="1200" dirty="0">
            <a:solidFill>
              <a:schemeClr val="accent2"/>
            </a:solidFill>
          </a:endParaRPr>
        </a:p>
      </dsp:txBody>
      <dsp:txXfrm>
        <a:off x="0" y="471"/>
        <a:ext cx="8153400" cy="761528"/>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2197614-B9D3-4E6E-BCC7-D7CCF7569EFA}">
      <dsp:nvSpPr>
        <dsp:cNvPr id="0" name=""/>
        <dsp:cNvSpPr/>
      </dsp:nvSpPr>
      <dsp:spPr>
        <a:xfrm>
          <a:off x="0" y="528015"/>
          <a:ext cx="8026400" cy="427455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22938" tIns="479044" rIns="622938" bIns="163576" numCol="1" spcCol="1270" anchor="t" anchorCtr="0">
          <a:noAutofit/>
        </a:bodyPr>
        <a:lstStyle/>
        <a:p>
          <a:pPr marL="228600" lvl="1" indent="-228600" algn="just" defTabSz="1022350">
            <a:lnSpc>
              <a:spcPct val="90000"/>
            </a:lnSpc>
            <a:spcBef>
              <a:spcPct val="0"/>
            </a:spcBef>
            <a:spcAft>
              <a:spcPct val="15000"/>
            </a:spcAft>
            <a:buChar char="••"/>
          </a:pPr>
          <a:r>
            <a:rPr lang="zh-TW" sz="2300" kern="1200" dirty="0" smtClean="0"/>
            <a:t>用於購置</a:t>
          </a:r>
          <a:r>
            <a:rPr lang="zh-TW" sz="2300" kern="1200" dirty="0" smtClean="0">
              <a:solidFill>
                <a:srgbClr val="FF0000"/>
              </a:solidFill>
            </a:rPr>
            <a:t>全新</a:t>
          </a:r>
          <a:r>
            <a:rPr lang="zh-TW" sz="2300" kern="1200" dirty="0" smtClean="0"/>
            <a:t>農漁機械或自動化設備</a:t>
          </a:r>
          <a:r>
            <a:rPr lang="en-US" sz="2300" kern="1200" dirty="0" smtClean="0"/>
            <a:t>(</a:t>
          </a:r>
          <a:r>
            <a:rPr lang="zh-TW" sz="2300" kern="1200" dirty="0" smtClean="0"/>
            <a:t>均可含附屬設備</a:t>
          </a:r>
          <a:r>
            <a:rPr lang="en-US" sz="2300" kern="1200" dirty="0" smtClean="0"/>
            <a:t>)</a:t>
          </a:r>
          <a:r>
            <a:rPr lang="zh-TW" sz="2300" kern="1200" dirty="0" smtClean="0"/>
            <a:t>其機種、機型或牌型以農委會正式核定者為限。</a:t>
          </a:r>
          <a:endParaRPr lang="zh-TW" altLang="en-US" sz="2300" kern="1200" dirty="0"/>
        </a:p>
        <a:p>
          <a:pPr marL="228600" lvl="1" indent="-228600" algn="just" defTabSz="1022350">
            <a:lnSpc>
              <a:spcPct val="90000"/>
            </a:lnSpc>
            <a:spcBef>
              <a:spcPct val="0"/>
            </a:spcBef>
            <a:spcAft>
              <a:spcPct val="15000"/>
            </a:spcAft>
            <a:buChar char="••"/>
          </a:pPr>
          <a:r>
            <a:rPr lang="zh-TW" sz="2300" kern="1200" dirty="0" smtClean="0"/>
            <a:t>用於購置經農委會個案核定之</a:t>
          </a:r>
          <a:r>
            <a:rPr lang="zh-TW" sz="2300" kern="1200" dirty="0" smtClean="0">
              <a:solidFill>
                <a:srgbClr val="FF0000"/>
              </a:solidFill>
            </a:rPr>
            <a:t>全新</a:t>
          </a:r>
          <a:r>
            <a:rPr lang="zh-TW" sz="2300" kern="1200" dirty="0" smtClean="0"/>
            <a:t>農漁業自動化設備</a:t>
          </a:r>
          <a:r>
            <a:rPr lang="en-US" sz="2300" kern="1200" dirty="0" smtClean="0"/>
            <a:t>(</a:t>
          </a:r>
          <a:r>
            <a:rPr lang="zh-TW" sz="2300" kern="1200" dirty="0" smtClean="0"/>
            <a:t>均含附屬設備</a:t>
          </a:r>
          <a:r>
            <a:rPr lang="en-US" sz="2300" kern="1200" dirty="0" smtClean="0"/>
            <a:t>)</a:t>
          </a:r>
          <a:r>
            <a:rPr lang="zh-TW" sz="2300" kern="1200" dirty="0" smtClean="0"/>
            <a:t>。</a:t>
          </a:r>
          <a:endParaRPr lang="zh-TW" sz="2300" kern="1200" dirty="0"/>
        </a:p>
        <a:p>
          <a:pPr marL="228600" lvl="1" indent="-228600" algn="just" defTabSz="1022350">
            <a:lnSpc>
              <a:spcPct val="90000"/>
            </a:lnSpc>
            <a:spcBef>
              <a:spcPct val="0"/>
            </a:spcBef>
            <a:spcAft>
              <a:spcPct val="15000"/>
            </a:spcAft>
            <a:buChar char="••"/>
          </a:pPr>
          <a:r>
            <a:rPr lang="zh-TW" sz="2300" kern="1200" dirty="0" smtClean="0"/>
            <a:t>用於投資改造</a:t>
          </a:r>
          <a:r>
            <a:rPr lang="en-US" sz="2300" kern="1200" dirty="0" smtClean="0"/>
            <a:t>(</a:t>
          </a:r>
          <a:r>
            <a:rPr lang="zh-TW" sz="2300" kern="1200" dirty="0" smtClean="0"/>
            <a:t>改裝</a:t>
          </a:r>
          <a:r>
            <a:rPr lang="en-US" sz="2300" kern="1200" dirty="0" smtClean="0"/>
            <a:t>)</a:t>
          </a:r>
          <a:r>
            <a:rPr lang="zh-TW" sz="2300" kern="1200" dirty="0" smtClean="0"/>
            <a:t>傳統農業設備為自動化設備，以有關投資計畫經農委會核定者為限。</a:t>
          </a:r>
          <a:endParaRPr lang="zh-TW" sz="2300" kern="1200" dirty="0"/>
        </a:p>
        <a:p>
          <a:pPr marL="228600" lvl="1" indent="-228600" algn="just" defTabSz="1022350">
            <a:lnSpc>
              <a:spcPct val="90000"/>
            </a:lnSpc>
            <a:spcBef>
              <a:spcPct val="0"/>
            </a:spcBef>
            <a:spcAft>
              <a:spcPct val="15000"/>
            </a:spcAft>
            <a:buChar char="••"/>
          </a:pPr>
          <a:r>
            <a:rPr lang="zh-TW" sz="2300" kern="1200" dirty="0" smtClean="0"/>
            <a:t>農漁機械或自動化設備限供作從事農</a:t>
          </a:r>
          <a:r>
            <a:rPr lang="en-US" sz="2300" kern="1200" dirty="0" smtClean="0"/>
            <a:t>(</a:t>
          </a:r>
          <a:r>
            <a:rPr lang="zh-TW" sz="2300" kern="1200" dirty="0" smtClean="0"/>
            <a:t>漁</a:t>
          </a:r>
          <a:r>
            <a:rPr lang="en-US" sz="2300" kern="1200" dirty="0" smtClean="0"/>
            <a:t>)</a:t>
          </a:r>
          <a:r>
            <a:rPr lang="zh-TW" sz="2300" kern="1200" dirty="0" smtClean="0"/>
            <a:t>業之用，其屬於同一機種者，每一戶以貸款一台</a:t>
          </a:r>
          <a:r>
            <a:rPr lang="en-US" sz="2300" kern="1200" dirty="0" smtClean="0"/>
            <a:t>(</a:t>
          </a:r>
          <a:r>
            <a:rPr lang="zh-TW" sz="2300" kern="1200" dirty="0" smtClean="0"/>
            <a:t>套</a:t>
          </a:r>
          <a:r>
            <a:rPr lang="en-US" sz="2300" kern="1200" dirty="0" smtClean="0"/>
            <a:t>)</a:t>
          </a:r>
          <a:r>
            <a:rPr lang="zh-TW" sz="2300" kern="1200" dirty="0" smtClean="0"/>
            <a:t>為原則，同機種汰舊換新時，應將舊機有關貸款還清後始得辦理。</a:t>
          </a:r>
          <a:endParaRPr lang="zh-TW" sz="2300" kern="1200" dirty="0"/>
        </a:p>
      </dsp:txBody>
      <dsp:txXfrm>
        <a:off x="0" y="528015"/>
        <a:ext cx="8026400" cy="4274550"/>
      </dsp:txXfrm>
    </dsp:sp>
    <dsp:sp modelId="{96533044-A4F2-4AAA-B289-BD8B95856457}">
      <dsp:nvSpPr>
        <dsp:cNvPr id="0" name=""/>
        <dsp:cNvSpPr/>
      </dsp:nvSpPr>
      <dsp:spPr>
        <a:xfrm>
          <a:off x="401320" y="188534"/>
          <a:ext cx="5618480" cy="6789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lvl="0" algn="l" defTabSz="1022350">
            <a:lnSpc>
              <a:spcPct val="90000"/>
            </a:lnSpc>
            <a:spcBef>
              <a:spcPct val="0"/>
            </a:spcBef>
            <a:spcAft>
              <a:spcPct val="35000"/>
            </a:spcAft>
          </a:pPr>
          <a:r>
            <a:rPr lang="zh-TW" altLang="en-US" sz="2300" kern="1200" dirty="0" smtClean="0"/>
            <a:t>貸款用途</a:t>
          </a:r>
          <a:endParaRPr lang="zh-TW" altLang="en-US" sz="2300" kern="1200" dirty="0"/>
        </a:p>
      </dsp:txBody>
      <dsp:txXfrm>
        <a:off x="401320" y="188534"/>
        <a:ext cx="5618480" cy="678960"/>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8C8D7E8-9CAC-4CDB-9533-FCC801CD14F6}">
      <dsp:nvSpPr>
        <dsp:cNvPr id="0" name=""/>
        <dsp:cNvSpPr/>
      </dsp:nvSpPr>
      <dsp:spPr>
        <a:xfrm>
          <a:off x="0" y="235"/>
          <a:ext cx="8153400" cy="761528"/>
        </a:xfrm>
        <a:prstGeom prst="roundRect">
          <a:avLst/>
        </a:prstGeom>
        <a:noFill/>
        <a:ln w="25400" cap="flat" cmpd="sng" algn="ctr">
          <a:noFill/>
          <a:prstDash val="solid"/>
        </a:ln>
        <a:effectLst/>
        <a:scene3d>
          <a:camera prst="orthographicFront"/>
          <a:lightRig rig="flat" dir="t"/>
        </a:scene3d>
        <a:sp3d/>
      </dsp:spPr>
      <dsp:style>
        <a:lnRef idx="2">
          <a:schemeClr val="accent3"/>
        </a:lnRef>
        <a:fillRef idx="1">
          <a:schemeClr val="lt1"/>
        </a:fillRef>
        <a:effectRef idx="0">
          <a:schemeClr val="accent3"/>
        </a:effectRef>
        <a:fontRef idx="minor">
          <a:schemeClr val="dk1"/>
        </a:fontRef>
      </dsp:style>
      <dsp:txBody>
        <a:bodyPr spcFirstLastPara="0" vert="horz" wrap="square" lIns="152400" tIns="152400" rIns="152400" bIns="152400" numCol="1" spcCol="1270" anchor="ctr" anchorCtr="0">
          <a:noAutofit/>
        </a:bodyPr>
        <a:lstStyle/>
        <a:p>
          <a:pPr lvl="0" algn="ctr" defTabSz="1778000" rtl="0">
            <a:lnSpc>
              <a:spcPct val="90000"/>
            </a:lnSpc>
            <a:spcBef>
              <a:spcPct val="0"/>
            </a:spcBef>
            <a:spcAft>
              <a:spcPct val="35000"/>
            </a:spcAft>
          </a:pPr>
          <a:r>
            <a:rPr lang="zh-TW" altLang="en-US" sz="4000" b="1" i="0" kern="1200" dirty="0" smtClean="0">
              <a:solidFill>
                <a:schemeClr val="accent2"/>
              </a:solidFill>
            </a:rPr>
            <a:t>農機貸款</a:t>
          </a:r>
          <a:endParaRPr lang="zh-TW" altLang="en-US" sz="4000" b="1" i="0" kern="1200" dirty="0">
            <a:solidFill>
              <a:schemeClr val="accent2">
                <a:lumMod val="60000"/>
                <a:lumOff val="40000"/>
              </a:schemeClr>
            </a:solidFill>
          </a:endParaRPr>
        </a:p>
      </dsp:txBody>
      <dsp:txXfrm>
        <a:off x="0" y="235"/>
        <a:ext cx="8153400" cy="761528"/>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A9B665-D9E3-44CC-8D90-B0DF23A7CFA6}">
      <dsp:nvSpPr>
        <dsp:cNvPr id="0" name=""/>
        <dsp:cNvSpPr/>
      </dsp:nvSpPr>
      <dsp:spPr>
        <a:xfrm>
          <a:off x="0" y="209987"/>
          <a:ext cx="8026400" cy="2676369"/>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22938" tIns="728980" rIns="622938" bIns="248920" numCol="1" spcCol="1270" anchor="t" anchorCtr="0">
          <a:noAutofit/>
        </a:bodyPr>
        <a:lstStyle/>
        <a:p>
          <a:pPr marL="285750" lvl="1" indent="-285750" algn="l" defTabSz="1555750">
            <a:lnSpc>
              <a:spcPct val="90000"/>
            </a:lnSpc>
            <a:spcBef>
              <a:spcPct val="0"/>
            </a:spcBef>
            <a:spcAft>
              <a:spcPct val="15000"/>
            </a:spcAft>
            <a:buChar char="••"/>
          </a:pPr>
          <a:r>
            <a:rPr lang="zh-TW" altLang="en-US" sz="3500" kern="1200" dirty="0" smtClean="0"/>
            <a:t>最長</a:t>
          </a:r>
          <a:r>
            <a:rPr lang="en-US" altLang="zh-TW" sz="3500" kern="1200" dirty="0" smtClean="0">
              <a:solidFill>
                <a:schemeClr val="tx1"/>
              </a:solidFill>
            </a:rPr>
            <a:t>10</a:t>
          </a:r>
          <a:r>
            <a:rPr lang="zh-TW" altLang="en-US" sz="3500" kern="1200" dirty="0" smtClean="0"/>
            <a:t>年。</a:t>
          </a:r>
          <a:endParaRPr lang="zh-TW" altLang="en-US" sz="3500" kern="1200" dirty="0"/>
        </a:p>
        <a:p>
          <a:pPr marL="285750" lvl="1" indent="-285750" algn="l" defTabSz="1555750">
            <a:lnSpc>
              <a:spcPct val="90000"/>
            </a:lnSpc>
            <a:spcBef>
              <a:spcPct val="0"/>
            </a:spcBef>
            <a:spcAft>
              <a:spcPct val="15000"/>
            </a:spcAft>
            <a:buChar char="••"/>
          </a:pPr>
          <a:r>
            <a:rPr lang="zh-TW" altLang="en-US" sz="3500" kern="1200" dirty="0" smtClean="0"/>
            <a:t>貸款金額在</a:t>
          </a:r>
          <a:r>
            <a:rPr lang="en-US" altLang="zh-TW" sz="3500" kern="1200" dirty="0" smtClean="0"/>
            <a:t>40</a:t>
          </a:r>
          <a:r>
            <a:rPr lang="zh-TW" altLang="en-US" sz="3500" kern="1200" dirty="0" smtClean="0"/>
            <a:t>萬元以下，或從事代耕或出租業務為主者，最長</a:t>
          </a:r>
          <a:r>
            <a:rPr lang="en-US" altLang="zh-TW" sz="3500" kern="1200" dirty="0" smtClean="0">
              <a:solidFill>
                <a:schemeClr val="tx1"/>
              </a:solidFill>
            </a:rPr>
            <a:t>7</a:t>
          </a:r>
          <a:r>
            <a:rPr lang="zh-TW" altLang="en-US" sz="3500" kern="1200" dirty="0" smtClean="0">
              <a:solidFill>
                <a:schemeClr val="tx1"/>
              </a:solidFill>
            </a:rPr>
            <a:t>年</a:t>
          </a:r>
          <a:r>
            <a:rPr lang="zh-TW" altLang="en-US" sz="3500" kern="1200" dirty="0" smtClean="0"/>
            <a:t>。</a:t>
          </a:r>
          <a:endParaRPr lang="zh-TW" altLang="en-US" sz="3500" kern="1200" dirty="0"/>
        </a:p>
      </dsp:txBody>
      <dsp:txXfrm>
        <a:off x="0" y="209987"/>
        <a:ext cx="8026400" cy="2676369"/>
      </dsp:txXfrm>
    </dsp:sp>
    <dsp:sp modelId="{2361BF45-92A8-4762-A47A-6CFC0D30A7F7}">
      <dsp:nvSpPr>
        <dsp:cNvPr id="0" name=""/>
        <dsp:cNvSpPr/>
      </dsp:nvSpPr>
      <dsp:spPr>
        <a:xfrm>
          <a:off x="401320" y="72006"/>
          <a:ext cx="3886583" cy="69947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lvl="0" algn="l" defTabSz="1244600">
            <a:lnSpc>
              <a:spcPct val="90000"/>
            </a:lnSpc>
            <a:spcBef>
              <a:spcPct val="0"/>
            </a:spcBef>
            <a:spcAft>
              <a:spcPct val="35000"/>
            </a:spcAft>
          </a:pPr>
          <a:r>
            <a:rPr lang="zh-TW" altLang="en-US" sz="2800" kern="1200" dirty="0" smtClean="0"/>
            <a:t>貸款期限</a:t>
          </a:r>
          <a:endParaRPr lang="zh-TW" altLang="en-US" sz="2800" kern="1200" dirty="0"/>
        </a:p>
      </dsp:txBody>
      <dsp:txXfrm>
        <a:off x="401320" y="72006"/>
        <a:ext cx="3886583" cy="699479"/>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8B999AA-F6DF-4EED-93D7-446146C21A58}">
      <dsp:nvSpPr>
        <dsp:cNvPr id="0" name=""/>
        <dsp:cNvSpPr/>
      </dsp:nvSpPr>
      <dsp:spPr>
        <a:xfrm>
          <a:off x="0" y="235"/>
          <a:ext cx="8153400" cy="761528"/>
        </a:xfrm>
        <a:prstGeom prst="roundRect">
          <a:avLst/>
        </a:prstGeom>
        <a:noFill/>
        <a:ln w="25400" cap="flat" cmpd="sng" algn="ctr">
          <a:noFill/>
          <a:prstDash val="solid"/>
        </a:ln>
        <a:effectLst/>
      </dsp:spPr>
      <dsp:style>
        <a:lnRef idx="2">
          <a:schemeClr val="accent3"/>
        </a:lnRef>
        <a:fillRef idx="1">
          <a:schemeClr val="lt1"/>
        </a:fillRef>
        <a:effectRef idx="0">
          <a:schemeClr val="accent3"/>
        </a:effectRef>
        <a:fontRef idx="minor">
          <a:schemeClr val="dk1"/>
        </a:fontRef>
      </dsp:style>
      <dsp:txBody>
        <a:bodyPr spcFirstLastPara="0" vert="horz" wrap="square" lIns="152400" tIns="152400" rIns="152400" bIns="152400" numCol="1" spcCol="1270" anchor="ctr" anchorCtr="0">
          <a:noAutofit/>
        </a:bodyPr>
        <a:lstStyle/>
        <a:p>
          <a:pPr lvl="0" algn="ctr" defTabSz="1778000" rtl="0">
            <a:lnSpc>
              <a:spcPct val="90000"/>
            </a:lnSpc>
            <a:spcBef>
              <a:spcPct val="0"/>
            </a:spcBef>
            <a:spcAft>
              <a:spcPct val="35000"/>
            </a:spcAft>
          </a:pPr>
          <a:r>
            <a:rPr lang="zh-TW" altLang="en-US" sz="4000" b="1" kern="1200" dirty="0" smtClean="0">
              <a:solidFill>
                <a:schemeClr val="accent2"/>
              </a:solidFill>
            </a:rPr>
            <a:t>農機貸款</a:t>
          </a:r>
          <a:endParaRPr kumimoji="1" lang="zh-TW" altLang="en-US" sz="4000" b="1" kern="1200" dirty="0"/>
        </a:p>
      </dsp:txBody>
      <dsp:txXfrm>
        <a:off x="0" y="235"/>
        <a:ext cx="8153400" cy="761528"/>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B26105B-799E-4E1F-BC67-B5FD2A149E98}">
      <dsp:nvSpPr>
        <dsp:cNvPr id="0" name=""/>
        <dsp:cNvSpPr/>
      </dsp:nvSpPr>
      <dsp:spPr>
        <a:xfrm>
          <a:off x="0" y="578182"/>
          <a:ext cx="8026400" cy="41769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22938" tIns="708152" rIns="622938" bIns="241808" numCol="1" spcCol="1270" anchor="t" anchorCtr="0">
          <a:noAutofit/>
        </a:bodyPr>
        <a:lstStyle/>
        <a:p>
          <a:pPr marL="285750" lvl="1" indent="-285750" algn="l" defTabSz="1511300">
            <a:lnSpc>
              <a:spcPct val="90000"/>
            </a:lnSpc>
            <a:spcBef>
              <a:spcPct val="0"/>
            </a:spcBef>
            <a:spcAft>
              <a:spcPct val="15000"/>
            </a:spcAft>
            <a:buChar char="••"/>
          </a:pPr>
          <a:r>
            <a:rPr lang="zh-TW" sz="3400" kern="1200" dirty="0" smtClean="0"/>
            <a:t>每一借款人最高貸款額度為</a:t>
          </a:r>
          <a:r>
            <a:rPr lang="en-US" altLang="zh-TW" sz="3400" kern="1200" dirty="0" smtClean="0"/>
            <a:t>2,000</a:t>
          </a:r>
          <a:r>
            <a:rPr lang="zh-TW" sz="3400" kern="1200" dirty="0" smtClean="0"/>
            <a:t>萬元；畜牧部分為</a:t>
          </a:r>
          <a:r>
            <a:rPr lang="en-US" altLang="zh-TW" sz="3400" kern="1200" dirty="0" smtClean="0"/>
            <a:t>3,000</a:t>
          </a:r>
          <a:r>
            <a:rPr lang="zh-TW" sz="3400" kern="1200" dirty="0" smtClean="0"/>
            <a:t>萬元。</a:t>
          </a:r>
          <a:endParaRPr lang="zh-TW" altLang="en-US" sz="3400" kern="1200" dirty="0"/>
        </a:p>
        <a:p>
          <a:pPr marL="285750" lvl="1" indent="-285750" algn="l" defTabSz="1511300">
            <a:lnSpc>
              <a:spcPct val="90000"/>
            </a:lnSpc>
            <a:spcBef>
              <a:spcPct val="0"/>
            </a:spcBef>
            <a:spcAft>
              <a:spcPct val="15000"/>
            </a:spcAft>
            <a:buChar char="••"/>
          </a:pPr>
          <a:r>
            <a:rPr lang="zh-TW" sz="3400" kern="1200" dirty="0" smtClean="0"/>
            <a:t>貸款額度以購置或投資實際需要金額</a:t>
          </a:r>
          <a:r>
            <a:rPr lang="en-US" altLang="zh-TW" sz="3400" kern="1200" dirty="0" smtClean="0"/>
            <a:t>90</a:t>
          </a:r>
          <a:r>
            <a:rPr lang="zh-TW" altLang="zh-TW" sz="3400" kern="1200" dirty="0" smtClean="0"/>
            <a:t>％</a:t>
          </a:r>
          <a:r>
            <a:rPr lang="zh-TW" sz="3400" kern="1200" dirty="0" smtClean="0"/>
            <a:t>為限。</a:t>
          </a:r>
          <a:endParaRPr lang="zh-TW" sz="3400" kern="1200" dirty="0"/>
        </a:p>
        <a:p>
          <a:pPr marL="285750" lvl="1" indent="-285750" algn="l" defTabSz="1511300">
            <a:lnSpc>
              <a:spcPct val="90000"/>
            </a:lnSpc>
            <a:spcBef>
              <a:spcPct val="0"/>
            </a:spcBef>
            <a:spcAft>
              <a:spcPct val="15000"/>
            </a:spcAft>
            <a:buChar char="••"/>
          </a:pPr>
          <a:r>
            <a:rPr lang="zh-TW" sz="3400" kern="1200" dirty="0" smtClean="0"/>
            <a:t>購置或投資設備經農委會另定有最高貸款金額者，不得超過該限制。</a:t>
          </a:r>
          <a:endParaRPr lang="zh-TW" sz="3400" kern="1200" dirty="0"/>
        </a:p>
      </dsp:txBody>
      <dsp:txXfrm>
        <a:off x="0" y="578182"/>
        <a:ext cx="8026400" cy="4176900"/>
      </dsp:txXfrm>
    </dsp:sp>
    <dsp:sp modelId="{CC62A3B6-127A-4529-AECB-4488C0A7878B}">
      <dsp:nvSpPr>
        <dsp:cNvPr id="0" name=""/>
        <dsp:cNvSpPr/>
      </dsp:nvSpPr>
      <dsp:spPr>
        <a:xfrm>
          <a:off x="401320" y="236017"/>
          <a:ext cx="5618480" cy="84400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2365" tIns="0" rIns="212365" bIns="0" numCol="1" spcCol="1270" anchor="ctr" anchorCtr="0">
          <a:noAutofit/>
        </a:bodyPr>
        <a:lstStyle/>
        <a:p>
          <a:pPr lvl="0" algn="l" defTabSz="1066800">
            <a:lnSpc>
              <a:spcPct val="90000"/>
            </a:lnSpc>
            <a:spcBef>
              <a:spcPct val="0"/>
            </a:spcBef>
            <a:spcAft>
              <a:spcPct val="35000"/>
            </a:spcAft>
          </a:pPr>
          <a:r>
            <a:rPr lang="zh-TW" altLang="en-US" sz="2400" kern="1200" dirty="0" smtClean="0"/>
            <a:t>貸款額度</a:t>
          </a:r>
          <a:endParaRPr lang="zh-TW" altLang="en-US" sz="2400" kern="1200" dirty="0"/>
        </a:p>
      </dsp:txBody>
      <dsp:txXfrm>
        <a:off x="401320" y="236017"/>
        <a:ext cx="5618480" cy="844004"/>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2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3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hdr" sz="quarter"/>
          </p:nvPr>
        </p:nvSpPr>
        <p:spPr bwMode="auto">
          <a:xfrm>
            <a:off x="1" y="1"/>
            <a:ext cx="2917825" cy="493713"/>
          </a:xfrm>
          <a:prstGeom prst="rect">
            <a:avLst/>
          </a:prstGeom>
          <a:noFill/>
          <a:ln w="9525">
            <a:noFill/>
            <a:miter lim="800000"/>
            <a:headEnd/>
            <a:tailEnd/>
          </a:ln>
          <a:effectLst/>
        </p:spPr>
        <p:txBody>
          <a:bodyPr vert="horz" wrap="square" lIns="91710" tIns="45854" rIns="91710" bIns="45854" numCol="1" anchor="t" anchorCtr="0" compatLnSpc="1">
            <a:prstTxWarp prst="textNoShape">
              <a:avLst/>
            </a:prstTxWarp>
          </a:bodyPr>
          <a:lstStyle>
            <a:lvl1pPr algn="l" defTabSz="917160">
              <a:lnSpc>
                <a:spcPct val="100000"/>
              </a:lnSpc>
              <a:spcBef>
                <a:spcPct val="0"/>
              </a:spcBef>
              <a:defRPr sz="1200" b="0">
                <a:solidFill>
                  <a:schemeClr val="tx1"/>
                </a:solidFill>
                <a:latin typeface="Times New Roman" pitchFamily="18" charset="0"/>
                <a:ea typeface="華康細圓體" charset="-120"/>
              </a:defRPr>
            </a:lvl1pPr>
          </a:lstStyle>
          <a:p>
            <a:pPr>
              <a:defRPr/>
            </a:pPr>
            <a:endParaRPr lang="en-US" altLang="zh-TW"/>
          </a:p>
        </p:txBody>
      </p:sp>
      <p:sp>
        <p:nvSpPr>
          <p:cNvPr id="72707" name="Rectangle 3"/>
          <p:cNvSpPr>
            <a:spLocks noGrp="1" noChangeArrowheads="1"/>
          </p:cNvSpPr>
          <p:nvPr>
            <p:ph type="dt" sz="quarter" idx="1"/>
          </p:nvPr>
        </p:nvSpPr>
        <p:spPr bwMode="auto">
          <a:xfrm>
            <a:off x="3816351" y="1"/>
            <a:ext cx="2917825" cy="493713"/>
          </a:xfrm>
          <a:prstGeom prst="rect">
            <a:avLst/>
          </a:prstGeom>
          <a:noFill/>
          <a:ln w="9525">
            <a:noFill/>
            <a:miter lim="800000"/>
            <a:headEnd/>
            <a:tailEnd/>
          </a:ln>
          <a:effectLst/>
        </p:spPr>
        <p:txBody>
          <a:bodyPr vert="horz" wrap="square" lIns="91710" tIns="45854" rIns="91710" bIns="45854" numCol="1" anchor="t" anchorCtr="0" compatLnSpc="1">
            <a:prstTxWarp prst="textNoShape">
              <a:avLst/>
            </a:prstTxWarp>
          </a:bodyPr>
          <a:lstStyle>
            <a:lvl1pPr algn="r" defTabSz="917160">
              <a:lnSpc>
                <a:spcPct val="100000"/>
              </a:lnSpc>
              <a:spcBef>
                <a:spcPct val="0"/>
              </a:spcBef>
              <a:defRPr sz="1200" b="0">
                <a:solidFill>
                  <a:schemeClr val="tx1"/>
                </a:solidFill>
                <a:latin typeface="Times New Roman" pitchFamily="18" charset="0"/>
                <a:ea typeface="華康細圓體" charset="-120"/>
              </a:defRPr>
            </a:lvl1pPr>
          </a:lstStyle>
          <a:p>
            <a:pPr>
              <a:defRPr/>
            </a:pPr>
            <a:endParaRPr lang="en-US" altLang="zh-TW"/>
          </a:p>
        </p:txBody>
      </p:sp>
      <p:sp>
        <p:nvSpPr>
          <p:cNvPr id="72708" name="Rectangle 4"/>
          <p:cNvSpPr>
            <a:spLocks noGrp="1" noChangeArrowheads="1"/>
          </p:cNvSpPr>
          <p:nvPr>
            <p:ph type="ftr" sz="quarter" idx="2"/>
          </p:nvPr>
        </p:nvSpPr>
        <p:spPr bwMode="auto">
          <a:xfrm>
            <a:off x="1" y="9374189"/>
            <a:ext cx="2917825" cy="493712"/>
          </a:xfrm>
          <a:prstGeom prst="rect">
            <a:avLst/>
          </a:prstGeom>
          <a:noFill/>
          <a:ln w="9525">
            <a:noFill/>
            <a:miter lim="800000"/>
            <a:headEnd/>
            <a:tailEnd/>
          </a:ln>
          <a:effectLst/>
        </p:spPr>
        <p:txBody>
          <a:bodyPr vert="horz" wrap="square" lIns="91710" tIns="45854" rIns="91710" bIns="45854" numCol="1" anchor="b" anchorCtr="0" compatLnSpc="1">
            <a:prstTxWarp prst="textNoShape">
              <a:avLst/>
            </a:prstTxWarp>
          </a:bodyPr>
          <a:lstStyle>
            <a:lvl1pPr algn="l" defTabSz="917160">
              <a:lnSpc>
                <a:spcPct val="100000"/>
              </a:lnSpc>
              <a:spcBef>
                <a:spcPct val="0"/>
              </a:spcBef>
              <a:defRPr sz="1200" b="0">
                <a:solidFill>
                  <a:schemeClr val="tx1"/>
                </a:solidFill>
                <a:latin typeface="Times New Roman" pitchFamily="18" charset="0"/>
                <a:ea typeface="華康細圓體" charset="-120"/>
              </a:defRPr>
            </a:lvl1pPr>
          </a:lstStyle>
          <a:p>
            <a:pPr>
              <a:defRPr/>
            </a:pPr>
            <a:endParaRPr lang="en-US" altLang="zh-TW"/>
          </a:p>
        </p:txBody>
      </p:sp>
      <p:sp>
        <p:nvSpPr>
          <p:cNvPr id="72709" name="Rectangle 5"/>
          <p:cNvSpPr>
            <a:spLocks noGrp="1" noChangeArrowheads="1"/>
          </p:cNvSpPr>
          <p:nvPr>
            <p:ph type="sldNum" sz="quarter" idx="3"/>
          </p:nvPr>
        </p:nvSpPr>
        <p:spPr bwMode="auto">
          <a:xfrm>
            <a:off x="3816351" y="9374189"/>
            <a:ext cx="2917825" cy="493712"/>
          </a:xfrm>
          <a:prstGeom prst="rect">
            <a:avLst/>
          </a:prstGeom>
          <a:noFill/>
          <a:ln w="9525">
            <a:noFill/>
            <a:miter lim="800000"/>
            <a:headEnd/>
            <a:tailEnd/>
          </a:ln>
          <a:effectLst/>
        </p:spPr>
        <p:txBody>
          <a:bodyPr vert="horz" wrap="square" lIns="91710" tIns="45854" rIns="91710" bIns="45854" numCol="1" anchor="b" anchorCtr="0" compatLnSpc="1">
            <a:prstTxWarp prst="textNoShape">
              <a:avLst/>
            </a:prstTxWarp>
          </a:bodyPr>
          <a:lstStyle>
            <a:lvl1pPr algn="r" defTabSz="917160">
              <a:lnSpc>
                <a:spcPct val="100000"/>
              </a:lnSpc>
              <a:spcBef>
                <a:spcPct val="0"/>
              </a:spcBef>
              <a:defRPr sz="1200" b="0">
                <a:solidFill>
                  <a:schemeClr val="tx1"/>
                </a:solidFill>
                <a:latin typeface="Times New Roman" pitchFamily="18" charset="0"/>
                <a:ea typeface="華康細圓體" charset="-120"/>
              </a:defRPr>
            </a:lvl1pPr>
          </a:lstStyle>
          <a:p>
            <a:pPr>
              <a:defRPr/>
            </a:pPr>
            <a:fld id="{67940350-66FD-43E3-9589-1091688B5CF7}" type="slidenum">
              <a:rPr lang="en-US" altLang="zh-TW"/>
              <a:pPr>
                <a:defRPr/>
              </a:pPr>
              <a:t>‹#›</a:t>
            </a:fld>
            <a:endParaRPr lang="en-US" altLang="zh-TW"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8994" name="Rectangle 2"/>
          <p:cNvSpPr>
            <a:spLocks noGrp="1" noChangeArrowheads="1"/>
          </p:cNvSpPr>
          <p:nvPr>
            <p:ph type="hdr" sz="quarter"/>
          </p:nvPr>
        </p:nvSpPr>
        <p:spPr bwMode="auto">
          <a:xfrm>
            <a:off x="1" y="1"/>
            <a:ext cx="2924175" cy="530225"/>
          </a:xfrm>
          <a:prstGeom prst="rect">
            <a:avLst/>
          </a:prstGeom>
          <a:noFill/>
          <a:ln w="9525">
            <a:noFill/>
            <a:miter lim="800000"/>
            <a:headEnd/>
            <a:tailEnd/>
          </a:ln>
          <a:effectLst/>
        </p:spPr>
        <p:txBody>
          <a:bodyPr vert="horz" wrap="square" lIns="91710" tIns="45854" rIns="91710" bIns="45854" numCol="1" anchor="t" anchorCtr="0" compatLnSpc="1">
            <a:prstTxWarp prst="textNoShape">
              <a:avLst/>
            </a:prstTxWarp>
          </a:bodyPr>
          <a:lstStyle>
            <a:lvl1pPr algn="l" defTabSz="917160">
              <a:lnSpc>
                <a:spcPct val="100000"/>
              </a:lnSpc>
              <a:spcBef>
                <a:spcPct val="0"/>
              </a:spcBef>
              <a:defRPr sz="1200" b="0">
                <a:solidFill>
                  <a:schemeClr val="tx1"/>
                </a:solidFill>
                <a:latin typeface="Times New Roman" pitchFamily="18" charset="0"/>
                <a:ea typeface="華康細圓體" charset="-120"/>
              </a:defRPr>
            </a:lvl1pPr>
          </a:lstStyle>
          <a:p>
            <a:pPr>
              <a:defRPr/>
            </a:pPr>
            <a:endParaRPr lang="en-US" altLang="zh-TW"/>
          </a:p>
        </p:txBody>
      </p:sp>
      <p:sp>
        <p:nvSpPr>
          <p:cNvPr id="468995" name="Rectangle 3"/>
          <p:cNvSpPr>
            <a:spLocks noGrp="1" noChangeArrowheads="1"/>
          </p:cNvSpPr>
          <p:nvPr>
            <p:ph type="dt" idx="1"/>
          </p:nvPr>
        </p:nvSpPr>
        <p:spPr bwMode="auto">
          <a:xfrm>
            <a:off x="3846513" y="1"/>
            <a:ext cx="2925762" cy="530225"/>
          </a:xfrm>
          <a:prstGeom prst="rect">
            <a:avLst/>
          </a:prstGeom>
          <a:noFill/>
          <a:ln w="9525">
            <a:noFill/>
            <a:miter lim="800000"/>
            <a:headEnd/>
            <a:tailEnd/>
          </a:ln>
          <a:effectLst/>
        </p:spPr>
        <p:txBody>
          <a:bodyPr vert="horz" wrap="square" lIns="91710" tIns="45854" rIns="91710" bIns="45854" numCol="1" anchor="t" anchorCtr="0" compatLnSpc="1">
            <a:prstTxWarp prst="textNoShape">
              <a:avLst/>
            </a:prstTxWarp>
          </a:bodyPr>
          <a:lstStyle>
            <a:lvl1pPr algn="r" defTabSz="917160">
              <a:lnSpc>
                <a:spcPct val="100000"/>
              </a:lnSpc>
              <a:spcBef>
                <a:spcPct val="0"/>
              </a:spcBef>
              <a:defRPr sz="1200" b="0">
                <a:solidFill>
                  <a:schemeClr val="tx1"/>
                </a:solidFill>
                <a:latin typeface="Times New Roman" pitchFamily="18" charset="0"/>
                <a:ea typeface="華康細圓體" charset="-120"/>
              </a:defRPr>
            </a:lvl1pPr>
          </a:lstStyle>
          <a:p>
            <a:pPr>
              <a:defRPr/>
            </a:pPr>
            <a:endParaRPr lang="en-US" altLang="zh-TW"/>
          </a:p>
        </p:txBody>
      </p:sp>
      <p:sp>
        <p:nvSpPr>
          <p:cNvPr id="185348" name="Rectangle 4"/>
          <p:cNvSpPr>
            <a:spLocks noGrp="1" noRot="1" noChangeAspect="1" noChangeArrowheads="1" noTextEdit="1"/>
          </p:cNvSpPr>
          <p:nvPr>
            <p:ph type="sldImg" idx="2"/>
          </p:nvPr>
        </p:nvSpPr>
        <p:spPr bwMode="auto">
          <a:xfrm>
            <a:off x="911225" y="755650"/>
            <a:ext cx="4953000" cy="3716338"/>
          </a:xfrm>
          <a:prstGeom prst="rect">
            <a:avLst/>
          </a:prstGeom>
          <a:noFill/>
          <a:ln w="9525">
            <a:solidFill>
              <a:srgbClr val="000000"/>
            </a:solidFill>
            <a:miter lim="800000"/>
            <a:headEnd/>
            <a:tailEnd/>
          </a:ln>
        </p:spPr>
      </p:sp>
      <p:sp>
        <p:nvSpPr>
          <p:cNvPr id="468997" name="Rectangle 5"/>
          <p:cNvSpPr>
            <a:spLocks noGrp="1" noChangeArrowheads="1"/>
          </p:cNvSpPr>
          <p:nvPr>
            <p:ph type="body" sz="quarter" idx="3"/>
          </p:nvPr>
        </p:nvSpPr>
        <p:spPr bwMode="auto">
          <a:xfrm>
            <a:off x="925513" y="4694239"/>
            <a:ext cx="4919662" cy="4471987"/>
          </a:xfrm>
          <a:prstGeom prst="rect">
            <a:avLst/>
          </a:prstGeom>
          <a:noFill/>
          <a:ln w="9525">
            <a:noFill/>
            <a:miter lim="800000"/>
            <a:headEnd/>
            <a:tailEnd/>
          </a:ln>
          <a:effectLst/>
        </p:spPr>
        <p:txBody>
          <a:bodyPr vert="horz" wrap="square" lIns="91710" tIns="45854" rIns="91710" bIns="45854"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468998" name="Rectangle 6"/>
          <p:cNvSpPr>
            <a:spLocks noGrp="1" noChangeArrowheads="1"/>
          </p:cNvSpPr>
          <p:nvPr>
            <p:ph type="ftr" sz="quarter" idx="4"/>
          </p:nvPr>
        </p:nvSpPr>
        <p:spPr bwMode="auto">
          <a:xfrm>
            <a:off x="1" y="9393238"/>
            <a:ext cx="2924175" cy="454025"/>
          </a:xfrm>
          <a:prstGeom prst="rect">
            <a:avLst/>
          </a:prstGeom>
          <a:noFill/>
          <a:ln w="9525">
            <a:noFill/>
            <a:miter lim="800000"/>
            <a:headEnd/>
            <a:tailEnd/>
          </a:ln>
          <a:effectLst/>
        </p:spPr>
        <p:txBody>
          <a:bodyPr vert="horz" wrap="square" lIns="91710" tIns="45854" rIns="91710" bIns="45854" numCol="1" anchor="b" anchorCtr="0" compatLnSpc="1">
            <a:prstTxWarp prst="textNoShape">
              <a:avLst/>
            </a:prstTxWarp>
          </a:bodyPr>
          <a:lstStyle>
            <a:lvl1pPr algn="l" defTabSz="917160">
              <a:lnSpc>
                <a:spcPct val="100000"/>
              </a:lnSpc>
              <a:spcBef>
                <a:spcPct val="0"/>
              </a:spcBef>
              <a:defRPr sz="1200" b="0">
                <a:solidFill>
                  <a:schemeClr val="tx1"/>
                </a:solidFill>
                <a:latin typeface="Times New Roman" pitchFamily="18" charset="0"/>
                <a:ea typeface="華康細圓體" charset="-120"/>
              </a:defRPr>
            </a:lvl1pPr>
          </a:lstStyle>
          <a:p>
            <a:pPr>
              <a:defRPr/>
            </a:pPr>
            <a:endParaRPr lang="en-US" altLang="zh-TW"/>
          </a:p>
        </p:txBody>
      </p:sp>
      <p:sp>
        <p:nvSpPr>
          <p:cNvPr id="468999" name="Rectangle 7"/>
          <p:cNvSpPr>
            <a:spLocks noGrp="1" noChangeArrowheads="1"/>
          </p:cNvSpPr>
          <p:nvPr>
            <p:ph type="sldNum" sz="quarter" idx="5"/>
          </p:nvPr>
        </p:nvSpPr>
        <p:spPr bwMode="auto">
          <a:xfrm>
            <a:off x="3846513" y="9393238"/>
            <a:ext cx="2925762" cy="454025"/>
          </a:xfrm>
          <a:prstGeom prst="rect">
            <a:avLst/>
          </a:prstGeom>
          <a:noFill/>
          <a:ln w="9525">
            <a:noFill/>
            <a:miter lim="800000"/>
            <a:headEnd/>
            <a:tailEnd/>
          </a:ln>
          <a:effectLst/>
        </p:spPr>
        <p:txBody>
          <a:bodyPr vert="horz" wrap="square" lIns="91710" tIns="45854" rIns="91710" bIns="45854" numCol="1" anchor="b" anchorCtr="0" compatLnSpc="1">
            <a:prstTxWarp prst="textNoShape">
              <a:avLst/>
            </a:prstTxWarp>
          </a:bodyPr>
          <a:lstStyle>
            <a:lvl1pPr algn="r" defTabSz="917160">
              <a:lnSpc>
                <a:spcPct val="100000"/>
              </a:lnSpc>
              <a:spcBef>
                <a:spcPct val="0"/>
              </a:spcBef>
              <a:defRPr sz="1200" b="0">
                <a:solidFill>
                  <a:schemeClr val="tx1"/>
                </a:solidFill>
                <a:latin typeface="Times New Roman" pitchFamily="18" charset="0"/>
                <a:ea typeface="華康細圓體" charset="-120"/>
              </a:defRPr>
            </a:lvl1pPr>
          </a:lstStyle>
          <a:p>
            <a:pPr>
              <a:defRPr/>
            </a:pPr>
            <a:fld id="{DCDC0A2B-BF38-42E6-9C24-B7E52678FC35}" type="slidenum">
              <a:rPr lang="en-US" altLang="zh-TW"/>
              <a:pPr>
                <a:defRPr/>
              </a:pPr>
              <a:t>‹#›</a:t>
            </a:fld>
            <a:endParaRPr lang="en-US" altLang="zh-TW"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投影片圖像版面配置區 1"/>
          <p:cNvSpPr>
            <a:spLocks noGrp="1" noRot="1" noChangeAspect="1" noTextEdit="1"/>
          </p:cNvSpPr>
          <p:nvPr>
            <p:ph type="sldImg"/>
          </p:nvPr>
        </p:nvSpPr>
        <p:spPr>
          <a:ln/>
        </p:spPr>
      </p:sp>
      <p:sp>
        <p:nvSpPr>
          <p:cNvPr id="186371" name="備忘稿版面配置區 2"/>
          <p:cNvSpPr>
            <a:spLocks noGrp="1"/>
          </p:cNvSpPr>
          <p:nvPr>
            <p:ph type="body" idx="1"/>
          </p:nvPr>
        </p:nvSpPr>
        <p:spPr>
          <a:noFill/>
          <a:ln/>
        </p:spPr>
        <p:txBody>
          <a:bodyPr/>
          <a:lstStyle/>
          <a:p>
            <a:endParaRPr lang="zh-TW" altLang="en-US" smtClean="0"/>
          </a:p>
        </p:txBody>
      </p:sp>
      <p:sp>
        <p:nvSpPr>
          <p:cNvPr id="186372" name="投影片編號版面配置區 3"/>
          <p:cNvSpPr>
            <a:spLocks noGrp="1"/>
          </p:cNvSpPr>
          <p:nvPr>
            <p:ph type="sldNum" sz="quarter" idx="5"/>
          </p:nvPr>
        </p:nvSpPr>
        <p:spPr>
          <a:noFill/>
        </p:spPr>
        <p:txBody>
          <a:bodyPr/>
          <a:lstStyle/>
          <a:p>
            <a:pPr defTabSz="915897"/>
            <a:fld id="{6A0C5DC2-5540-4EC4-B583-33FEE3C09B41}" type="slidenum">
              <a:rPr lang="en-US" altLang="zh-TW" smtClean="0">
                <a:ea typeface="華康細圓體" pitchFamily="49" charset="-120"/>
              </a:rPr>
              <a:pPr defTabSz="915897"/>
              <a:t>1</a:t>
            </a:fld>
            <a:endParaRPr lang="en-US" altLang="zh-TW" dirty="0" smtClean="0">
              <a:ea typeface="華康細圓體" pitchFamily="49"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投影片圖像版面配置區 1"/>
          <p:cNvSpPr>
            <a:spLocks noGrp="1" noRot="1" noChangeAspect="1" noTextEdit="1"/>
          </p:cNvSpPr>
          <p:nvPr>
            <p:ph type="sldImg"/>
          </p:nvPr>
        </p:nvSpPr>
        <p:spPr>
          <a:ln/>
        </p:spPr>
      </p:sp>
      <p:sp>
        <p:nvSpPr>
          <p:cNvPr id="187395" name="備忘稿版面配置區 2"/>
          <p:cNvSpPr>
            <a:spLocks noGrp="1"/>
          </p:cNvSpPr>
          <p:nvPr>
            <p:ph type="body" idx="1"/>
          </p:nvPr>
        </p:nvSpPr>
        <p:spPr>
          <a:noFill/>
          <a:ln/>
        </p:spPr>
        <p:txBody>
          <a:bodyPr/>
          <a:lstStyle/>
          <a:p>
            <a:endParaRPr lang="zh-TW" altLang="en-US" smtClean="0"/>
          </a:p>
        </p:txBody>
      </p:sp>
      <p:sp>
        <p:nvSpPr>
          <p:cNvPr id="187396" name="投影片編號版面配置區 3"/>
          <p:cNvSpPr>
            <a:spLocks noGrp="1"/>
          </p:cNvSpPr>
          <p:nvPr>
            <p:ph type="sldNum" sz="quarter" idx="5"/>
          </p:nvPr>
        </p:nvSpPr>
        <p:spPr>
          <a:noFill/>
        </p:spPr>
        <p:txBody>
          <a:bodyPr/>
          <a:lstStyle/>
          <a:p>
            <a:pPr defTabSz="915897"/>
            <a:fld id="{8ACF3DD0-F4F7-4335-AF20-33151F049637}" type="slidenum">
              <a:rPr lang="en-US" altLang="zh-TW" smtClean="0">
                <a:ea typeface="華康細圓體" pitchFamily="49" charset="-120"/>
              </a:rPr>
              <a:pPr defTabSz="915897"/>
              <a:t>25</a:t>
            </a:fld>
            <a:endParaRPr lang="en-US" altLang="zh-TW" dirty="0" smtClean="0">
              <a:ea typeface="華康細圓體" pitchFamily="49" charset="-12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投影片圖像版面配置區 1"/>
          <p:cNvSpPr>
            <a:spLocks noGrp="1" noRot="1" noChangeAspect="1" noTextEdit="1"/>
          </p:cNvSpPr>
          <p:nvPr>
            <p:ph type="sldImg"/>
          </p:nvPr>
        </p:nvSpPr>
        <p:spPr>
          <a:ln/>
        </p:spPr>
      </p:sp>
      <p:sp>
        <p:nvSpPr>
          <p:cNvPr id="188419" name="備忘稿版面配置區 2"/>
          <p:cNvSpPr>
            <a:spLocks noGrp="1"/>
          </p:cNvSpPr>
          <p:nvPr>
            <p:ph type="body" idx="1"/>
          </p:nvPr>
        </p:nvSpPr>
        <p:spPr>
          <a:noFill/>
          <a:ln/>
        </p:spPr>
        <p:txBody>
          <a:bodyPr/>
          <a:lstStyle/>
          <a:p>
            <a:endParaRPr lang="zh-TW" altLang="en-US" smtClean="0"/>
          </a:p>
        </p:txBody>
      </p:sp>
      <p:sp>
        <p:nvSpPr>
          <p:cNvPr id="188420" name="投影片編號版面配置區 3"/>
          <p:cNvSpPr>
            <a:spLocks noGrp="1"/>
          </p:cNvSpPr>
          <p:nvPr>
            <p:ph type="sldNum" sz="quarter" idx="5"/>
          </p:nvPr>
        </p:nvSpPr>
        <p:spPr>
          <a:noFill/>
        </p:spPr>
        <p:txBody>
          <a:bodyPr/>
          <a:lstStyle/>
          <a:p>
            <a:pPr defTabSz="915897"/>
            <a:fld id="{61A52D97-6AAA-4754-93A6-FBF8BD9EC0F4}" type="slidenum">
              <a:rPr lang="en-US" altLang="zh-TW" smtClean="0">
                <a:ea typeface="華康細圓體" pitchFamily="49" charset="-120"/>
              </a:rPr>
              <a:pPr defTabSz="915897"/>
              <a:t>66</a:t>
            </a:fld>
            <a:endParaRPr lang="en-US" altLang="zh-TW" dirty="0" smtClean="0">
              <a:ea typeface="華康細圓體" pitchFamily="49" charset="-12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投影片圖像版面配置區 1"/>
          <p:cNvSpPr>
            <a:spLocks noGrp="1" noRot="1" noChangeAspect="1" noTextEdit="1"/>
          </p:cNvSpPr>
          <p:nvPr>
            <p:ph type="sldImg"/>
          </p:nvPr>
        </p:nvSpPr>
        <p:spPr>
          <a:ln/>
        </p:spPr>
      </p:sp>
      <p:sp>
        <p:nvSpPr>
          <p:cNvPr id="189443" name="備忘稿版面配置區 2"/>
          <p:cNvSpPr>
            <a:spLocks noGrp="1"/>
          </p:cNvSpPr>
          <p:nvPr>
            <p:ph type="body" idx="1"/>
          </p:nvPr>
        </p:nvSpPr>
        <p:spPr>
          <a:noFill/>
          <a:ln/>
        </p:spPr>
        <p:txBody>
          <a:bodyPr/>
          <a:lstStyle/>
          <a:p>
            <a:endParaRPr lang="zh-TW" altLang="en-US" smtClean="0"/>
          </a:p>
        </p:txBody>
      </p:sp>
      <p:sp>
        <p:nvSpPr>
          <p:cNvPr id="189444" name="投影片編號版面配置區 3"/>
          <p:cNvSpPr>
            <a:spLocks noGrp="1"/>
          </p:cNvSpPr>
          <p:nvPr>
            <p:ph type="sldNum" sz="quarter" idx="5"/>
          </p:nvPr>
        </p:nvSpPr>
        <p:spPr>
          <a:noFill/>
        </p:spPr>
        <p:txBody>
          <a:bodyPr/>
          <a:lstStyle/>
          <a:p>
            <a:pPr defTabSz="915897"/>
            <a:fld id="{71FF7271-AD48-41E1-B253-DEC33F9DC009}" type="slidenum">
              <a:rPr lang="en-US" altLang="zh-TW" smtClean="0">
                <a:ea typeface="華康細圓體" pitchFamily="49" charset="-120"/>
              </a:rPr>
              <a:pPr defTabSz="915897"/>
              <a:t>87</a:t>
            </a:fld>
            <a:endParaRPr lang="en-US" altLang="zh-TW" dirty="0" smtClean="0">
              <a:ea typeface="華康細圓體" pitchFamily="49"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投影片圖像版面配置區 1"/>
          <p:cNvSpPr>
            <a:spLocks noGrp="1" noRot="1" noChangeAspect="1" noTextEdit="1"/>
          </p:cNvSpPr>
          <p:nvPr>
            <p:ph type="sldImg"/>
          </p:nvPr>
        </p:nvSpPr>
        <p:spPr>
          <a:ln/>
        </p:spPr>
      </p:sp>
      <p:sp>
        <p:nvSpPr>
          <p:cNvPr id="190467" name="備忘稿版面配置區 2"/>
          <p:cNvSpPr>
            <a:spLocks noGrp="1"/>
          </p:cNvSpPr>
          <p:nvPr>
            <p:ph type="body" idx="1"/>
          </p:nvPr>
        </p:nvSpPr>
        <p:spPr>
          <a:noFill/>
          <a:ln/>
        </p:spPr>
        <p:txBody>
          <a:bodyPr/>
          <a:lstStyle/>
          <a:p>
            <a:endParaRPr lang="zh-TW" altLang="en-US" smtClean="0"/>
          </a:p>
        </p:txBody>
      </p:sp>
      <p:sp>
        <p:nvSpPr>
          <p:cNvPr id="190468" name="投影片編號版面配置區 3"/>
          <p:cNvSpPr>
            <a:spLocks noGrp="1"/>
          </p:cNvSpPr>
          <p:nvPr>
            <p:ph type="sldNum" sz="quarter" idx="5"/>
          </p:nvPr>
        </p:nvSpPr>
        <p:spPr>
          <a:noFill/>
        </p:spPr>
        <p:txBody>
          <a:bodyPr/>
          <a:lstStyle/>
          <a:p>
            <a:pPr defTabSz="915897"/>
            <a:fld id="{4DED59E9-CD04-4250-B640-A24F971CFCA0}" type="slidenum">
              <a:rPr lang="en-US" altLang="zh-TW" smtClean="0">
                <a:ea typeface="華康細圓體" pitchFamily="49" charset="-120"/>
              </a:rPr>
              <a:pPr defTabSz="915897"/>
              <a:t>94</a:t>
            </a:fld>
            <a:endParaRPr lang="en-US" altLang="zh-TW" dirty="0" smtClean="0">
              <a:ea typeface="華康細圓體" pitchFamily="49"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ltLang="zh-TW"/>
              <a:t>- </a:t>
            </a:r>
            <a:fld id="{03B0226A-431C-4485-B390-4A428C055684}" type="slidenum">
              <a:rPr lang="en-US" altLang="zh-TW"/>
              <a:pPr>
                <a:defRPr/>
              </a:pPr>
              <a:t>‹#›</a:t>
            </a:fld>
            <a:r>
              <a:rPr lang="en-US" altLang="zh-TW"/>
              <a:t> -</a:t>
            </a:r>
          </a:p>
        </p:txBody>
      </p:sp>
    </p:spTree>
  </p:cSld>
  <p:clrMapOvr>
    <a:masterClrMapping/>
  </p:clrMapOvr>
  <p:transition spd="med">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ltLang="zh-TW"/>
              <a:t>- </a:t>
            </a:r>
            <a:fld id="{D278153E-CC3D-4670-B964-1E1F70953EC4}" type="slidenum">
              <a:rPr lang="en-US" altLang="zh-TW"/>
              <a:pPr>
                <a:defRPr/>
              </a:pPr>
              <a:t>‹#›</a:t>
            </a:fld>
            <a:r>
              <a:rPr lang="en-US" altLang="zh-TW"/>
              <a:t> -</a:t>
            </a:r>
          </a:p>
        </p:txBody>
      </p:sp>
    </p:spTree>
  </p:cSld>
  <p:clrMapOvr>
    <a:masterClrMapping/>
  </p:clrMapOvr>
  <p:transition spd="med">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sldNum" sz="quarter" idx="10"/>
          </p:nvPr>
        </p:nvSpPr>
        <p:spPr>
          <a:ln/>
        </p:spPr>
        <p:txBody>
          <a:bodyPr/>
          <a:lstStyle>
            <a:lvl1pPr>
              <a:defRPr/>
            </a:lvl1pPr>
          </a:lstStyle>
          <a:p>
            <a:pPr>
              <a:defRPr/>
            </a:pPr>
            <a:r>
              <a:rPr lang="en-US" altLang="zh-TW"/>
              <a:t>- </a:t>
            </a:r>
            <a:fld id="{D7E58940-2DE7-4096-923E-CAACF81D585E}" type="slidenum">
              <a:rPr lang="en-US" altLang="zh-TW"/>
              <a:pPr>
                <a:defRPr/>
              </a:pPr>
              <a:t>‹#›</a:t>
            </a:fld>
            <a:r>
              <a:rPr lang="en-US" altLang="zh-TW"/>
              <a:t> -</a:t>
            </a:r>
          </a:p>
        </p:txBody>
      </p:sp>
    </p:spTree>
  </p:cSld>
  <p:clrMapOvr>
    <a:masterClrMapping/>
  </p:clrMapOvr>
  <p:transition spd="med">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539750" y="1412875"/>
            <a:ext cx="39370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29150" y="1412875"/>
            <a:ext cx="39370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sldNum" sz="quarter" idx="10"/>
          </p:nvPr>
        </p:nvSpPr>
        <p:spPr>
          <a:ln/>
        </p:spPr>
        <p:txBody>
          <a:bodyPr/>
          <a:lstStyle>
            <a:lvl1pPr>
              <a:defRPr/>
            </a:lvl1pPr>
          </a:lstStyle>
          <a:p>
            <a:pPr>
              <a:defRPr/>
            </a:pPr>
            <a:r>
              <a:rPr lang="en-US" altLang="zh-TW"/>
              <a:t>- </a:t>
            </a:r>
            <a:fld id="{6C99993E-E752-48C8-B4D7-14A126E2C700}" type="slidenum">
              <a:rPr lang="en-US" altLang="zh-TW"/>
              <a:pPr>
                <a:defRPr/>
              </a:pPr>
              <a:t>‹#›</a:t>
            </a:fld>
            <a:r>
              <a:rPr lang="en-US" altLang="zh-TW"/>
              <a:t> -</a:t>
            </a:r>
          </a:p>
        </p:txBody>
      </p:sp>
    </p:spTree>
  </p:cSld>
  <p:clrMapOvr>
    <a:masterClrMapping/>
  </p:clrMapOvr>
  <p:transition spd="med">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sldNum" sz="quarter" idx="10"/>
          </p:nvPr>
        </p:nvSpPr>
        <p:spPr>
          <a:ln/>
        </p:spPr>
        <p:txBody>
          <a:bodyPr/>
          <a:lstStyle>
            <a:lvl1pPr>
              <a:defRPr/>
            </a:lvl1pPr>
          </a:lstStyle>
          <a:p>
            <a:pPr>
              <a:defRPr/>
            </a:pPr>
            <a:r>
              <a:rPr lang="en-US" altLang="zh-TW"/>
              <a:t>- </a:t>
            </a:r>
            <a:fld id="{05E08034-C9C7-484B-943A-7EC38A0CB955}" type="slidenum">
              <a:rPr lang="en-US" altLang="zh-TW"/>
              <a:pPr>
                <a:defRPr/>
              </a:pPr>
              <a:t>‹#›</a:t>
            </a:fld>
            <a:r>
              <a:rPr lang="en-US" altLang="zh-TW"/>
              <a:t> -</a:t>
            </a:r>
          </a:p>
        </p:txBody>
      </p:sp>
    </p:spTree>
  </p:cSld>
  <p:clrMapOvr>
    <a:masterClrMapping/>
  </p:clrMapOvr>
  <p:transition spd="med">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sldNum" sz="quarter" idx="10"/>
          </p:nvPr>
        </p:nvSpPr>
        <p:spPr>
          <a:ln/>
        </p:spPr>
        <p:txBody>
          <a:bodyPr/>
          <a:lstStyle>
            <a:lvl1pPr>
              <a:defRPr/>
            </a:lvl1pPr>
          </a:lstStyle>
          <a:p>
            <a:pPr>
              <a:defRPr/>
            </a:pPr>
            <a:r>
              <a:rPr lang="en-US" altLang="zh-TW"/>
              <a:t>- </a:t>
            </a:r>
            <a:fld id="{3F840A52-F517-41E8-A58E-B2C9153CAE82}" type="slidenum">
              <a:rPr lang="en-US" altLang="zh-TW"/>
              <a:pPr>
                <a:defRPr/>
              </a:pPr>
              <a:t>‹#›</a:t>
            </a:fld>
            <a:r>
              <a:rPr lang="en-US" altLang="zh-TW"/>
              <a:t> -</a:t>
            </a:r>
          </a:p>
        </p:txBody>
      </p:sp>
    </p:spTree>
  </p:cSld>
  <p:clrMapOvr>
    <a:masterClrMapping/>
  </p:clrMapOvr>
  <p:transition spd="med">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r>
              <a:rPr lang="en-US" altLang="zh-TW"/>
              <a:t>- </a:t>
            </a:r>
            <a:fld id="{51FF15B8-699E-436B-9281-FE107E4AEDEB}" type="slidenum">
              <a:rPr lang="en-US" altLang="zh-TW"/>
              <a:pPr>
                <a:defRPr/>
              </a:pPr>
              <a:t>‹#›</a:t>
            </a:fld>
            <a:r>
              <a:rPr lang="en-US" altLang="zh-TW"/>
              <a:t> -</a:t>
            </a:r>
          </a:p>
        </p:txBody>
      </p:sp>
    </p:spTree>
  </p:cSld>
  <p:clrMapOvr>
    <a:masterClrMapping/>
  </p:clrMapOvr>
  <p:transition spd="med">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sldNum" sz="quarter" idx="10"/>
          </p:nvPr>
        </p:nvSpPr>
        <p:spPr>
          <a:ln/>
        </p:spPr>
        <p:txBody>
          <a:bodyPr/>
          <a:lstStyle>
            <a:lvl1pPr>
              <a:defRPr/>
            </a:lvl1pPr>
          </a:lstStyle>
          <a:p>
            <a:pPr>
              <a:defRPr/>
            </a:pPr>
            <a:r>
              <a:rPr lang="en-US" altLang="zh-TW"/>
              <a:t>- </a:t>
            </a:r>
            <a:fld id="{4E55E1FA-B2F9-4B14-9320-641672EF5156}" type="slidenum">
              <a:rPr lang="en-US" altLang="zh-TW"/>
              <a:pPr>
                <a:defRPr/>
              </a:pPr>
              <a:t>‹#›</a:t>
            </a:fld>
            <a:r>
              <a:rPr lang="en-US" altLang="zh-TW"/>
              <a:t> -</a:t>
            </a:r>
          </a:p>
        </p:txBody>
      </p:sp>
    </p:spTree>
  </p:cSld>
  <p:clrMapOvr>
    <a:masterClrMapping/>
  </p:clrMapOvr>
  <p:transition spd="med">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sldNum" sz="quarter" idx="10"/>
          </p:nvPr>
        </p:nvSpPr>
        <p:spPr>
          <a:ln/>
        </p:spPr>
        <p:txBody>
          <a:bodyPr/>
          <a:lstStyle>
            <a:lvl1pPr>
              <a:defRPr/>
            </a:lvl1pPr>
          </a:lstStyle>
          <a:p>
            <a:pPr>
              <a:defRPr/>
            </a:pPr>
            <a:r>
              <a:rPr lang="en-US" altLang="zh-TW"/>
              <a:t>- </a:t>
            </a:r>
            <a:fld id="{115054E3-97BE-44C7-890F-1F95DB01FC19}" type="slidenum">
              <a:rPr lang="en-US" altLang="zh-TW"/>
              <a:pPr>
                <a:defRPr/>
              </a:pPr>
              <a:t>‹#›</a:t>
            </a:fld>
            <a:r>
              <a:rPr lang="en-US" altLang="zh-TW"/>
              <a:t> -</a:t>
            </a:r>
          </a:p>
        </p:txBody>
      </p:sp>
    </p:spTree>
  </p:cSld>
  <p:clrMapOvr>
    <a:masterClrMapping/>
  </p:clrMapOvr>
  <p:transition spd="med">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ltLang="zh-TW"/>
              <a:t>- </a:t>
            </a:r>
            <a:fld id="{5CDE90F5-3E7C-4642-89F5-169B2DE264E6}" type="slidenum">
              <a:rPr lang="en-US" altLang="zh-TW"/>
              <a:pPr>
                <a:defRPr/>
              </a:pPr>
              <a:t>‹#›</a:t>
            </a:fld>
            <a:r>
              <a:rPr lang="en-US" altLang="zh-TW"/>
              <a:t> -</a:t>
            </a:r>
          </a:p>
        </p:txBody>
      </p:sp>
    </p:spTree>
  </p:cSld>
  <p:clrMapOvr>
    <a:masterClrMapping/>
  </p:clrMapOvr>
  <p:transition spd="med">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72250" y="304800"/>
            <a:ext cx="2038350" cy="60991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304800"/>
            <a:ext cx="5962650" cy="60991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sldNum" sz="quarter" idx="10"/>
          </p:nvPr>
        </p:nvSpPr>
        <p:spPr>
          <a:ln/>
        </p:spPr>
        <p:txBody>
          <a:bodyPr/>
          <a:lstStyle>
            <a:lvl1pPr>
              <a:defRPr/>
            </a:lvl1pPr>
          </a:lstStyle>
          <a:p>
            <a:pPr>
              <a:defRPr/>
            </a:pPr>
            <a:r>
              <a:rPr lang="en-US" altLang="zh-TW"/>
              <a:t>- </a:t>
            </a:r>
            <a:fld id="{E04F7A9F-7139-43F8-B649-A733B07F7FDC}" type="slidenum">
              <a:rPr lang="en-US" altLang="zh-TW"/>
              <a:pPr>
                <a:defRPr/>
              </a:pPr>
              <a:t>‹#›</a:t>
            </a:fld>
            <a:r>
              <a:rPr lang="en-US" altLang="zh-TW"/>
              <a:t> -</a:t>
            </a:r>
          </a:p>
        </p:txBody>
      </p:sp>
    </p:spTree>
  </p:cSld>
  <p:clrMapOvr>
    <a:masterClrMapping/>
  </p:clrMapOvr>
  <p:transition spd="med">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304800"/>
            <a:ext cx="8153400" cy="762000"/>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539750" y="1412875"/>
            <a:ext cx="8026400" cy="4991100"/>
          </a:xfrm>
        </p:spPr>
        <p:txBody>
          <a:bodyPr/>
          <a:lstStyle/>
          <a:p>
            <a:pPr lvl="0"/>
            <a:endParaRPr lang="zh-TW" altLang="en-US" noProof="0" smtClean="0"/>
          </a:p>
        </p:txBody>
      </p:sp>
      <p:sp>
        <p:nvSpPr>
          <p:cNvPr id="4" name="Rectangle 4"/>
          <p:cNvSpPr>
            <a:spLocks noGrp="1" noChangeArrowheads="1"/>
          </p:cNvSpPr>
          <p:nvPr>
            <p:ph type="sldNum" sz="quarter" idx="10"/>
          </p:nvPr>
        </p:nvSpPr>
        <p:spPr>
          <a:ln/>
        </p:spPr>
        <p:txBody>
          <a:bodyPr/>
          <a:lstStyle>
            <a:lvl1pPr>
              <a:defRPr/>
            </a:lvl1pPr>
          </a:lstStyle>
          <a:p>
            <a:pPr>
              <a:defRPr/>
            </a:pPr>
            <a:r>
              <a:rPr lang="en-US" altLang="zh-TW"/>
              <a:t>- </a:t>
            </a:r>
            <a:fld id="{31C9590A-FFFE-4AE5-A7F7-8EAFDE1913AA}" type="slidenum">
              <a:rPr lang="en-US" altLang="zh-TW"/>
              <a:pPr>
                <a:defRPr/>
              </a:pPr>
              <a:t>‹#›</a:t>
            </a:fld>
            <a:r>
              <a:rPr lang="en-US" altLang="zh-TW"/>
              <a:t> -</a:t>
            </a:r>
          </a:p>
        </p:txBody>
      </p:sp>
    </p:spTree>
  </p:cSld>
  <p:clrMapOvr>
    <a:masterClrMapping/>
  </p:clrMapOvr>
  <p:transition spd="med">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304800"/>
            <a:ext cx="8153400" cy="60991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4"/>
          <p:cNvSpPr>
            <a:spLocks noGrp="1" noChangeArrowheads="1"/>
          </p:cNvSpPr>
          <p:nvPr>
            <p:ph type="sldNum" sz="quarter" idx="10"/>
          </p:nvPr>
        </p:nvSpPr>
        <p:spPr>
          <a:ln/>
        </p:spPr>
        <p:txBody>
          <a:bodyPr/>
          <a:lstStyle>
            <a:lvl1pPr>
              <a:defRPr/>
            </a:lvl1pPr>
          </a:lstStyle>
          <a:p>
            <a:pPr>
              <a:defRPr/>
            </a:pPr>
            <a:r>
              <a:rPr lang="en-US" altLang="zh-TW"/>
              <a:t>- </a:t>
            </a:r>
            <a:fld id="{237BCBBD-7839-4EC8-B6EE-CC73D89342CE}" type="slidenum">
              <a:rPr lang="en-US" altLang="zh-TW"/>
              <a:pPr>
                <a:defRPr/>
              </a:pPr>
              <a:t>‹#›</a:t>
            </a:fld>
            <a:r>
              <a:rPr lang="en-US" altLang="zh-TW"/>
              <a:t> -</a:t>
            </a:r>
          </a:p>
        </p:txBody>
      </p:sp>
    </p:spTree>
  </p:cSld>
  <p:clrMapOvr>
    <a:masterClrMapping/>
  </p:clrMapOvr>
  <p:transition spd="med">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D4FF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539750" y="1412875"/>
            <a:ext cx="8026400" cy="49911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7" name="Rectangle 3"/>
          <p:cNvSpPr>
            <a:spLocks noGrp="1" noChangeArrowheads="1"/>
          </p:cNvSpPr>
          <p:nvPr>
            <p:ph type="title"/>
          </p:nvPr>
        </p:nvSpPr>
        <p:spPr bwMode="auto">
          <a:xfrm>
            <a:off x="457200" y="304800"/>
            <a:ext cx="8153400" cy="762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678916" name="Rectangle 4"/>
          <p:cNvSpPr>
            <a:spLocks noGrp="1" noChangeArrowheads="1"/>
          </p:cNvSpPr>
          <p:nvPr>
            <p:ph type="sldNum" sz="quarter" idx="4"/>
          </p:nvPr>
        </p:nvSpPr>
        <p:spPr bwMode="auto">
          <a:xfrm>
            <a:off x="2895600" y="6565900"/>
            <a:ext cx="1905000" cy="203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spcBef>
                <a:spcPct val="0"/>
              </a:spcBef>
              <a:defRPr sz="1400" b="0">
                <a:solidFill>
                  <a:schemeClr val="tx1"/>
                </a:solidFill>
                <a:latin typeface="+mn-lt"/>
                <a:ea typeface="華康細圓體" charset="-120"/>
              </a:defRPr>
            </a:lvl1pPr>
          </a:lstStyle>
          <a:p>
            <a:pPr>
              <a:defRPr/>
            </a:pPr>
            <a:r>
              <a:rPr lang="en-US" altLang="zh-TW"/>
              <a:t>- </a:t>
            </a:r>
            <a:fld id="{C2C3E0FD-9F39-4BC9-8ADC-19209521ACA0}" type="slidenum">
              <a:rPr lang="en-US" altLang="zh-TW"/>
              <a:pPr>
                <a:defRPr/>
              </a:pPr>
              <a:t>‹#›</a:t>
            </a:fld>
            <a:r>
              <a:rPr lang="en-US" altLang="zh-TW"/>
              <a:t> -</a:t>
            </a:r>
          </a:p>
        </p:txBody>
      </p:sp>
      <p:pic>
        <p:nvPicPr>
          <p:cNvPr id="1029" name="Picture 5"/>
          <p:cNvPicPr>
            <a:picLocks noChangeArrowheads="1"/>
          </p:cNvPicPr>
          <p:nvPr/>
        </p:nvPicPr>
        <p:blipFill>
          <a:blip r:embed="rId15" cstate="print"/>
          <a:srcRect/>
          <a:stretch>
            <a:fillRect/>
          </a:stretch>
        </p:blipFill>
        <p:spPr bwMode="auto">
          <a:xfrm>
            <a:off x="381000" y="1206500"/>
            <a:ext cx="8277225" cy="101600"/>
          </a:xfrm>
          <a:prstGeom prst="rect">
            <a:avLst/>
          </a:prstGeom>
          <a:noFill/>
          <a:ln w="9525">
            <a:noFill/>
            <a:miter lim="800000"/>
            <a:headEnd/>
            <a:tailEnd/>
          </a:ln>
        </p:spPr>
      </p:pic>
      <p:pic>
        <p:nvPicPr>
          <p:cNvPr id="1030" name="Picture 7"/>
          <p:cNvPicPr>
            <a:picLocks noChangeArrowheads="1"/>
          </p:cNvPicPr>
          <p:nvPr/>
        </p:nvPicPr>
        <p:blipFill>
          <a:blip r:embed="rId15" cstate="print"/>
          <a:srcRect/>
          <a:stretch>
            <a:fillRect/>
          </a:stretch>
        </p:blipFill>
        <p:spPr bwMode="auto">
          <a:xfrm>
            <a:off x="381000" y="1206500"/>
            <a:ext cx="8277225" cy="1016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 id="2147483670" r:id="rId13"/>
  </p:sldLayoutIdLst>
  <p:transition spd="med">
    <p:wipe dir="d"/>
  </p:transition>
  <p:timing>
    <p:tnLst>
      <p:par>
        <p:cTn id="1" dur="indefinite" restart="never" nodeType="tmRoot"/>
      </p:par>
    </p:tnLst>
  </p:timing>
  <p:hf hdr="0" ftr="0" dt="0"/>
  <p:txStyles>
    <p:titleStyle>
      <a:lvl1pPr algn="ctr" rtl="0" eaLnBrk="0" fontAlgn="base" hangingPunct="0">
        <a:spcBef>
          <a:spcPct val="0"/>
        </a:spcBef>
        <a:spcAft>
          <a:spcPct val="0"/>
        </a:spcAft>
        <a:defRPr kumimoji="1" sz="4000">
          <a:solidFill>
            <a:schemeClr val="accent2"/>
          </a:solidFill>
          <a:latin typeface="+mj-lt"/>
          <a:ea typeface="+mj-ea"/>
          <a:cs typeface="+mj-cs"/>
        </a:defRPr>
      </a:lvl1pPr>
      <a:lvl2pPr algn="ctr" rtl="0" eaLnBrk="0" fontAlgn="base" hangingPunct="0">
        <a:spcBef>
          <a:spcPct val="0"/>
        </a:spcBef>
        <a:spcAft>
          <a:spcPct val="0"/>
        </a:spcAft>
        <a:defRPr kumimoji="1" sz="4000">
          <a:solidFill>
            <a:schemeClr val="accent2"/>
          </a:solidFill>
          <a:latin typeface="Times New Roman" pitchFamily="18" charset="0"/>
          <a:ea typeface="標楷體" pitchFamily="65" charset="-120"/>
        </a:defRPr>
      </a:lvl2pPr>
      <a:lvl3pPr algn="ctr" rtl="0" eaLnBrk="0" fontAlgn="base" hangingPunct="0">
        <a:spcBef>
          <a:spcPct val="0"/>
        </a:spcBef>
        <a:spcAft>
          <a:spcPct val="0"/>
        </a:spcAft>
        <a:defRPr kumimoji="1" sz="4000">
          <a:solidFill>
            <a:schemeClr val="accent2"/>
          </a:solidFill>
          <a:latin typeface="Times New Roman" pitchFamily="18" charset="0"/>
          <a:ea typeface="標楷體" pitchFamily="65" charset="-120"/>
        </a:defRPr>
      </a:lvl3pPr>
      <a:lvl4pPr algn="ctr" rtl="0" eaLnBrk="0" fontAlgn="base" hangingPunct="0">
        <a:spcBef>
          <a:spcPct val="0"/>
        </a:spcBef>
        <a:spcAft>
          <a:spcPct val="0"/>
        </a:spcAft>
        <a:defRPr kumimoji="1" sz="4000">
          <a:solidFill>
            <a:schemeClr val="accent2"/>
          </a:solidFill>
          <a:latin typeface="Times New Roman" pitchFamily="18" charset="0"/>
          <a:ea typeface="標楷體" pitchFamily="65" charset="-120"/>
        </a:defRPr>
      </a:lvl4pPr>
      <a:lvl5pPr algn="ctr" rtl="0" eaLnBrk="0" fontAlgn="base" hangingPunct="0">
        <a:spcBef>
          <a:spcPct val="0"/>
        </a:spcBef>
        <a:spcAft>
          <a:spcPct val="0"/>
        </a:spcAft>
        <a:defRPr kumimoji="1" sz="4000">
          <a:solidFill>
            <a:schemeClr val="accent2"/>
          </a:solidFill>
          <a:latin typeface="Times New Roman" pitchFamily="18" charset="0"/>
          <a:ea typeface="標楷體" pitchFamily="65" charset="-120"/>
        </a:defRPr>
      </a:lvl5pPr>
      <a:lvl6pPr marL="457200" algn="ctr" rtl="0" fontAlgn="base">
        <a:spcBef>
          <a:spcPct val="0"/>
        </a:spcBef>
        <a:spcAft>
          <a:spcPct val="0"/>
        </a:spcAft>
        <a:defRPr kumimoji="1" sz="4000">
          <a:solidFill>
            <a:schemeClr val="accent2"/>
          </a:solidFill>
          <a:latin typeface="Times New Roman" pitchFamily="18" charset="0"/>
          <a:ea typeface="標楷體" pitchFamily="65" charset="-120"/>
        </a:defRPr>
      </a:lvl6pPr>
      <a:lvl7pPr marL="914400" algn="ctr" rtl="0" fontAlgn="base">
        <a:spcBef>
          <a:spcPct val="0"/>
        </a:spcBef>
        <a:spcAft>
          <a:spcPct val="0"/>
        </a:spcAft>
        <a:defRPr kumimoji="1" sz="4000">
          <a:solidFill>
            <a:schemeClr val="accent2"/>
          </a:solidFill>
          <a:latin typeface="Times New Roman" pitchFamily="18" charset="0"/>
          <a:ea typeface="標楷體" pitchFamily="65" charset="-120"/>
        </a:defRPr>
      </a:lvl7pPr>
      <a:lvl8pPr marL="1371600" algn="ctr" rtl="0" fontAlgn="base">
        <a:spcBef>
          <a:spcPct val="0"/>
        </a:spcBef>
        <a:spcAft>
          <a:spcPct val="0"/>
        </a:spcAft>
        <a:defRPr kumimoji="1" sz="4000">
          <a:solidFill>
            <a:schemeClr val="accent2"/>
          </a:solidFill>
          <a:latin typeface="Times New Roman" pitchFamily="18" charset="0"/>
          <a:ea typeface="標楷體" pitchFamily="65" charset="-120"/>
        </a:defRPr>
      </a:lvl8pPr>
      <a:lvl9pPr marL="1828800" algn="ctr" rtl="0" fontAlgn="base">
        <a:spcBef>
          <a:spcPct val="0"/>
        </a:spcBef>
        <a:spcAft>
          <a:spcPct val="0"/>
        </a:spcAft>
        <a:defRPr kumimoji="1" sz="4000">
          <a:solidFill>
            <a:schemeClr val="accent2"/>
          </a:solidFill>
          <a:latin typeface="Times New Roman" pitchFamily="18" charset="0"/>
          <a:ea typeface="標楷體" pitchFamily="65" charset="-120"/>
        </a:defRPr>
      </a:lvl9pPr>
    </p:titleStyle>
    <p:bodyStyle>
      <a:lvl1pPr marL="342900" indent="-342900" algn="l" rtl="0" eaLnBrk="0" fontAlgn="base" hangingPunct="0">
        <a:spcBef>
          <a:spcPct val="20000"/>
        </a:spcBef>
        <a:spcAft>
          <a:spcPct val="0"/>
        </a:spcAft>
        <a:buFont typeface="Wingdings" pitchFamily="2" charset="2"/>
        <a:buChar char="Ø"/>
        <a:defRPr kumimoji="1" sz="28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itchFamily="2" charset="2"/>
        <a:buChar char="q"/>
        <a:defRPr kumimoji="1" sz="2400">
          <a:solidFill>
            <a:schemeClr val="tx1"/>
          </a:solidFill>
          <a:latin typeface="+mn-lt"/>
          <a:ea typeface="+mn-ea"/>
        </a:defRPr>
      </a:lvl2pPr>
      <a:lvl3pPr marL="1143000" indent="-228600" algn="l" rtl="0" eaLnBrk="0" fontAlgn="base" hangingPunct="0">
        <a:spcBef>
          <a:spcPct val="20000"/>
        </a:spcBef>
        <a:spcAft>
          <a:spcPct val="0"/>
        </a:spcAft>
        <a:buFont typeface="Wingdings" pitchFamily="2" charset="2"/>
        <a:buChar char="§"/>
        <a:defRPr kumimoji="1" sz="20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9.xml"/><Relationship Id="rId13" Type="http://schemas.openxmlformats.org/officeDocument/2006/relationships/image" Target="../media/image4.png"/><Relationship Id="rId3" Type="http://schemas.openxmlformats.org/officeDocument/2006/relationships/diagramLayout" Target="../diagrams/layout8.xml"/><Relationship Id="rId7" Type="http://schemas.openxmlformats.org/officeDocument/2006/relationships/diagramData" Target="../diagrams/data9.xml"/><Relationship Id="rId12" Type="http://schemas.openxmlformats.org/officeDocument/2006/relationships/image" Target="../media/image3.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 Id="rId1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13.xml"/><Relationship Id="rId13" Type="http://schemas.openxmlformats.org/officeDocument/2006/relationships/diagramLayout" Target="../diagrams/layout14.xml"/><Relationship Id="rId3" Type="http://schemas.openxmlformats.org/officeDocument/2006/relationships/diagramLayout" Target="../diagrams/layout12.xml"/><Relationship Id="rId7" Type="http://schemas.openxmlformats.org/officeDocument/2006/relationships/diagramData" Target="../diagrams/data13.xml"/><Relationship Id="rId12" Type="http://schemas.openxmlformats.org/officeDocument/2006/relationships/diagramData" Target="../diagrams/data14.xml"/><Relationship Id="rId2" Type="http://schemas.openxmlformats.org/officeDocument/2006/relationships/diagramData" Target="../diagrams/data12.xml"/><Relationship Id="rId16" Type="http://schemas.microsoft.com/office/2007/relationships/diagramDrawing" Target="../diagrams/drawing14.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5" Type="http://schemas.openxmlformats.org/officeDocument/2006/relationships/diagramColors" Target="../diagrams/colors14.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 Id="rId14" Type="http://schemas.openxmlformats.org/officeDocument/2006/relationships/diagramQuickStyle" Target="../diagrams/quickStyle14.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16.xml"/><Relationship Id="rId3" Type="http://schemas.openxmlformats.org/officeDocument/2006/relationships/diagramLayout" Target="../diagrams/layout15.xml"/><Relationship Id="rId7" Type="http://schemas.openxmlformats.org/officeDocument/2006/relationships/diagramData" Target="../diagrams/data16.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8.xml"/><Relationship Id="rId3" Type="http://schemas.openxmlformats.org/officeDocument/2006/relationships/diagramLayout" Target="../diagrams/layout17.xml"/><Relationship Id="rId7" Type="http://schemas.openxmlformats.org/officeDocument/2006/relationships/diagramData" Target="../diagrams/data18.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20.xml"/><Relationship Id="rId3" Type="http://schemas.openxmlformats.org/officeDocument/2006/relationships/diagramLayout" Target="../diagrams/layout19.xml"/><Relationship Id="rId7" Type="http://schemas.openxmlformats.org/officeDocument/2006/relationships/diagramData" Target="../diagrams/data20.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11" Type="http://schemas.microsoft.com/office/2007/relationships/diagramDrawing" Target="../diagrams/drawing20.xml"/><Relationship Id="rId5" Type="http://schemas.openxmlformats.org/officeDocument/2006/relationships/diagramColors" Target="../diagrams/colors19.xml"/><Relationship Id="rId10" Type="http://schemas.openxmlformats.org/officeDocument/2006/relationships/diagramColors" Target="../diagrams/colors20.xml"/><Relationship Id="rId4" Type="http://schemas.openxmlformats.org/officeDocument/2006/relationships/diagramQuickStyle" Target="../diagrams/quickStyle19.xml"/><Relationship Id="rId9" Type="http://schemas.openxmlformats.org/officeDocument/2006/relationships/diagramQuickStyle" Target="../diagrams/quickStyle20.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2.xml"/><Relationship Id="rId3" Type="http://schemas.openxmlformats.org/officeDocument/2006/relationships/diagramLayout" Target="../diagrams/layout21.xml"/><Relationship Id="rId7" Type="http://schemas.openxmlformats.org/officeDocument/2006/relationships/diagramData" Target="../diagrams/data22.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11" Type="http://schemas.microsoft.com/office/2007/relationships/diagramDrawing" Target="../diagrams/drawing22.xml"/><Relationship Id="rId5" Type="http://schemas.openxmlformats.org/officeDocument/2006/relationships/diagramColors" Target="../diagrams/colors21.xml"/><Relationship Id="rId10" Type="http://schemas.openxmlformats.org/officeDocument/2006/relationships/diagramColors" Target="../diagrams/colors22.xml"/><Relationship Id="rId4" Type="http://schemas.openxmlformats.org/officeDocument/2006/relationships/diagramQuickStyle" Target="../diagrams/quickStyle21.xml"/><Relationship Id="rId9" Type="http://schemas.openxmlformats.org/officeDocument/2006/relationships/diagramQuickStyle" Target="../diagrams/quickStyle22.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24.xml"/><Relationship Id="rId3" Type="http://schemas.openxmlformats.org/officeDocument/2006/relationships/diagramLayout" Target="../diagrams/layout23.xml"/><Relationship Id="rId7" Type="http://schemas.openxmlformats.org/officeDocument/2006/relationships/diagramData" Target="../diagrams/data24.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11" Type="http://schemas.microsoft.com/office/2007/relationships/diagramDrawing" Target="../diagrams/drawing24.xml"/><Relationship Id="rId5" Type="http://schemas.openxmlformats.org/officeDocument/2006/relationships/diagramColors" Target="../diagrams/colors23.xml"/><Relationship Id="rId10" Type="http://schemas.openxmlformats.org/officeDocument/2006/relationships/diagramColors" Target="../diagrams/colors24.xml"/><Relationship Id="rId4" Type="http://schemas.openxmlformats.org/officeDocument/2006/relationships/diagramQuickStyle" Target="../diagrams/quickStyle23.xml"/><Relationship Id="rId9" Type="http://schemas.openxmlformats.org/officeDocument/2006/relationships/diagramQuickStyle" Target="../diagrams/quickStyle2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26.xml"/><Relationship Id="rId3" Type="http://schemas.openxmlformats.org/officeDocument/2006/relationships/diagramLayout" Target="../diagrams/layout25.xml"/><Relationship Id="rId7" Type="http://schemas.openxmlformats.org/officeDocument/2006/relationships/diagramData" Target="../diagrams/data26.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11" Type="http://schemas.microsoft.com/office/2007/relationships/diagramDrawing" Target="../diagrams/drawing26.xml"/><Relationship Id="rId5" Type="http://schemas.openxmlformats.org/officeDocument/2006/relationships/diagramColors" Target="../diagrams/colors25.xml"/><Relationship Id="rId10" Type="http://schemas.openxmlformats.org/officeDocument/2006/relationships/diagramColors" Target="../diagrams/colors26.xml"/><Relationship Id="rId4" Type="http://schemas.openxmlformats.org/officeDocument/2006/relationships/diagramQuickStyle" Target="../diagrams/quickStyle25.xml"/><Relationship Id="rId9" Type="http://schemas.openxmlformats.org/officeDocument/2006/relationships/diagramQuickStyle" Target="../diagrams/quickStyle2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29.xml"/><Relationship Id="rId3" Type="http://schemas.openxmlformats.org/officeDocument/2006/relationships/diagramLayout" Target="../diagrams/layout28.xml"/><Relationship Id="rId7" Type="http://schemas.openxmlformats.org/officeDocument/2006/relationships/diagramData" Target="../diagrams/data29.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11" Type="http://schemas.microsoft.com/office/2007/relationships/diagramDrawing" Target="../diagrams/drawing29.xml"/><Relationship Id="rId5" Type="http://schemas.openxmlformats.org/officeDocument/2006/relationships/diagramColors" Target="../diagrams/colors28.xml"/><Relationship Id="rId10" Type="http://schemas.openxmlformats.org/officeDocument/2006/relationships/diagramColors" Target="../diagrams/colors29.xml"/><Relationship Id="rId4" Type="http://schemas.openxmlformats.org/officeDocument/2006/relationships/diagramQuickStyle" Target="../diagrams/quickStyle28.xml"/><Relationship Id="rId9" Type="http://schemas.openxmlformats.org/officeDocument/2006/relationships/diagramQuickStyle" Target="../diagrams/quickStyle29.xml"/></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31.xml"/><Relationship Id="rId3" Type="http://schemas.openxmlformats.org/officeDocument/2006/relationships/diagramLayout" Target="../diagrams/layout30.xml"/><Relationship Id="rId7" Type="http://schemas.openxmlformats.org/officeDocument/2006/relationships/diagramData" Target="../diagrams/data31.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11" Type="http://schemas.microsoft.com/office/2007/relationships/diagramDrawing" Target="../diagrams/drawing31.xml"/><Relationship Id="rId5" Type="http://schemas.openxmlformats.org/officeDocument/2006/relationships/diagramColors" Target="../diagrams/colors30.xml"/><Relationship Id="rId10" Type="http://schemas.openxmlformats.org/officeDocument/2006/relationships/diagramColors" Target="../diagrams/colors31.xml"/><Relationship Id="rId4" Type="http://schemas.openxmlformats.org/officeDocument/2006/relationships/diagramQuickStyle" Target="../diagrams/quickStyle30.xml"/><Relationship Id="rId9" Type="http://schemas.openxmlformats.org/officeDocument/2006/relationships/diagramQuickStyle" Target="../diagrams/quickStyle3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33.xml"/><Relationship Id="rId3" Type="http://schemas.openxmlformats.org/officeDocument/2006/relationships/diagramLayout" Target="../diagrams/layout32.xml"/><Relationship Id="rId7" Type="http://schemas.openxmlformats.org/officeDocument/2006/relationships/diagramData" Target="../diagrams/data33.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11" Type="http://schemas.microsoft.com/office/2007/relationships/diagramDrawing" Target="../diagrams/drawing33.xml"/><Relationship Id="rId5" Type="http://schemas.openxmlformats.org/officeDocument/2006/relationships/diagramColors" Target="../diagrams/colors32.xml"/><Relationship Id="rId10" Type="http://schemas.openxmlformats.org/officeDocument/2006/relationships/diagramColors" Target="../diagrams/colors33.xml"/><Relationship Id="rId4" Type="http://schemas.openxmlformats.org/officeDocument/2006/relationships/diagramQuickStyle" Target="../diagrams/quickStyle32.xml"/><Relationship Id="rId9" Type="http://schemas.openxmlformats.org/officeDocument/2006/relationships/diagramQuickStyle" Target="../diagrams/quickStyle33.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35.xml"/><Relationship Id="rId3" Type="http://schemas.openxmlformats.org/officeDocument/2006/relationships/diagramLayout" Target="../diagrams/layout34.xml"/><Relationship Id="rId7" Type="http://schemas.openxmlformats.org/officeDocument/2006/relationships/diagramData" Target="../diagrams/data35.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11" Type="http://schemas.microsoft.com/office/2007/relationships/diagramDrawing" Target="../diagrams/drawing35.xml"/><Relationship Id="rId5" Type="http://schemas.openxmlformats.org/officeDocument/2006/relationships/diagramColors" Target="../diagrams/colors34.xml"/><Relationship Id="rId10" Type="http://schemas.openxmlformats.org/officeDocument/2006/relationships/diagramColors" Target="../diagrams/colors35.xml"/><Relationship Id="rId4" Type="http://schemas.openxmlformats.org/officeDocument/2006/relationships/diagramQuickStyle" Target="../diagrams/quickStyle34.xml"/><Relationship Id="rId9" Type="http://schemas.openxmlformats.org/officeDocument/2006/relationships/diagramQuickStyle" Target="../diagrams/quickStyle35.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37.xml"/><Relationship Id="rId3" Type="http://schemas.openxmlformats.org/officeDocument/2006/relationships/diagramLayout" Target="../diagrams/layout36.xml"/><Relationship Id="rId7" Type="http://schemas.openxmlformats.org/officeDocument/2006/relationships/diagramData" Target="../diagrams/data37.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11" Type="http://schemas.microsoft.com/office/2007/relationships/diagramDrawing" Target="../diagrams/drawing37.xml"/><Relationship Id="rId5" Type="http://schemas.openxmlformats.org/officeDocument/2006/relationships/diagramColors" Target="../diagrams/colors36.xml"/><Relationship Id="rId10" Type="http://schemas.openxmlformats.org/officeDocument/2006/relationships/diagramColors" Target="../diagrams/colors37.xml"/><Relationship Id="rId4" Type="http://schemas.openxmlformats.org/officeDocument/2006/relationships/diagramQuickStyle" Target="../diagrams/quickStyle36.xml"/><Relationship Id="rId9" Type="http://schemas.openxmlformats.org/officeDocument/2006/relationships/diagramQuickStyle" Target="../diagrams/quickStyle37.xml"/></Relationships>
</file>

<file path=ppt/slides/_rels/slide32.xml.rels><?xml version="1.0" encoding="UTF-8" standalone="yes"?>
<Relationships xmlns="http://schemas.openxmlformats.org/package/2006/relationships"><Relationship Id="rId8" Type="http://schemas.microsoft.com/office/2007/relationships/diagramDrawing" Target="../diagrams/drawing38.xml"/><Relationship Id="rId3" Type="http://schemas.openxmlformats.org/officeDocument/2006/relationships/image" Target="../media/image7.jpeg"/><Relationship Id="rId7" Type="http://schemas.openxmlformats.org/officeDocument/2006/relationships/diagramColors" Target="../diagrams/colors38.xm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diagramQuickStyle" Target="../diagrams/quickStyle38.xml"/><Relationship Id="rId5" Type="http://schemas.openxmlformats.org/officeDocument/2006/relationships/diagramLayout" Target="../diagrams/layout38.xml"/><Relationship Id="rId4" Type="http://schemas.openxmlformats.org/officeDocument/2006/relationships/diagramData" Target="../diagrams/data38.xml"/></Relationships>
</file>

<file path=ppt/slides/_rels/slide33.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42.xml"/><Relationship Id="rId3" Type="http://schemas.openxmlformats.org/officeDocument/2006/relationships/diagramLayout" Target="../diagrams/layout41.xml"/><Relationship Id="rId7" Type="http://schemas.openxmlformats.org/officeDocument/2006/relationships/diagramData" Target="../diagrams/data42.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11" Type="http://schemas.microsoft.com/office/2007/relationships/diagramDrawing" Target="../diagrams/drawing42.xml"/><Relationship Id="rId5" Type="http://schemas.openxmlformats.org/officeDocument/2006/relationships/diagramColors" Target="../diagrams/colors41.xml"/><Relationship Id="rId10" Type="http://schemas.openxmlformats.org/officeDocument/2006/relationships/diagramColors" Target="../diagrams/colors42.xml"/><Relationship Id="rId4" Type="http://schemas.openxmlformats.org/officeDocument/2006/relationships/diagramQuickStyle" Target="../diagrams/quickStyle41.xml"/><Relationship Id="rId9" Type="http://schemas.openxmlformats.org/officeDocument/2006/relationships/diagramQuickStyle" Target="../diagrams/quickStyle42.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44.xml"/><Relationship Id="rId3" Type="http://schemas.openxmlformats.org/officeDocument/2006/relationships/diagramLayout" Target="../diagrams/layout43.xml"/><Relationship Id="rId7" Type="http://schemas.openxmlformats.org/officeDocument/2006/relationships/diagramData" Target="../diagrams/data44.xml"/><Relationship Id="rId12" Type="http://schemas.openxmlformats.org/officeDocument/2006/relationships/image" Target="../media/image3.png"/><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11" Type="http://schemas.microsoft.com/office/2007/relationships/diagramDrawing" Target="../diagrams/drawing44.xml"/><Relationship Id="rId5" Type="http://schemas.openxmlformats.org/officeDocument/2006/relationships/diagramColors" Target="../diagrams/colors43.xml"/><Relationship Id="rId10" Type="http://schemas.openxmlformats.org/officeDocument/2006/relationships/diagramColors" Target="../diagrams/colors44.xml"/><Relationship Id="rId4" Type="http://schemas.openxmlformats.org/officeDocument/2006/relationships/diagramQuickStyle" Target="../diagrams/quickStyle43.xml"/><Relationship Id="rId9" Type="http://schemas.openxmlformats.org/officeDocument/2006/relationships/diagramQuickStyle" Target="../diagrams/quickStyle4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39.xml.rels><?xml version="1.0" encoding="UTF-8" standalone="yes"?>
<Relationships xmlns="http://schemas.openxmlformats.org/package/2006/relationships"><Relationship Id="rId8" Type="http://schemas.openxmlformats.org/officeDocument/2006/relationships/diagramLayout" Target="../diagrams/layout48.xml"/><Relationship Id="rId3" Type="http://schemas.openxmlformats.org/officeDocument/2006/relationships/diagramLayout" Target="../diagrams/layout47.xml"/><Relationship Id="rId7" Type="http://schemas.openxmlformats.org/officeDocument/2006/relationships/diagramData" Target="../diagrams/data48.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11" Type="http://schemas.microsoft.com/office/2007/relationships/diagramDrawing" Target="../diagrams/drawing48.xml"/><Relationship Id="rId5" Type="http://schemas.openxmlformats.org/officeDocument/2006/relationships/diagramColors" Target="../diagrams/colors47.xml"/><Relationship Id="rId10" Type="http://schemas.openxmlformats.org/officeDocument/2006/relationships/diagramColors" Target="../diagrams/colors48.xml"/><Relationship Id="rId4" Type="http://schemas.openxmlformats.org/officeDocument/2006/relationships/diagramQuickStyle" Target="../diagrams/quickStyle47.xml"/><Relationship Id="rId9" Type="http://schemas.openxmlformats.org/officeDocument/2006/relationships/diagramQuickStyle" Target="../diagrams/quickStyle48.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50.xml"/><Relationship Id="rId3" Type="http://schemas.openxmlformats.org/officeDocument/2006/relationships/diagramLayout" Target="../diagrams/layout49.xml"/><Relationship Id="rId7" Type="http://schemas.openxmlformats.org/officeDocument/2006/relationships/diagramData" Target="../diagrams/data50.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11" Type="http://schemas.microsoft.com/office/2007/relationships/diagramDrawing" Target="../diagrams/drawing50.xml"/><Relationship Id="rId5" Type="http://schemas.openxmlformats.org/officeDocument/2006/relationships/diagramColors" Target="../diagrams/colors49.xml"/><Relationship Id="rId10" Type="http://schemas.openxmlformats.org/officeDocument/2006/relationships/diagramColors" Target="../diagrams/colors50.xml"/><Relationship Id="rId4" Type="http://schemas.openxmlformats.org/officeDocument/2006/relationships/diagramQuickStyle" Target="../diagrams/quickStyle49.xml"/><Relationship Id="rId9" Type="http://schemas.openxmlformats.org/officeDocument/2006/relationships/diagramQuickStyle" Target="../diagrams/quickStyle50.xml"/></Relationships>
</file>

<file path=ppt/slides/_rels/slide41.xml.rels><?xml version="1.0" encoding="UTF-8" standalone="yes"?>
<Relationships xmlns="http://schemas.openxmlformats.org/package/2006/relationships"><Relationship Id="rId8" Type="http://schemas.openxmlformats.org/officeDocument/2006/relationships/diagramLayout" Target="../diagrams/layout52.xml"/><Relationship Id="rId3" Type="http://schemas.openxmlformats.org/officeDocument/2006/relationships/diagramLayout" Target="../diagrams/layout51.xml"/><Relationship Id="rId7" Type="http://schemas.openxmlformats.org/officeDocument/2006/relationships/diagramData" Target="../diagrams/data52.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11" Type="http://schemas.microsoft.com/office/2007/relationships/diagramDrawing" Target="../diagrams/drawing52.xml"/><Relationship Id="rId5" Type="http://schemas.openxmlformats.org/officeDocument/2006/relationships/diagramColors" Target="../diagrams/colors51.xml"/><Relationship Id="rId10" Type="http://schemas.openxmlformats.org/officeDocument/2006/relationships/diagramColors" Target="../diagrams/colors52.xml"/><Relationship Id="rId4" Type="http://schemas.openxmlformats.org/officeDocument/2006/relationships/diagramQuickStyle" Target="../diagrams/quickStyle51.xml"/><Relationship Id="rId9" Type="http://schemas.openxmlformats.org/officeDocument/2006/relationships/diagramQuickStyle" Target="../diagrams/quickStyle52.xml"/></Relationships>
</file>

<file path=ppt/slides/_rels/slide42.xml.rels><?xml version="1.0" encoding="UTF-8" standalone="yes"?>
<Relationships xmlns="http://schemas.openxmlformats.org/package/2006/relationships"><Relationship Id="rId8" Type="http://schemas.openxmlformats.org/officeDocument/2006/relationships/diagramLayout" Target="../diagrams/layout54.xml"/><Relationship Id="rId3" Type="http://schemas.openxmlformats.org/officeDocument/2006/relationships/diagramLayout" Target="../diagrams/layout53.xml"/><Relationship Id="rId7" Type="http://schemas.openxmlformats.org/officeDocument/2006/relationships/diagramData" Target="../diagrams/data54.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11" Type="http://schemas.microsoft.com/office/2007/relationships/diagramDrawing" Target="../diagrams/drawing54.xml"/><Relationship Id="rId5" Type="http://schemas.openxmlformats.org/officeDocument/2006/relationships/diagramColors" Target="../diagrams/colors53.xml"/><Relationship Id="rId10" Type="http://schemas.openxmlformats.org/officeDocument/2006/relationships/diagramColors" Target="../diagrams/colors54.xml"/><Relationship Id="rId4" Type="http://schemas.openxmlformats.org/officeDocument/2006/relationships/diagramQuickStyle" Target="../diagrams/quickStyle53.xml"/><Relationship Id="rId9" Type="http://schemas.openxmlformats.org/officeDocument/2006/relationships/diagramQuickStyle" Target="../diagrams/quickStyle54.xml"/></Relationships>
</file>

<file path=ppt/slides/_rels/slide43.xml.rels><?xml version="1.0" encoding="UTF-8" standalone="yes"?>
<Relationships xmlns="http://schemas.openxmlformats.org/package/2006/relationships"><Relationship Id="rId8" Type="http://schemas.openxmlformats.org/officeDocument/2006/relationships/diagramLayout" Target="../diagrams/layout56.xml"/><Relationship Id="rId3" Type="http://schemas.openxmlformats.org/officeDocument/2006/relationships/diagramLayout" Target="../diagrams/layout55.xml"/><Relationship Id="rId7" Type="http://schemas.openxmlformats.org/officeDocument/2006/relationships/diagramData" Target="../diagrams/data56.xml"/><Relationship Id="rId12" Type="http://schemas.openxmlformats.org/officeDocument/2006/relationships/image" Target="../media/image3.png"/><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11" Type="http://schemas.microsoft.com/office/2007/relationships/diagramDrawing" Target="../diagrams/drawing56.xml"/><Relationship Id="rId5" Type="http://schemas.openxmlformats.org/officeDocument/2006/relationships/diagramColors" Target="../diagrams/colors55.xml"/><Relationship Id="rId10" Type="http://schemas.openxmlformats.org/officeDocument/2006/relationships/diagramColors" Target="../diagrams/colors56.xml"/><Relationship Id="rId4" Type="http://schemas.openxmlformats.org/officeDocument/2006/relationships/diagramQuickStyle" Target="../diagrams/quickStyle55.xml"/><Relationship Id="rId9" Type="http://schemas.openxmlformats.org/officeDocument/2006/relationships/diagramQuickStyle" Target="../diagrams/quickStyle5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46.xml.rels><?xml version="1.0" encoding="UTF-8" standalone="yes"?>
<Relationships xmlns="http://schemas.openxmlformats.org/package/2006/relationships"><Relationship Id="rId8" Type="http://schemas.openxmlformats.org/officeDocument/2006/relationships/diagramLayout" Target="../diagrams/layout60.xml"/><Relationship Id="rId3" Type="http://schemas.openxmlformats.org/officeDocument/2006/relationships/diagramLayout" Target="../diagrams/layout59.xml"/><Relationship Id="rId7" Type="http://schemas.openxmlformats.org/officeDocument/2006/relationships/diagramData" Target="../diagrams/data60.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11" Type="http://schemas.microsoft.com/office/2007/relationships/diagramDrawing" Target="../diagrams/drawing60.xml"/><Relationship Id="rId5" Type="http://schemas.openxmlformats.org/officeDocument/2006/relationships/diagramColors" Target="../diagrams/colors59.xml"/><Relationship Id="rId10" Type="http://schemas.openxmlformats.org/officeDocument/2006/relationships/diagramColors" Target="../diagrams/colors60.xml"/><Relationship Id="rId4" Type="http://schemas.openxmlformats.org/officeDocument/2006/relationships/diagramQuickStyle" Target="../diagrams/quickStyle59.xml"/><Relationship Id="rId9" Type="http://schemas.openxmlformats.org/officeDocument/2006/relationships/diagramQuickStyle" Target="../diagrams/quickStyle60.xml"/></Relationships>
</file>

<file path=ppt/slides/_rels/slide47.xml.rels><?xml version="1.0" encoding="UTF-8" standalone="yes"?>
<Relationships xmlns="http://schemas.openxmlformats.org/package/2006/relationships"><Relationship Id="rId8" Type="http://schemas.openxmlformats.org/officeDocument/2006/relationships/diagramLayout" Target="../diagrams/layout62.xml"/><Relationship Id="rId3" Type="http://schemas.openxmlformats.org/officeDocument/2006/relationships/diagramLayout" Target="../diagrams/layout61.xml"/><Relationship Id="rId7" Type="http://schemas.openxmlformats.org/officeDocument/2006/relationships/diagramData" Target="../diagrams/data62.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11" Type="http://schemas.microsoft.com/office/2007/relationships/diagramDrawing" Target="../diagrams/drawing62.xml"/><Relationship Id="rId5" Type="http://schemas.openxmlformats.org/officeDocument/2006/relationships/diagramColors" Target="../diagrams/colors61.xml"/><Relationship Id="rId10" Type="http://schemas.openxmlformats.org/officeDocument/2006/relationships/diagramColors" Target="../diagrams/colors62.xml"/><Relationship Id="rId4" Type="http://schemas.openxmlformats.org/officeDocument/2006/relationships/diagramQuickStyle" Target="../diagrams/quickStyle61.xml"/><Relationship Id="rId9" Type="http://schemas.openxmlformats.org/officeDocument/2006/relationships/diagramQuickStyle" Target="../diagrams/quickStyle62.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67.xml"/><Relationship Id="rId7" Type="http://schemas.openxmlformats.org/officeDocument/2006/relationships/image" Target="../media/image3.png"/><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57.xml.rels><?xml version="1.0" encoding="UTF-8" standalone="yes"?>
<Relationships xmlns="http://schemas.openxmlformats.org/package/2006/relationships"><Relationship Id="rId8" Type="http://schemas.openxmlformats.org/officeDocument/2006/relationships/diagramLayout" Target="../diagrams/layout72.xml"/><Relationship Id="rId3" Type="http://schemas.openxmlformats.org/officeDocument/2006/relationships/diagramLayout" Target="../diagrams/layout71.xml"/><Relationship Id="rId7" Type="http://schemas.openxmlformats.org/officeDocument/2006/relationships/diagramData" Target="../diagrams/data72.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11" Type="http://schemas.microsoft.com/office/2007/relationships/diagramDrawing" Target="../diagrams/drawing72.xml"/><Relationship Id="rId5" Type="http://schemas.openxmlformats.org/officeDocument/2006/relationships/diagramColors" Target="../diagrams/colors71.xml"/><Relationship Id="rId10" Type="http://schemas.openxmlformats.org/officeDocument/2006/relationships/diagramColors" Target="../diagrams/colors72.xml"/><Relationship Id="rId4" Type="http://schemas.openxmlformats.org/officeDocument/2006/relationships/diagramQuickStyle" Target="../diagrams/quickStyle71.xml"/><Relationship Id="rId9" Type="http://schemas.openxmlformats.org/officeDocument/2006/relationships/diagramQuickStyle" Target="../diagrams/quickStyle7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73.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76.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5" Type="http://schemas.openxmlformats.org/officeDocument/2006/relationships/diagramColors" Target="../diagrams/colors76.xml"/><Relationship Id="rId4" Type="http://schemas.openxmlformats.org/officeDocument/2006/relationships/diagramQuickStyle" Target="../diagrams/quickStyle76.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77.xml"/><Relationship Id="rId2" Type="http://schemas.openxmlformats.org/officeDocument/2006/relationships/diagramData" Target="../diagrams/data77.xml"/><Relationship Id="rId1" Type="http://schemas.openxmlformats.org/officeDocument/2006/relationships/slideLayout" Target="../slideLayouts/slideLayout2.xml"/><Relationship Id="rId6" Type="http://schemas.microsoft.com/office/2007/relationships/diagramDrawing" Target="../diagrams/drawing77.xml"/><Relationship Id="rId5" Type="http://schemas.openxmlformats.org/officeDocument/2006/relationships/diagramColors" Target="../diagrams/colors77.xml"/><Relationship Id="rId4" Type="http://schemas.openxmlformats.org/officeDocument/2006/relationships/diagramQuickStyle" Target="../diagrams/quickStyle77.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79.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5" Type="http://schemas.openxmlformats.org/officeDocument/2006/relationships/diagramColors" Target="../diagrams/colors79.xml"/><Relationship Id="rId4" Type="http://schemas.openxmlformats.org/officeDocument/2006/relationships/diagramQuickStyle" Target="../diagrams/quickStyle79.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80.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5" Type="http://schemas.openxmlformats.org/officeDocument/2006/relationships/diagramColors" Target="../diagrams/colors80.xml"/><Relationship Id="rId4" Type="http://schemas.openxmlformats.org/officeDocument/2006/relationships/diagramQuickStyle" Target="../diagrams/quickStyle80.xml"/></Relationships>
</file>

<file path=ppt/slides/_rels/slide66.xml.rels><?xml version="1.0" encoding="UTF-8" standalone="yes"?>
<Relationships xmlns="http://schemas.openxmlformats.org/package/2006/relationships"><Relationship Id="rId3" Type="http://schemas.openxmlformats.org/officeDocument/2006/relationships/diagramData" Target="../diagrams/data81.xml"/><Relationship Id="rId7" Type="http://schemas.microsoft.com/office/2007/relationships/diagramDrawing" Target="../diagrams/drawing8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81.xml"/><Relationship Id="rId5" Type="http://schemas.openxmlformats.org/officeDocument/2006/relationships/diagramQuickStyle" Target="../diagrams/quickStyle81.xml"/><Relationship Id="rId4" Type="http://schemas.openxmlformats.org/officeDocument/2006/relationships/diagramLayout" Target="../diagrams/layout81.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82.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5" Type="http://schemas.openxmlformats.org/officeDocument/2006/relationships/diagramColors" Target="../diagrams/colors82.xml"/><Relationship Id="rId4" Type="http://schemas.openxmlformats.org/officeDocument/2006/relationships/diagramQuickStyle" Target="../diagrams/quickStyle82.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2.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85.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5" Type="http://schemas.openxmlformats.org/officeDocument/2006/relationships/diagramColors" Target="../diagrams/colors85.xml"/><Relationship Id="rId4" Type="http://schemas.openxmlformats.org/officeDocument/2006/relationships/diagramQuickStyle" Target="../diagrams/quickStyle85.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88.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5" Type="http://schemas.openxmlformats.org/officeDocument/2006/relationships/diagramColors" Target="../diagrams/colors88.xml"/><Relationship Id="rId4" Type="http://schemas.openxmlformats.org/officeDocument/2006/relationships/diagramQuickStyle" Target="../diagrams/quickStyle88.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91.xml"/><Relationship Id="rId2" Type="http://schemas.openxmlformats.org/officeDocument/2006/relationships/diagramData" Target="../diagrams/data91.xml"/><Relationship Id="rId1" Type="http://schemas.openxmlformats.org/officeDocument/2006/relationships/slideLayout" Target="../slideLayouts/slideLayout2.xml"/><Relationship Id="rId6" Type="http://schemas.microsoft.com/office/2007/relationships/diagramDrawing" Target="../diagrams/drawing91.xml"/><Relationship Id="rId5" Type="http://schemas.openxmlformats.org/officeDocument/2006/relationships/diagramColors" Target="../diagrams/colors91.xml"/><Relationship Id="rId4" Type="http://schemas.openxmlformats.org/officeDocument/2006/relationships/diagramQuickStyle" Target="../diagrams/quickStyle91.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2.xml"/><Relationship Id="rId6" Type="http://schemas.microsoft.com/office/2007/relationships/diagramDrawing" Target="../diagrams/drawing92.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95.xml"/><Relationship Id="rId7" Type="http://schemas.openxmlformats.org/officeDocument/2006/relationships/image" Target="../media/image3.png"/><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2.xml"/><Relationship Id="rId6" Type="http://schemas.microsoft.com/office/2007/relationships/diagramDrawing" Target="../diagrams/drawing96.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6.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6.xml"/><Relationship Id="rId6" Type="http://schemas.microsoft.com/office/2007/relationships/diagramDrawing" Target="../diagrams/drawing99.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2.xml"/><Relationship Id="rId6" Type="http://schemas.microsoft.com/office/2007/relationships/diagramDrawing" Target="../diagrams/drawing100.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2.xml"/><Relationship Id="rId6" Type="http://schemas.microsoft.com/office/2007/relationships/diagramDrawing" Target="../diagrams/drawing101.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_rels/slide87.xml.rels><?xml version="1.0" encoding="UTF-8" standalone="yes"?>
<Relationships xmlns="http://schemas.openxmlformats.org/package/2006/relationships"><Relationship Id="rId3" Type="http://schemas.openxmlformats.org/officeDocument/2006/relationships/diagramData" Target="../diagrams/data102.xml"/><Relationship Id="rId7" Type="http://schemas.microsoft.com/office/2007/relationships/diagramDrawing" Target="../diagrams/drawing10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02.xml"/><Relationship Id="rId5" Type="http://schemas.openxmlformats.org/officeDocument/2006/relationships/diagramQuickStyle" Target="../diagrams/quickStyle102.xml"/><Relationship Id="rId4" Type="http://schemas.openxmlformats.org/officeDocument/2006/relationships/diagramLayout" Target="../diagrams/layout102.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103.xml"/><Relationship Id="rId7" Type="http://schemas.openxmlformats.org/officeDocument/2006/relationships/image" Target="../media/image3.png"/><Relationship Id="rId2" Type="http://schemas.openxmlformats.org/officeDocument/2006/relationships/diagramData" Target="../diagrams/data103.xml"/><Relationship Id="rId1" Type="http://schemas.openxmlformats.org/officeDocument/2006/relationships/slideLayout" Target="../slideLayouts/slideLayout2.xml"/><Relationship Id="rId6" Type="http://schemas.microsoft.com/office/2007/relationships/diagramDrawing" Target="../diagrams/drawing103.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104.xml"/><Relationship Id="rId7" Type="http://schemas.openxmlformats.org/officeDocument/2006/relationships/image" Target="../media/image3.png"/><Relationship Id="rId2" Type="http://schemas.openxmlformats.org/officeDocument/2006/relationships/diagramData" Target="../diagrams/data104.xml"/><Relationship Id="rId1" Type="http://schemas.openxmlformats.org/officeDocument/2006/relationships/slideLayout" Target="../slideLayouts/slideLayout2.xml"/><Relationship Id="rId6" Type="http://schemas.microsoft.com/office/2007/relationships/diagramDrawing" Target="../diagrams/drawing104.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105.xml"/><Relationship Id="rId7" Type="http://schemas.openxmlformats.org/officeDocument/2006/relationships/image" Target="../media/image3.png"/><Relationship Id="rId2" Type="http://schemas.openxmlformats.org/officeDocument/2006/relationships/diagramData" Target="../diagrams/data105.xml"/><Relationship Id="rId1" Type="http://schemas.openxmlformats.org/officeDocument/2006/relationships/slideLayout" Target="../slideLayouts/slideLayout2.xml"/><Relationship Id="rId6" Type="http://schemas.microsoft.com/office/2007/relationships/diagramDrawing" Target="../diagrams/drawing105.xml"/><Relationship Id="rId5" Type="http://schemas.openxmlformats.org/officeDocument/2006/relationships/diagramColors" Target="../diagrams/colors105.xml"/><Relationship Id="rId4" Type="http://schemas.openxmlformats.org/officeDocument/2006/relationships/diagramQuickStyle" Target="../diagrams/quickStyle105.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106.xml"/><Relationship Id="rId7" Type="http://schemas.openxmlformats.org/officeDocument/2006/relationships/image" Target="../media/image3.png"/><Relationship Id="rId2" Type="http://schemas.openxmlformats.org/officeDocument/2006/relationships/diagramData" Target="../diagrams/data106.xml"/><Relationship Id="rId1" Type="http://schemas.openxmlformats.org/officeDocument/2006/relationships/slideLayout" Target="../slideLayouts/slideLayout2.xml"/><Relationship Id="rId6" Type="http://schemas.microsoft.com/office/2007/relationships/diagramDrawing" Target="../diagrams/drawing106.xml"/><Relationship Id="rId5" Type="http://schemas.openxmlformats.org/officeDocument/2006/relationships/diagramColors" Target="../diagrams/colors106.xml"/><Relationship Id="rId4" Type="http://schemas.openxmlformats.org/officeDocument/2006/relationships/diagramQuickStyle" Target="../diagrams/quickStyle106.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107.xml"/><Relationship Id="rId2" Type="http://schemas.openxmlformats.org/officeDocument/2006/relationships/diagramData" Target="../diagrams/data107.xml"/><Relationship Id="rId1" Type="http://schemas.openxmlformats.org/officeDocument/2006/relationships/slideLayout" Target="../slideLayouts/slideLayout2.xml"/><Relationship Id="rId6" Type="http://schemas.microsoft.com/office/2007/relationships/diagramDrawing" Target="../diagrams/drawing107.xml"/><Relationship Id="rId5" Type="http://schemas.openxmlformats.org/officeDocument/2006/relationships/diagramColors" Target="../diagrams/colors107.xml"/><Relationship Id="rId4" Type="http://schemas.openxmlformats.org/officeDocument/2006/relationships/diagramQuickStyle" Target="../diagrams/quickStyle107.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108.xml"/><Relationship Id="rId2" Type="http://schemas.openxmlformats.org/officeDocument/2006/relationships/diagramData" Target="../diagrams/data108.xml"/><Relationship Id="rId1" Type="http://schemas.openxmlformats.org/officeDocument/2006/relationships/slideLayout" Target="../slideLayouts/slideLayout2.xml"/><Relationship Id="rId6" Type="http://schemas.microsoft.com/office/2007/relationships/diagramDrawing" Target="../diagrams/drawing108.xml"/><Relationship Id="rId5" Type="http://schemas.openxmlformats.org/officeDocument/2006/relationships/diagramColors" Target="../diagrams/colors108.xml"/><Relationship Id="rId4" Type="http://schemas.openxmlformats.org/officeDocument/2006/relationships/diagramQuickStyle" Target="../diagrams/quickStyle108.xml"/></Relationships>
</file>

<file path=ppt/slides/_rels/slide94.xml.rels><?xml version="1.0" encoding="UTF-8" standalone="yes"?>
<Relationships xmlns="http://schemas.openxmlformats.org/package/2006/relationships"><Relationship Id="rId3" Type="http://schemas.openxmlformats.org/officeDocument/2006/relationships/diagramData" Target="../diagrams/data109.xml"/><Relationship Id="rId7" Type="http://schemas.microsoft.com/office/2007/relationships/diagramDrawing" Target="../diagrams/drawing109.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09.xml"/><Relationship Id="rId5" Type="http://schemas.openxmlformats.org/officeDocument/2006/relationships/diagramQuickStyle" Target="../diagrams/quickStyle109.xml"/><Relationship Id="rId4" Type="http://schemas.openxmlformats.org/officeDocument/2006/relationships/diagramLayout" Target="../diagrams/layout109.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110.xml"/><Relationship Id="rId2" Type="http://schemas.openxmlformats.org/officeDocument/2006/relationships/diagramData" Target="../diagrams/data110.xml"/><Relationship Id="rId1" Type="http://schemas.openxmlformats.org/officeDocument/2006/relationships/slideLayout" Target="../slideLayouts/slideLayout2.xml"/><Relationship Id="rId6" Type="http://schemas.microsoft.com/office/2007/relationships/diagramDrawing" Target="../diagrams/drawing110.xml"/><Relationship Id="rId5" Type="http://schemas.openxmlformats.org/officeDocument/2006/relationships/diagramColors" Target="../diagrams/colors110.xml"/><Relationship Id="rId4" Type="http://schemas.openxmlformats.org/officeDocument/2006/relationships/diagramQuickStyle" Target="../diagrams/quickStyle110.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111.xml"/><Relationship Id="rId2" Type="http://schemas.openxmlformats.org/officeDocument/2006/relationships/diagramData" Target="../diagrams/data111.xml"/><Relationship Id="rId1" Type="http://schemas.openxmlformats.org/officeDocument/2006/relationships/slideLayout" Target="../slideLayouts/slideLayout2.xml"/><Relationship Id="rId6" Type="http://schemas.microsoft.com/office/2007/relationships/diagramDrawing" Target="../diagrams/drawing111.xml"/><Relationship Id="rId5" Type="http://schemas.openxmlformats.org/officeDocument/2006/relationships/diagramColors" Target="../diagrams/colors111.xml"/><Relationship Id="rId4" Type="http://schemas.openxmlformats.org/officeDocument/2006/relationships/diagramQuickStyle" Target="../diagrams/quickStyle111.xml"/></Relationships>
</file>

<file path=ppt/slides/_rels/slide98.xml.rels><?xml version="1.0" encoding="UTF-8" standalone="yes"?>
<Relationships xmlns="http://schemas.openxmlformats.org/package/2006/relationships"><Relationship Id="rId8" Type="http://schemas.openxmlformats.org/officeDocument/2006/relationships/diagramLayout" Target="../diagrams/layout113.xml"/><Relationship Id="rId3" Type="http://schemas.openxmlformats.org/officeDocument/2006/relationships/diagramLayout" Target="../diagrams/layout112.xml"/><Relationship Id="rId7" Type="http://schemas.openxmlformats.org/officeDocument/2006/relationships/diagramData" Target="../diagrams/data113.xml"/><Relationship Id="rId2" Type="http://schemas.openxmlformats.org/officeDocument/2006/relationships/diagramData" Target="../diagrams/data112.xml"/><Relationship Id="rId1" Type="http://schemas.openxmlformats.org/officeDocument/2006/relationships/slideLayout" Target="../slideLayouts/slideLayout2.xml"/><Relationship Id="rId6" Type="http://schemas.microsoft.com/office/2007/relationships/diagramDrawing" Target="../diagrams/drawing112.xml"/><Relationship Id="rId11" Type="http://schemas.microsoft.com/office/2007/relationships/diagramDrawing" Target="../diagrams/drawing113.xml"/><Relationship Id="rId5" Type="http://schemas.openxmlformats.org/officeDocument/2006/relationships/diagramColors" Target="../diagrams/colors112.xml"/><Relationship Id="rId10" Type="http://schemas.openxmlformats.org/officeDocument/2006/relationships/diagramColors" Target="../diagrams/colors113.xml"/><Relationship Id="rId4" Type="http://schemas.openxmlformats.org/officeDocument/2006/relationships/diagramQuickStyle" Target="../diagrams/quickStyle112.xml"/><Relationship Id="rId9" Type="http://schemas.openxmlformats.org/officeDocument/2006/relationships/diagramQuickStyle" Target="../diagrams/quickStyle113.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14.xml"/><Relationship Id="rId2" Type="http://schemas.openxmlformats.org/officeDocument/2006/relationships/diagramData" Target="../diagrams/data114.xml"/><Relationship Id="rId1" Type="http://schemas.openxmlformats.org/officeDocument/2006/relationships/slideLayout" Target="../slideLayouts/slideLayout2.xml"/><Relationship Id="rId6" Type="http://schemas.microsoft.com/office/2007/relationships/diagramDrawing" Target="../diagrams/drawing114.xml"/><Relationship Id="rId5" Type="http://schemas.openxmlformats.org/officeDocument/2006/relationships/diagramColors" Target="../diagrams/colors114.xml"/><Relationship Id="rId4" Type="http://schemas.openxmlformats.org/officeDocument/2006/relationships/diagramQuickStyle" Target="../diagrams/quickStyle114.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115.xml"/><Relationship Id="rId2" Type="http://schemas.openxmlformats.org/officeDocument/2006/relationships/diagramData" Target="../diagrams/data115.xml"/><Relationship Id="rId1" Type="http://schemas.openxmlformats.org/officeDocument/2006/relationships/slideLayout" Target="../slideLayouts/slideLayout2.xml"/><Relationship Id="rId6" Type="http://schemas.microsoft.com/office/2007/relationships/diagramDrawing" Target="../diagrams/drawing115.xml"/><Relationship Id="rId5" Type="http://schemas.openxmlformats.org/officeDocument/2006/relationships/diagramColors" Target="../diagrams/colors115.xml"/><Relationship Id="rId4" Type="http://schemas.openxmlformats.org/officeDocument/2006/relationships/diagramQuickStyle" Target="../diagrams/quickStyle115.xml"/></Relationships>
</file>

<file path=ppt/slides/_rels/slide101.xml.rels><?xml version="1.0" encoding="UTF-8" standalone="yes"?>
<Relationships xmlns="http://schemas.openxmlformats.org/package/2006/relationships"><Relationship Id="rId3" Type="http://schemas.openxmlformats.org/officeDocument/2006/relationships/diagramLayout" Target="../diagrams/layout116.xml"/><Relationship Id="rId7" Type="http://schemas.openxmlformats.org/officeDocument/2006/relationships/image" Target="../media/image3.png"/><Relationship Id="rId2" Type="http://schemas.openxmlformats.org/officeDocument/2006/relationships/diagramData" Target="../diagrams/data116.xml"/><Relationship Id="rId1" Type="http://schemas.openxmlformats.org/officeDocument/2006/relationships/slideLayout" Target="../slideLayouts/slideLayout2.xml"/><Relationship Id="rId6" Type="http://schemas.microsoft.com/office/2007/relationships/diagramDrawing" Target="../diagrams/drawing116.xml"/><Relationship Id="rId5" Type="http://schemas.openxmlformats.org/officeDocument/2006/relationships/diagramColors" Target="../diagrams/colors116.xml"/><Relationship Id="rId4" Type="http://schemas.openxmlformats.org/officeDocument/2006/relationships/diagramQuickStyle" Target="../diagrams/quickStyle116.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17.xml"/><Relationship Id="rId2" Type="http://schemas.openxmlformats.org/officeDocument/2006/relationships/diagramData" Target="../diagrams/data117.xml"/><Relationship Id="rId1" Type="http://schemas.openxmlformats.org/officeDocument/2006/relationships/slideLayout" Target="../slideLayouts/slideLayout2.xml"/><Relationship Id="rId6" Type="http://schemas.microsoft.com/office/2007/relationships/diagramDrawing" Target="../diagrams/drawing117.xml"/><Relationship Id="rId5" Type="http://schemas.openxmlformats.org/officeDocument/2006/relationships/diagramColors" Target="../diagrams/colors117.xml"/><Relationship Id="rId4" Type="http://schemas.openxmlformats.org/officeDocument/2006/relationships/diagramQuickStyle" Target="../diagrams/quickStyle117.xml"/></Relationships>
</file>

<file path=ppt/slides/_rels/slide103.xml.rels><?xml version="1.0" encoding="UTF-8" standalone="yes"?>
<Relationships xmlns="http://schemas.openxmlformats.org/package/2006/relationships"><Relationship Id="rId8" Type="http://schemas.openxmlformats.org/officeDocument/2006/relationships/diagramData" Target="../diagrams/data119.xml"/><Relationship Id="rId3" Type="http://schemas.openxmlformats.org/officeDocument/2006/relationships/diagramLayout" Target="../diagrams/layout118.xml"/><Relationship Id="rId7" Type="http://schemas.openxmlformats.org/officeDocument/2006/relationships/image" Target="../media/image3.png"/><Relationship Id="rId12" Type="http://schemas.microsoft.com/office/2007/relationships/diagramDrawing" Target="../diagrams/drawing119.xml"/><Relationship Id="rId2" Type="http://schemas.openxmlformats.org/officeDocument/2006/relationships/diagramData" Target="../diagrams/data118.xml"/><Relationship Id="rId1" Type="http://schemas.openxmlformats.org/officeDocument/2006/relationships/slideLayout" Target="../slideLayouts/slideLayout2.xml"/><Relationship Id="rId6" Type="http://schemas.microsoft.com/office/2007/relationships/diagramDrawing" Target="../diagrams/drawing118.xml"/><Relationship Id="rId11" Type="http://schemas.openxmlformats.org/officeDocument/2006/relationships/diagramColors" Target="../diagrams/colors119.xml"/><Relationship Id="rId5" Type="http://schemas.openxmlformats.org/officeDocument/2006/relationships/diagramColors" Target="../diagrams/colors118.xml"/><Relationship Id="rId10" Type="http://schemas.openxmlformats.org/officeDocument/2006/relationships/diagramQuickStyle" Target="../diagrams/quickStyle119.xml"/><Relationship Id="rId4" Type="http://schemas.openxmlformats.org/officeDocument/2006/relationships/diagramQuickStyle" Target="../diagrams/quickStyle118.xml"/><Relationship Id="rId9" Type="http://schemas.openxmlformats.org/officeDocument/2006/relationships/diagramLayout" Target="../diagrams/layout119.xml"/></Relationships>
</file>

<file path=ppt/slides/_rels/slide104.xml.rels><?xml version="1.0" encoding="UTF-8" standalone="yes"?>
<Relationships xmlns="http://schemas.openxmlformats.org/package/2006/relationships"><Relationship Id="rId8" Type="http://schemas.openxmlformats.org/officeDocument/2006/relationships/diagramData" Target="../diagrams/data121.xml"/><Relationship Id="rId3" Type="http://schemas.openxmlformats.org/officeDocument/2006/relationships/diagramData" Target="../diagrams/data120.xml"/><Relationship Id="rId7" Type="http://schemas.microsoft.com/office/2007/relationships/diagramDrawing" Target="../diagrams/drawing120.xml"/><Relationship Id="rId12" Type="http://schemas.microsoft.com/office/2007/relationships/diagramDrawing" Target="../diagrams/drawing121.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diagramColors" Target="../diagrams/colors120.xml"/><Relationship Id="rId11" Type="http://schemas.openxmlformats.org/officeDocument/2006/relationships/diagramColors" Target="../diagrams/colors121.xml"/><Relationship Id="rId5" Type="http://schemas.openxmlformats.org/officeDocument/2006/relationships/diagramQuickStyle" Target="../diagrams/quickStyle120.xml"/><Relationship Id="rId10" Type="http://schemas.openxmlformats.org/officeDocument/2006/relationships/diagramQuickStyle" Target="../diagrams/quickStyle121.xml"/><Relationship Id="rId4" Type="http://schemas.openxmlformats.org/officeDocument/2006/relationships/diagramLayout" Target="../diagrams/layout120.xml"/><Relationship Id="rId9" Type="http://schemas.openxmlformats.org/officeDocument/2006/relationships/diagramLayout" Target="../diagrams/layout121.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122.xml"/><Relationship Id="rId2" Type="http://schemas.openxmlformats.org/officeDocument/2006/relationships/diagramData" Target="../diagrams/data122.xml"/><Relationship Id="rId1" Type="http://schemas.openxmlformats.org/officeDocument/2006/relationships/slideLayout" Target="../slideLayouts/slideLayout2.xml"/><Relationship Id="rId6" Type="http://schemas.microsoft.com/office/2007/relationships/diagramDrawing" Target="../diagrams/drawing122.xml"/><Relationship Id="rId5" Type="http://schemas.openxmlformats.org/officeDocument/2006/relationships/diagramColors" Target="../diagrams/colors122.xml"/><Relationship Id="rId4" Type="http://schemas.openxmlformats.org/officeDocument/2006/relationships/diagramQuickStyle" Target="../diagrams/quickStyle12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123.xml"/><Relationship Id="rId7" Type="http://schemas.openxmlformats.org/officeDocument/2006/relationships/image" Target="../media/image12.wmf"/><Relationship Id="rId2" Type="http://schemas.openxmlformats.org/officeDocument/2006/relationships/diagramData" Target="../diagrams/data123.xml"/><Relationship Id="rId1" Type="http://schemas.openxmlformats.org/officeDocument/2006/relationships/slideLayout" Target="../slideLayouts/slideLayout2.xml"/><Relationship Id="rId6" Type="http://schemas.microsoft.com/office/2007/relationships/diagramDrawing" Target="../diagrams/drawing123.xml"/><Relationship Id="rId5" Type="http://schemas.openxmlformats.org/officeDocument/2006/relationships/diagramColors" Target="../diagrams/colors123.xml"/><Relationship Id="rId4" Type="http://schemas.openxmlformats.org/officeDocument/2006/relationships/diagramQuickStyle" Target="../diagrams/quickStyle123.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124.xml"/><Relationship Id="rId2" Type="http://schemas.openxmlformats.org/officeDocument/2006/relationships/diagramData" Target="../diagrams/data124.xml"/><Relationship Id="rId1" Type="http://schemas.openxmlformats.org/officeDocument/2006/relationships/slideLayout" Target="../slideLayouts/slideLayout2.xml"/><Relationship Id="rId6" Type="http://schemas.microsoft.com/office/2007/relationships/diagramDrawing" Target="../diagrams/drawing124.xml"/><Relationship Id="rId5" Type="http://schemas.openxmlformats.org/officeDocument/2006/relationships/diagramColors" Target="../diagrams/colors124.xml"/><Relationship Id="rId4" Type="http://schemas.openxmlformats.org/officeDocument/2006/relationships/diagramQuickStyle" Target="../diagrams/quickStyle124.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125.xml"/><Relationship Id="rId2" Type="http://schemas.openxmlformats.org/officeDocument/2006/relationships/diagramData" Target="../diagrams/data125.xml"/><Relationship Id="rId1" Type="http://schemas.openxmlformats.org/officeDocument/2006/relationships/slideLayout" Target="../slideLayouts/slideLayout2.xml"/><Relationship Id="rId6" Type="http://schemas.microsoft.com/office/2007/relationships/diagramDrawing" Target="../diagrams/drawing125.xml"/><Relationship Id="rId5" Type="http://schemas.openxmlformats.org/officeDocument/2006/relationships/diagramColors" Target="../diagrams/colors125.xml"/><Relationship Id="rId4" Type="http://schemas.openxmlformats.org/officeDocument/2006/relationships/diagramQuickStyle" Target="../diagrams/quickStyle125.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126.xml"/><Relationship Id="rId2" Type="http://schemas.openxmlformats.org/officeDocument/2006/relationships/diagramData" Target="../diagrams/data126.xml"/><Relationship Id="rId1" Type="http://schemas.openxmlformats.org/officeDocument/2006/relationships/slideLayout" Target="../slideLayouts/slideLayout2.xml"/><Relationship Id="rId6" Type="http://schemas.microsoft.com/office/2007/relationships/diagramDrawing" Target="../diagrams/drawing126.xml"/><Relationship Id="rId5" Type="http://schemas.openxmlformats.org/officeDocument/2006/relationships/diagramColors" Target="../diagrams/colors126.xml"/><Relationship Id="rId4" Type="http://schemas.openxmlformats.org/officeDocument/2006/relationships/diagramQuickStyle" Target="../diagrams/quickStyle126.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127.xml"/><Relationship Id="rId2" Type="http://schemas.openxmlformats.org/officeDocument/2006/relationships/diagramData" Target="../diagrams/data127.xml"/><Relationship Id="rId1" Type="http://schemas.openxmlformats.org/officeDocument/2006/relationships/slideLayout" Target="../slideLayouts/slideLayout2.xml"/><Relationship Id="rId6" Type="http://schemas.microsoft.com/office/2007/relationships/diagramDrawing" Target="../diagrams/drawing127.xml"/><Relationship Id="rId5" Type="http://schemas.openxmlformats.org/officeDocument/2006/relationships/diagramColors" Target="../diagrams/colors127.xml"/><Relationship Id="rId4" Type="http://schemas.openxmlformats.org/officeDocument/2006/relationships/diagramQuickStyle" Target="../diagrams/quickStyle127.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128.xml"/><Relationship Id="rId2" Type="http://schemas.openxmlformats.org/officeDocument/2006/relationships/diagramData" Target="../diagrams/data128.xml"/><Relationship Id="rId1" Type="http://schemas.openxmlformats.org/officeDocument/2006/relationships/slideLayout" Target="../slideLayouts/slideLayout2.xml"/><Relationship Id="rId6" Type="http://schemas.microsoft.com/office/2007/relationships/diagramDrawing" Target="../diagrams/drawing128.xml"/><Relationship Id="rId5" Type="http://schemas.openxmlformats.org/officeDocument/2006/relationships/diagramColors" Target="../diagrams/colors128.xml"/><Relationship Id="rId4" Type="http://schemas.openxmlformats.org/officeDocument/2006/relationships/diagramQuickStyle" Target="../diagrams/quickStyle128.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129.xml"/><Relationship Id="rId2" Type="http://schemas.openxmlformats.org/officeDocument/2006/relationships/diagramData" Target="../diagrams/data129.xml"/><Relationship Id="rId1" Type="http://schemas.openxmlformats.org/officeDocument/2006/relationships/slideLayout" Target="../slideLayouts/slideLayout2.xml"/><Relationship Id="rId6" Type="http://schemas.microsoft.com/office/2007/relationships/diagramDrawing" Target="../diagrams/drawing129.xml"/><Relationship Id="rId5" Type="http://schemas.openxmlformats.org/officeDocument/2006/relationships/diagramColors" Target="../diagrams/colors129.xml"/><Relationship Id="rId4" Type="http://schemas.openxmlformats.org/officeDocument/2006/relationships/diagramQuickStyle" Target="../diagrams/quickStyle129.xml"/></Relationships>
</file>

<file path=ppt/slides/_rels/slide116.xml.rels><?xml version="1.0" encoding="UTF-8" standalone="yes"?>
<Relationships xmlns="http://schemas.openxmlformats.org/package/2006/relationships"><Relationship Id="rId3" Type="http://schemas.openxmlformats.org/officeDocument/2006/relationships/diagramLayout" Target="../diagrams/layout130.xml"/><Relationship Id="rId2" Type="http://schemas.openxmlformats.org/officeDocument/2006/relationships/diagramData" Target="../diagrams/data130.xml"/><Relationship Id="rId1" Type="http://schemas.openxmlformats.org/officeDocument/2006/relationships/slideLayout" Target="../slideLayouts/slideLayout2.xml"/><Relationship Id="rId6" Type="http://schemas.microsoft.com/office/2007/relationships/diagramDrawing" Target="../diagrams/drawing130.xml"/><Relationship Id="rId5" Type="http://schemas.openxmlformats.org/officeDocument/2006/relationships/diagramColors" Target="../diagrams/colors130.xml"/><Relationship Id="rId4" Type="http://schemas.openxmlformats.org/officeDocument/2006/relationships/diagramQuickStyle" Target="../diagrams/quickStyle130.xml"/></Relationships>
</file>

<file path=ppt/slides/_rels/slide117.xml.rels><?xml version="1.0" encoding="UTF-8" standalone="yes"?>
<Relationships xmlns="http://schemas.openxmlformats.org/package/2006/relationships"><Relationship Id="rId3" Type="http://schemas.openxmlformats.org/officeDocument/2006/relationships/diagramLayout" Target="../diagrams/layout131.xml"/><Relationship Id="rId2" Type="http://schemas.openxmlformats.org/officeDocument/2006/relationships/diagramData" Target="../diagrams/data131.xml"/><Relationship Id="rId1" Type="http://schemas.openxmlformats.org/officeDocument/2006/relationships/slideLayout" Target="../slideLayouts/slideLayout2.xml"/><Relationship Id="rId6" Type="http://schemas.microsoft.com/office/2007/relationships/diagramDrawing" Target="../diagrams/drawing131.xml"/><Relationship Id="rId5" Type="http://schemas.openxmlformats.org/officeDocument/2006/relationships/diagramColors" Target="../diagrams/colors131.xml"/><Relationship Id="rId4" Type="http://schemas.openxmlformats.org/officeDocument/2006/relationships/diagramQuickStyle" Target="../diagrams/quickStyle131.xml"/></Relationships>
</file>

<file path=ppt/slides/_rels/slide118.xml.rels><?xml version="1.0" encoding="UTF-8" standalone="yes"?>
<Relationships xmlns="http://schemas.openxmlformats.org/package/2006/relationships"><Relationship Id="rId3" Type="http://schemas.openxmlformats.org/officeDocument/2006/relationships/diagramLayout" Target="../diagrams/layout132.xml"/><Relationship Id="rId2" Type="http://schemas.openxmlformats.org/officeDocument/2006/relationships/diagramData" Target="../diagrams/data132.xml"/><Relationship Id="rId1" Type="http://schemas.openxmlformats.org/officeDocument/2006/relationships/slideLayout" Target="../slideLayouts/slideLayout2.xml"/><Relationship Id="rId6" Type="http://schemas.microsoft.com/office/2007/relationships/diagramDrawing" Target="../diagrams/drawing132.xml"/><Relationship Id="rId5" Type="http://schemas.openxmlformats.org/officeDocument/2006/relationships/diagramColors" Target="../diagrams/colors132.xml"/><Relationship Id="rId4" Type="http://schemas.openxmlformats.org/officeDocument/2006/relationships/diagramQuickStyle" Target="../diagrams/quickStyle13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diagramLayout" Target="../diagrams/layout133.xml"/><Relationship Id="rId2" Type="http://schemas.openxmlformats.org/officeDocument/2006/relationships/diagramData" Target="../diagrams/data133.xml"/><Relationship Id="rId1" Type="http://schemas.openxmlformats.org/officeDocument/2006/relationships/slideLayout" Target="../slideLayouts/slideLayout2.xml"/><Relationship Id="rId6" Type="http://schemas.microsoft.com/office/2007/relationships/diagramDrawing" Target="../diagrams/drawing133.xml"/><Relationship Id="rId5" Type="http://schemas.openxmlformats.org/officeDocument/2006/relationships/diagramColors" Target="../diagrams/colors133.xml"/><Relationship Id="rId4" Type="http://schemas.openxmlformats.org/officeDocument/2006/relationships/diagramQuickStyle" Target="../diagrams/quickStyle133.xml"/></Relationships>
</file>

<file path=ppt/slides/_rels/slide124.xml.rels><?xml version="1.0" encoding="UTF-8" standalone="yes"?>
<Relationships xmlns="http://schemas.openxmlformats.org/package/2006/relationships"><Relationship Id="rId3" Type="http://schemas.openxmlformats.org/officeDocument/2006/relationships/diagramLayout" Target="../diagrams/layout134.xml"/><Relationship Id="rId2" Type="http://schemas.openxmlformats.org/officeDocument/2006/relationships/diagramData" Target="../diagrams/data134.xml"/><Relationship Id="rId1" Type="http://schemas.openxmlformats.org/officeDocument/2006/relationships/slideLayout" Target="../slideLayouts/slideLayout2.xml"/><Relationship Id="rId6" Type="http://schemas.microsoft.com/office/2007/relationships/diagramDrawing" Target="../diagrams/drawing134.xml"/><Relationship Id="rId5" Type="http://schemas.openxmlformats.org/officeDocument/2006/relationships/diagramColors" Target="../diagrams/colors134.xml"/><Relationship Id="rId4" Type="http://schemas.openxmlformats.org/officeDocument/2006/relationships/diagramQuickStyle" Target="../diagrams/quickStyle134.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135.xml"/><Relationship Id="rId2" Type="http://schemas.openxmlformats.org/officeDocument/2006/relationships/diagramData" Target="../diagrams/data135.xml"/><Relationship Id="rId1" Type="http://schemas.openxmlformats.org/officeDocument/2006/relationships/slideLayout" Target="../slideLayouts/slideLayout2.xml"/><Relationship Id="rId6" Type="http://schemas.microsoft.com/office/2007/relationships/diagramDrawing" Target="../diagrams/drawing135.xml"/><Relationship Id="rId5" Type="http://schemas.openxmlformats.org/officeDocument/2006/relationships/diagramColors" Target="../diagrams/colors135.xml"/><Relationship Id="rId4" Type="http://schemas.openxmlformats.org/officeDocument/2006/relationships/diagramQuickStyle" Target="../diagrams/quickStyle135.xml"/></Relationships>
</file>

<file path=ppt/slides/_rels/slide1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diagramLayout" Target="../diagrams/layout136.xml"/><Relationship Id="rId2" Type="http://schemas.openxmlformats.org/officeDocument/2006/relationships/diagramData" Target="../diagrams/data136.xml"/><Relationship Id="rId1" Type="http://schemas.openxmlformats.org/officeDocument/2006/relationships/slideLayout" Target="../slideLayouts/slideLayout2.xml"/><Relationship Id="rId6" Type="http://schemas.microsoft.com/office/2007/relationships/diagramDrawing" Target="../diagrams/drawing136.xml"/><Relationship Id="rId5" Type="http://schemas.openxmlformats.org/officeDocument/2006/relationships/diagramColors" Target="../diagrams/colors136.xml"/><Relationship Id="rId4" Type="http://schemas.openxmlformats.org/officeDocument/2006/relationships/diagramQuickStyle" Target="../diagrams/quickStyle136.xml"/></Relationships>
</file>

<file path=ppt/slides/_rels/slide129.xml.rels><?xml version="1.0" encoding="UTF-8" standalone="yes"?>
<Relationships xmlns="http://schemas.openxmlformats.org/package/2006/relationships"><Relationship Id="rId3" Type="http://schemas.openxmlformats.org/officeDocument/2006/relationships/diagramLayout" Target="../diagrams/layout137.xml"/><Relationship Id="rId2" Type="http://schemas.openxmlformats.org/officeDocument/2006/relationships/diagramData" Target="../diagrams/data137.xml"/><Relationship Id="rId1" Type="http://schemas.openxmlformats.org/officeDocument/2006/relationships/slideLayout" Target="../slideLayouts/slideLayout2.xml"/><Relationship Id="rId6" Type="http://schemas.microsoft.com/office/2007/relationships/diagramDrawing" Target="../diagrams/drawing137.xml"/><Relationship Id="rId5" Type="http://schemas.openxmlformats.org/officeDocument/2006/relationships/diagramColors" Target="../diagrams/colors137.xml"/><Relationship Id="rId4" Type="http://schemas.openxmlformats.org/officeDocument/2006/relationships/diagramQuickStyle" Target="../diagrams/quickStyle137.xml"/></Relationships>
</file>

<file path=ppt/slides/_rels/slide130.xml.rels><?xml version="1.0" encoding="UTF-8" standalone="yes"?>
<Relationships xmlns="http://schemas.openxmlformats.org/package/2006/relationships"><Relationship Id="rId3" Type="http://schemas.openxmlformats.org/officeDocument/2006/relationships/diagramLayout" Target="../diagrams/layout138.xml"/><Relationship Id="rId2" Type="http://schemas.openxmlformats.org/officeDocument/2006/relationships/diagramData" Target="../diagrams/data138.xml"/><Relationship Id="rId1" Type="http://schemas.openxmlformats.org/officeDocument/2006/relationships/slideLayout" Target="../slideLayouts/slideLayout2.xml"/><Relationship Id="rId6" Type="http://schemas.microsoft.com/office/2007/relationships/diagramDrawing" Target="../diagrams/drawing138.xml"/><Relationship Id="rId5" Type="http://schemas.openxmlformats.org/officeDocument/2006/relationships/diagramColors" Target="../diagrams/colors138.xml"/><Relationship Id="rId4" Type="http://schemas.openxmlformats.org/officeDocument/2006/relationships/diagramQuickStyle" Target="../diagrams/quickStyle138.xml"/></Relationships>
</file>

<file path=ppt/slides/_rels/slide131.xml.rels><?xml version="1.0" encoding="UTF-8" standalone="yes"?>
<Relationships xmlns="http://schemas.openxmlformats.org/package/2006/relationships"><Relationship Id="rId3" Type="http://schemas.openxmlformats.org/officeDocument/2006/relationships/diagramLayout" Target="../diagrams/layout139.xml"/><Relationship Id="rId2" Type="http://schemas.openxmlformats.org/officeDocument/2006/relationships/diagramData" Target="../diagrams/data139.xml"/><Relationship Id="rId1" Type="http://schemas.openxmlformats.org/officeDocument/2006/relationships/slideLayout" Target="../slideLayouts/slideLayout2.xml"/><Relationship Id="rId6" Type="http://schemas.microsoft.com/office/2007/relationships/diagramDrawing" Target="../diagrams/drawing139.xml"/><Relationship Id="rId5" Type="http://schemas.openxmlformats.org/officeDocument/2006/relationships/diagramColors" Target="../diagrams/colors139.xml"/><Relationship Id="rId4" Type="http://schemas.openxmlformats.org/officeDocument/2006/relationships/diagramQuickStyle" Target="../diagrams/quickStyle139.xml"/></Relationships>
</file>

<file path=ppt/slides/_rels/slide132.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331913" y="2276475"/>
            <a:ext cx="6553200" cy="1873250"/>
          </a:xfrm>
        </p:spPr>
        <p:txBody>
          <a:bodyPr/>
          <a:lstStyle/>
          <a:p>
            <a:pPr eaLnBrk="1" hangingPunct="1">
              <a:lnSpc>
                <a:spcPct val="120000"/>
              </a:lnSpc>
            </a:pPr>
            <a:r>
              <a:rPr lang="zh-TW" altLang="en-US" b="1" smtClean="0">
                <a:solidFill>
                  <a:srgbClr val="0000FF"/>
                </a:solidFill>
              </a:rPr>
              <a:t>專案農貸業務、相關規定及應注意事項</a:t>
            </a:r>
          </a:p>
        </p:txBody>
      </p:sp>
      <p:sp>
        <p:nvSpPr>
          <p:cNvPr id="2051" name="Text Box 3"/>
          <p:cNvSpPr txBox="1">
            <a:spLocks noChangeArrowheads="1"/>
          </p:cNvSpPr>
          <p:nvPr/>
        </p:nvSpPr>
        <p:spPr bwMode="auto">
          <a:xfrm>
            <a:off x="468313" y="549275"/>
            <a:ext cx="8280400" cy="708025"/>
          </a:xfrm>
          <a:prstGeom prst="rect">
            <a:avLst/>
          </a:prstGeom>
          <a:noFill/>
          <a:ln w="9525" algn="ctr">
            <a:noFill/>
            <a:miter lim="800000"/>
            <a:headEnd type="none" w="sm" len="sm"/>
            <a:tailEnd type="none" w="sm" len="sm"/>
          </a:ln>
        </p:spPr>
        <p:txBody>
          <a:bodyPr>
            <a:spAutoFit/>
          </a:bodyPr>
          <a:lstStyle/>
          <a:p>
            <a:pPr>
              <a:lnSpc>
                <a:spcPct val="100000"/>
              </a:lnSpc>
              <a:spcBef>
                <a:spcPct val="20000"/>
              </a:spcBef>
            </a:pPr>
            <a:r>
              <a:rPr lang="en-US" altLang="zh-TW" sz="4000">
                <a:solidFill>
                  <a:srgbClr val="CC3300"/>
                </a:solidFill>
                <a:latin typeface="Comic Sans MS" pitchFamily="66" charset="0"/>
                <a:ea typeface="新細明體" pitchFamily="18" charset="-120"/>
              </a:rPr>
              <a:t>105</a:t>
            </a:r>
            <a:r>
              <a:rPr lang="zh-TW" altLang="en-US" sz="4000">
                <a:solidFill>
                  <a:srgbClr val="CC3300"/>
                </a:solidFill>
                <a:latin typeface="Comic Sans MS" pitchFamily="66" charset="0"/>
                <a:ea typeface="新細明體" pitchFamily="18" charset="-120"/>
              </a:rPr>
              <a:t>年度專案農貸法令及實務研習班</a:t>
            </a:r>
          </a:p>
        </p:txBody>
      </p:sp>
      <p:pic>
        <p:nvPicPr>
          <p:cNvPr id="5" name="Picture 9" descr="局徽"/>
          <p:cNvPicPr>
            <a:picLocks noChangeAspect="1" noChangeArrowheads="1"/>
          </p:cNvPicPr>
          <p:nvPr/>
        </p:nvPicPr>
        <p:blipFill>
          <a:blip r:embed="rId3" cstate="print"/>
          <a:srcRect/>
          <a:stretch>
            <a:fillRect/>
          </a:stretch>
        </p:blipFill>
        <p:spPr bwMode="auto">
          <a:xfrm>
            <a:off x="7956550" y="5516563"/>
            <a:ext cx="1150938" cy="1270000"/>
          </a:xfrm>
          <a:prstGeom prst="rect">
            <a:avLst/>
          </a:prstGeom>
          <a:noFill/>
          <a:ln>
            <a:headEnd/>
            <a:tailEnd/>
          </a:ln>
        </p:spPr>
        <p:style>
          <a:lnRef idx="3">
            <a:schemeClr val="lt1"/>
          </a:lnRef>
          <a:fillRef idx="1">
            <a:schemeClr val="accent3"/>
          </a:fillRef>
          <a:effectRef idx="1">
            <a:schemeClr val="accent3"/>
          </a:effectRef>
          <a:fontRef idx="minor">
            <a:schemeClr val="lt1"/>
          </a:fontRef>
        </p:style>
      </p:pic>
      <p:sp>
        <p:nvSpPr>
          <p:cNvPr id="7" name="投影片編號版面配置區 6"/>
          <p:cNvSpPr>
            <a:spLocks noGrp="1"/>
          </p:cNvSpPr>
          <p:nvPr>
            <p:ph type="sldNum" sz="quarter" idx="10"/>
          </p:nvPr>
        </p:nvSpPr>
        <p:spPr/>
        <p:txBody>
          <a:bodyPr/>
          <a:lstStyle/>
          <a:p>
            <a:pPr>
              <a:defRPr/>
            </a:pPr>
            <a:fld id="{372E6C12-A948-466D-96A8-FE46E00EAF6F}" type="slidenum">
              <a:rPr lang="en-US" altLang="zh-TW" smtClean="0"/>
              <a:pPr>
                <a:defRPr/>
              </a:pPr>
              <a:t>1</a:t>
            </a:fld>
            <a:endParaRPr lang="en-US" altLang="zh-TW"/>
          </a:p>
        </p:txBody>
      </p:sp>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r>
              <a:rPr lang="en-US" altLang="zh-TW"/>
              <a:t>- </a:t>
            </a:r>
            <a:fld id="{5C678A27-8809-4DF4-99A1-B0A798ADC657}" type="slidenum">
              <a:rPr lang="en-US" altLang="zh-TW"/>
              <a:pPr>
                <a:defRPr/>
              </a:pPr>
              <a:t>2</a:t>
            </a:fld>
            <a:r>
              <a:rPr lang="en-US" altLang="zh-TW"/>
              <a:t> -</a:t>
            </a:r>
          </a:p>
        </p:txBody>
      </p:sp>
      <p:sp>
        <p:nvSpPr>
          <p:cNvPr id="3075" name="Rectangle 2"/>
          <p:cNvSpPr>
            <a:spLocks noGrp="1" noChangeArrowheads="1"/>
          </p:cNvSpPr>
          <p:nvPr>
            <p:ph type="title"/>
          </p:nvPr>
        </p:nvSpPr>
        <p:spPr>
          <a:xfrm>
            <a:off x="3103563" y="527050"/>
            <a:ext cx="3479800" cy="361950"/>
          </a:xfrm>
        </p:spPr>
        <p:txBody>
          <a:bodyPr/>
          <a:lstStyle/>
          <a:p>
            <a:pPr eaLnBrk="1" hangingPunct="1"/>
            <a:r>
              <a:rPr lang="zh-TW" altLang="en-US" b="1" smtClean="0">
                <a:solidFill>
                  <a:srgbClr val="CC3300"/>
                </a:solidFill>
              </a:rPr>
              <a:t>大      綱</a:t>
            </a:r>
          </a:p>
        </p:txBody>
      </p:sp>
      <p:sp>
        <p:nvSpPr>
          <p:cNvPr id="3076" name="Rectangle 3"/>
          <p:cNvSpPr>
            <a:spLocks noGrp="1" noChangeArrowheads="1"/>
          </p:cNvSpPr>
          <p:nvPr>
            <p:ph type="body" idx="1"/>
          </p:nvPr>
        </p:nvSpPr>
        <p:spPr>
          <a:xfrm>
            <a:off x="395288" y="1700213"/>
            <a:ext cx="8424862" cy="4105275"/>
          </a:xfrm>
        </p:spPr>
        <p:txBody>
          <a:bodyPr/>
          <a:lstStyle/>
          <a:p>
            <a:pPr marL="990600" indent="-990600" eaLnBrk="1" hangingPunct="1">
              <a:lnSpc>
                <a:spcPct val="120000"/>
              </a:lnSpc>
              <a:spcBef>
                <a:spcPct val="25000"/>
              </a:spcBef>
              <a:buFont typeface="Wingdings" pitchFamily="2" charset="2"/>
              <a:buNone/>
            </a:pPr>
            <a:r>
              <a:rPr kumimoji="0" lang="zh-TW" altLang="en-US" sz="3200" b="1" dirty="0" smtClean="0">
                <a:solidFill>
                  <a:schemeClr val="accent2"/>
                </a:solidFill>
              </a:rPr>
              <a:t>壹、</a:t>
            </a:r>
            <a:r>
              <a:rPr lang="zh-TW" altLang="en-US" sz="3200" b="1" dirty="0" smtClean="0">
                <a:solidFill>
                  <a:schemeClr val="accent2"/>
                </a:solidFill>
              </a:rPr>
              <a:t>專案農貸業務概述</a:t>
            </a:r>
          </a:p>
          <a:p>
            <a:pPr marL="990600" indent="-990600" eaLnBrk="1" hangingPunct="1">
              <a:lnSpc>
                <a:spcPct val="120000"/>
              </a:lnSpc>
              <a:spcBef>
                <a:spcPct val="25000"/>
              </a:spcBef>
              <a:buNone/>
            </a:pPr>
            <a:r>
              <a:rPr lang="zh-TW" altLang="en-US" sz="3200" b="1" dirty="0" smtClean="0">
                <a:solidFill>
                  <a:schemeClr val="accent2"/>
                </a:solidFill>
              </a:rPr>
              <a:t>貳、常用專案農貸、近期修正規定</a:t>
            </a:r>
            <a:endParaRPr lang="en-US" altLang="zh-TW" sz="3200" b="1" dirty="0" smtClean="0">
              <a:solidFill>
                <a:schemeClr val="accent2"/>
              </a:solidFill>
            </a:endParaRPr>
          </a:p>
          <a:p>
            <a:pPr marL="990600" indent="-182563" eaLnBrk="1" hangingPunct="1">
              <a:lnSpc>
                <a:spcPct val="120000"/>
              </a:lnSpc>
              <a:spcBef>
                <a:spcPct val="25000"/>
              </a:spcBef>
              <a:buNone/>
            </a:pPr>
            <a:r>
              <a:rPr lang="zh-TW" altLang="en-US" sz="3200" b="1" dirty="0" smtClean="0">
                <a:solidFill>
                  <a:schemeClr val="accent2"/>
                </a:solidFill>
              </a:rPr>
              <a:t>及糧商貸款</a:t>
            </a:r>
          </a:p>
          <a:p>
            <a:pPr marL="990600" indent="-990600" eaLnBrk="1" hangingPunct="1">
              <a:lnSpc>
                <a:spcPct val="120000"/>
              </a:lnSpc>
              <a:spcBef>
                <a:spcPct val="25000"/>
              </a:spcBef>
              <a:buFont typeface="Wingdings" pitchFamily="2" charset="2"/>
              <a:buNone/>
            </a:pPr>
            <a:r>
              <a:rPr lang="zh-TW" altLang="en-US" sz="3200" b="1" dirty="0" smtClean="0">
                <a:solidFill>
                  <a:schemeClr val="accent2"/>
                </a:solidFill>
              </a:rPr>
              <a:t>叁、模擬案例及解析</a:t>
            </a:r>
          </a:p>
        </p:txBody>
      </p:sp>
    </p:spTree>
  </p:cSld>
  <p:clrMapOvr>
    <a:masterClrMapping/>
  </p:clrMapOvr>
  <p:transition spd="med">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標題 1"/>
          <p:cNvSpPr>
            <a:spLocks noGrp="1"/>
          </p:cNvSpPr>
          <p:nvPr>
            <p:ph type="title"/>
          </p:nvPr>
        </p:nvSpPr>
        <p:spPr/>
        <p:txBody>
          <a:bodyPr/>
          <a:lstStyle/>
          <a:p>
            <a:r>
              <a:rPr lang="zh-TW" altLang="en-US" b="1" smtClean="0">
                <a:solidFill>
                  <a:srgbClr val="0000FF"/>
                </a:solidFill>
              </a:rPr>
              <a:t>壹、專案農貸業務概述</a:t>
            </a:r>
            <a:endParaRPr lang="zh-TW" altLang="en-US" smtClean="0"/>
          </a:p>
        </p:txBody>
      </p:sp>
      <p:graphicFrame>
        <p:nvGraphicFramePr>
          <p:cNvPr id="11" name="資料庫圖表 10"/>
          <p:cNvGraphicFramePr/>
          <p:nvPr/>
        </p:nvGraphicFramePr>
        <p:xfrm>
          <a:off x="971600" y="1535113"/>
          <a:ext cx="7056784" cy="639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sz="half" idx="2"/>
          </p:nvPr>
        </p:nvGraphicFramePr>
        <p:xfrm>
          <a:off x="1043608" y="2174875"/>
          <a:ext cx="6768752" cy="39512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F12A073B-69B5-465A-88B9-8E3FA2382A67}" type="slidenum">
              <a:rPr lang="en-US" altLang="zh-TW" smtClean="0"/>
              <a:pPr>
                <a:defRPr/>
              </a:pPr>
              <a:t>3</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標題 1"/>
          <p:cNvSpPr>
            <a:spLocks noGrp="1"/>
          </p:cNvSpPr>
          <p:nvPr>
            <p:ph type="title"/>
          </p:nvPr>
        </p:nvSpPr>
        <p:spPr/>
        <p:txBody>
          <a:bodyPr/>
          <a:lstStyle/>
          <a:p>
            <a:r>
              <a:rPr lang="zh-TW" altLang="en-US" b="1" smtClean="0">
                <a:solidFill>
                  <a:srgbClr val="0000FF"/>
                </a:solidFill>
              </a:rPr>
              <a:t>壹、專案農貸業務概述</a:t>
            </a:r>
            <a:endParaRPr lang="zh-TW" altLang="en-US" smtClean="0"/>
          </a:p>
        </p:txBody>
      </p:sp>
      <p:graphicFrame>
        <p:nvGraphicFramePr>
          <p:cNvPr id="13" name="內容版面配置區 12"/>
          <p:cNvGraphicFramePr>
            <a:graphicFrameLocks noGrp="1"/>
          </p:cNvGraphicFramePr>
          <p:nvPr>
            <p:ph sz="half" idx="1"/>
          </p:nvPr>
        </p:nvGraphicFramePr>
        <p:xfrm>
          <a:off x="539750" y="1773238"/>
          <a:ext cx="3937000" cy="4572000"/>
        </p:xfrm>
        <a:graphic>
          <a:graphicData uri="http://schemas.openxmlformats.org/drawingml/2006/table">
            <a:tbl>
              <a:tblPr firstRow="1" bandRow="1">
                <a:tableStyleId>{5C22544A-7EE6-4342-B048-85BDC9FD1C3A}</a:tableStyleId>
              </a:tblPr>
              <a:tblGrid>
                <a:gridCol w="3937000"/>
              </a:tblGrid>
              <a:tr h="4572000">
                <a:tc>
                  <a:txBody>
                    <a:bodyPr/>
                    <a:lstStyle/>
                    <a:p>
                      <a:r>
                        <a:rPr lang="zh-TW" altLang="en-US" sz="2000" kern="1200" dirty="0" smtClean="0">
                          <a:solidFill>
                            <a:schemeClr val="tx1"/>
                          </a:solidFill>
                        </a:rPr>
                        <a:t>一、</a:t>
                      </a:r>
                      <a:r>
                        <a:rPr lang="zh-TW" altLang="zh-TW" sz="2000" kern="1200" dirty="0" smtClean="0">
                          <a:solidFill>
                            <a:schemeClr val="tx1"/>
                          </a:solidFill>
                        </a:rPr>
                        <a:t>農機貸款。</a:t>
                      </a:r>
                    </a:p>
                    <a:p>
                      <a:r>
                        <a:rPr lang="zh-TW" altLang="zh-TW" sz="2000" kern="1200" dirty="0" smtClean="0">
                          <a:solidFill>
                            <a:schemeClr val="tx1"/>
                          </a:solidFill>
                        </a:rPr>
                        <a:t>二、輔導農糧業經營貸款。</a:t>
                      </a:r>
                    </a:p>
                    <a:p>
                      <a:r>
                        <a:rPr lang="zh-TW" altLang="zh-TW" sz="2000" kern="1200" dirty="0" smtClean="0">
                          <a:solidFill>
                            <a:schemeClr val="tx1"/>
                          </a:solidFill>
                        </a:rPr>
                        <a:t>三、輔導漁業經營貸款。</a:t>
                      </a:r>
                    </a:p>
                    <a:p>
                      <a:r>
                        <a:rPr lang="zh-TW" altLang="zh-TW" sz="2000" kern="1200" dirty="0" smtClean="0">
                          <a:solidFill>
                            <a:schemeClr val="tx1"/>
                          </a:solidFill>
                        </a:rPr>
                        <a:t>四、提升畜禽產業經營貸款。</a:t>
                      </a:r>
                    </a:p>
                    <a:p>
                      <a:r>
                        <a:rPr lang="zh-TW" altLang="zh-TW" sz="2000" kern="1200" dirty="0" smtClean="0">
                          <a:solidFill>
                            <a:schemeClr val="tx1"/>
                          </a:solidFill>
                        </a:rPr>
                        <a:t>五、農民經營</a:t>
                      </a:r>
                      <a:r>
                        <a:rPr lang="zh-TW" altLang="en-US" sz="2000" kern="1200" dirty="0" smtClean="0">
                          <a:solidFill>
                            <a:schemeClr val="tx1"/>
                          </a:solidFill>
                        </a:rPr>
                        <a:t>及產銷班</a:t>
                      </a:r>
                      <a:r>
                        <a:rPr lang="zh-TW" altLang="zh-TW" sz="2000" kern="1200" dirty="0" smtClean="0">
                          <a:solidFill>
                            <a:schemeClr val="tx1"/>
                          </a:solidFill>
                        </a:rPr>
                        <a:t>貸款。</a:t>
                      </a:r>
                    </a:p>
                    <a:p>
                      <a:pPr marL="541338" indent="-541338">
                        <a:tabLst>
                          <a:tab pos="541338" algn="l"/>
                        </a:tabLst>
                      </a:pPr>
                      <a:r>
                        <a:rPr lang="zh-TW" altLang="zh-TW" sz="2000" kern="1200" dirty="0" smtClean="0">
                          <a:solidFill>
                            <a:schemeClr val="tx1"/>
                          </a:solidFill>
                        </a:rPr>
                        <a:t>六、農業科技園區進駐業者優惠</a:t>
                      </a:r>
                      <a:r>
                        <a:rPr lang="zh-TW" altLang="en-US" sz="2000" kern="1200" dirty="0" smtClean="0">
                          <a:solidFill>
                            <a:schemeClr val="tx1"/>
                          </a:solidFill>
                        </a:rPr>
                        <a:t>     </a:t>
                      </a:r>
                      <a:r>
                        <a:rPr lang="zh-TW" altLang="zh-TW" sz="2000" kern="1200" dirty="0" smtClean="0">
                          <a:solidFill>
                            <a:schemeClr val="tx1"/>
                          </a:solidFill>
                        </a:rPr>
                        <a:t>貸款。</a:t>
                      </a:r>
                    </a:p>
                    <a:p>
                      <a:r>
                        <a:rPr lang="zh-TW" altLang="zh-TW" sz="2000" kern="1200" dirty="0" smtClean="0">
                          <a:solidFill>
                            <a:schemeClr val="tx1"/>
                          </a:solidFill>
                        </a:rPr>
                        <a:t>七、山坡地保育利用貸款。</a:t>
                      </a:r>
                    </a:p>
                    <a:p>
                      <a:r>
                        <a:rPr lang="zh-TW" altLang="zh-TW" sz="2000" kern="1200" dirty="0" smtClean="0">
                          <a:solidFill>
                            <a:schemeClr val="tx1"/>
                          </a:solidFill>
                        </a:rPr>
                        <a:t>八、農家綜合貸款。</a:t>
                      </a:r>
                    </a:p>
                    <a:p>
                      <a:r>
                        <a:rPr lang="zh-TW" altLang="zh-TW" sz="2000" kern="1200" dirty="0" smtClean="0">
                          <a:solidFill>
                            <a:schemeClr val="tx1"/>
                          </a:solidFill>
                        </a:rPr>
                        <a:t>九、農漁會事業發展貸款。</a:t>
                      </a:r>
                    </a:p>
                    <a:p>
                      <a:r>
                        <a:rPr lang="zh-TW" altLang="zh-TW" sz="2000" kern="1200" dirty="0" smtClean="0">
                          <a:solidFill>
                            <a:schemeClr val="tx1"/>
                          </a:solidFill>
                        </a:rPr>
                        <a:t>十、造林貸款。</a:t>
                      </a:r>
                      <a:endParaRPr lang="zh-TW" altLang="en-US" dirty="0">
                        <a:solidFill>
                          <a:schemeClr val="tx1"/>
                        </a:solidFill>
                      </a:endParaRPr>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graphicFrame>
        <p:nvGraphicFramePr>
          <p:cNvPr id="14" name="內容版面配置區 13"/>
          <p:cNvGraphicFramePr>
            <a:graphicFrameLocks noGrp="1"/>
          </p:cNvGraphicFramePr>
          <p:nvPr>
            <p:ph sz="half" idx="2"/>
          </p:nvPr>
        </p:nvGraphicFramePr>
        <p:xfrm>
          <a:off x="4629150" y="1773238"/>
          <a:ext cx="3937000" cy="4536000"/>
        </p:xfrm>
        <a:graphic>
          <a:graphicData uri="http://schemas.openxmlformats.org/drawingml/2006/table">
            <a:tbl>
              <a:tblPr firstRow="1" bandRow="1">
                <a:tableStyleId>{69012ECD-51FC-41F1-AA8D-1B2483CD663E}</a:tableStyleId>
              </a:tblPr>
              <a:tblGrid>
                <a:gridCol w="3937000"/>
              </a:tblGrid>
              <a:tr h="4536000">
                <a:tc>
                  <a:txBody>
                    <a:bodyPr/>
                    <a:lstStyle/>
                    <a:p>
                      <a:r>
                        <a:rPr lang="zh-TW" altLang="zh-TW" sz="2000" kern="1200" dirty="0" smtClean="0">
                          <a:solidFill>
                            <a:schemeClr val="tx1"/>
                          </a:solidFill>
                        </a:rPr>
                        <a:t>十</a:t>
                      </a:r>
                      <a:r>
                        <a:rPr lang="zh-TW" altLang="en-US" sz="2000" kern="1200" dirty="0" smtClean="0">
                          <a:solidFill>
                            <a:schemeClr val="tx1"/>
                          </a:solidFill>
                        </a:rPr>
                        <a:t>一</a:t>
                      </a:r>
                      <a:r>
                        <a:rPr lang="zh-TW" altLang="zh-TW" sz="2000" kern="1200" dirty="0" smtClean="0">
                          <a:solidFill>
                            <a:schemeClr val="tx1"/>
                          </a:solidFill>
                        </a:rPr>
                        <a:t>、小地主大佃農貸款。</a:t>
                      </a:r>
                    </a:p>
                    <a:p>
                      <a:r>
                        <a:rPr lang="zh-TW" altLang="zh-TW" sz="2000" kern="1200" dirty="0" smtClean="0">
                          <a:solidFill>
                            <a:schemeClr val="tx1"/>
                          </a:solidFill>
                        </a:rPr>
                        <a:t>十</a:t>
                      </a:r>
                      <a:r>
                        <a:rPr lang="zh-TW" altLang="en-US" sz="2000" kern="1200" dirty="0" smtClean="0">
                          <a:solidFill>
                            <a:schemeClr val="tx1"/>
                          </a:solidFill>
                        </a:rPr>
                        <a:t>二</a:t>
                      </a:r>
                      <a:r>
                        <a:rPr lang="zh-TW" altLang="zh-TW" sz="2000" kern="1200" dirty="0" smtClean="0">
                          <a:solidFill>
                            <a:schemeClr val="tx1"/>
                          </a:solidFill>
                        </a:rPr>
                        <a:t>、農業節能減碳貸款。</a:t>
                      </a:r>
                    </a:p>
                    <a:p>
                      <a:r>
                        <a:rPr lang="zh-TW" altLang="zh-TW" sz="2000" kern="1200" dirty="0" smtClean="0">
                          <a:solidFill>
                            <a:schemeClr val="tx1"/>
                          </a:solidFill>
                        </a:rPr>
                        <a:t>十</a:t>
                      </a:r>
                      <a:r>
                        <a:rPr lang="zh-TW" altLang="en-US" sz="2000" kern="1200" dirty="0" smtClean="0">
                          <a:solidFill>
                            <a:schemeClr val="tx1"/>
                          </a:solidFill>
                        </a:rPr>
                        <a:t>三</a:t>
                      </a:r>
                      <a:r>
                        <a:rPr lang="zh-TW" altLang="zh-TW" sz="2000" kern="1200" dirty="0" smtClean="0">
                          <a:solidFill>
                            <a:schemeClr val="tx1"/>
                          </a:solidFill>
                        </a:rPr>
                        <a:t>、青年從農創業貸款。</a:t>
                      </a:r>
                    </a:p>
                    <a:p>
                      <a:r>
                        <a:rPr lang="zh-TW" altLang="zh-TW" sz="2000" kern="1200" dirty="0" smtClean="0">
                          <a:solidFill>
                            <a:schemeClr val="tx1"/>
                          </a:solidFill>
                        </a:rPr>
                        <a:t>十</a:t>
                      </a:r>
                      <a:r>
                        <a:rPr lang="zh-TW" altLang="en-US" sz="2000" kern="1200" dirty="0" smtClean="0">
                          <a:solidFill>
                            <a:schemeClr val="tx1"/>
                          </a:solidFill>
                        </a:rPr>
                        <a:t>四</a:t>
                      </a:r>
                      <a:r>
                        <a:rPr lang="zh-TW" altLang="zh-TW" sz="2000" kern="1200" dirty="0" smtClean="0">
                          <a:solidFill>
                            <a:schemeClr val="tx1"/>
                          </a:solidFill>
                        </a:rPr>
                        <a:t>、休閒農場貸款。</a:t>
                      </a:r>
                    </a:p>
                    <a:p>
                      <a:pPr marL="801688" indent="-801688"/>
                      <a:r>
                        <a:rPr lang="zh-TW" altLang="zh-TW" sz="2000" kern="1200" dirty="0" smtClean="0">
                          <a:solidFill>
                            <a:schemeClr val="tx1"/>
                          </a:solidFill>
                        </a:rPr>
                        <a:t>十</a:t>
                      </a:r>
                      <a:r>
                        <a:rPr lang="zh-TW" altLang="en-US" sz="2000" kern="1200" dirty="0" smtClean="0">
                          <a:solidFill>
                            <a:schemeClr val="tx1"/>
                          </a:solidFill>
                        </a:rPr>
                        <a:t>五</a:t>
                      </a:r>
                      <a:r>
                        <a:rPr lang="zh-TW" altLang="zh-TW" sz="2000" kern="1200" dirty="0" smtClean="0">
                          <a:solidFill>
                            <a:schemeClr val="tx1"/>
                          </a:solidFill>
                        </a:rPr>
                        <a:t>、農民組織及農企業產銷經營及研發創新貸款。</a:t>
                      </a:r>
                    </a:p>
                    <a:p>
                      <a:pPr marL="801688" indent="-801688"/>
                      <a:r>
                        <a:rPr lang="zh-TW" altLang="zh-TW" sz="2000" kern="1200" dirty="0" smtClean="0">
                          <a:solidFill>
                            <a:schemeClr val="tx1"/>
                          </a:solidFill>
                        </a:rPr>
                        <a:t>十</a:t>
                      </a:r>
                      <a:r>
                        <a:rPr lang="zh-TW" altLang="en-US" sz="2000" kern="1200" dirty="0" smtClean="0">
                          <a:solidFill>
                            <a:schemeClr val="tx1"/>
                          </a:solidFill>
                        </a:rPr>
                        <a:t>六</a:t>
                      </a:r>
                      <a:r>
                        <a:rPr lang="zh-TW" altLang="zh-TW" sz="2000" kern="1200" dirty="0" smtClean="0">
                          <a:solidFill>
                            <a:schemeClr val="tx1"/>
                          </a:solidFill>
                        </a:rPr>
                        <a:t>、農民組織及農企業天然災害復耕復建貸款。</a:t>
                      </a:r>
                    </a:p>
                    <a:p>
                      <a:pPr marL="801688" indent="-801688"/>
                      <a:r>
                        <a:rPr lang="zh-TW" altLang="zh-TW" sz="2000" kern="1200" dirty="0" smtClean="0">
                          <a:solidFill>
                            <a:schemeClr val="tx1"/>
                          </a:solidFill>
                        </a:rPr>
                        <a:t>十</a:t>
                      </a:r>
                      <a:r>
                        <a:rPr lang="zh-TW" altLang="en-US" sz="2000" kern="1200" dirty="0" smtClean="0">
                          <a:solidFill>
                            <a:schemeClr val="tx1"/>
                          </a:solidFill>
                        </a:rPr>
                        <a:t>七</a:t>
                      </a:r>
                      <a:r>
                        <a:rPr lang="zh-TW" altLang="zh-TW" sz="2000" kern="1200" dirty="0" smtClean="0">
                          <a:solidFill>
                            <a:schemeClr val="tx1"/>
                          </a:solidFill>
                        </a:rPr>
                        <a:t>、擴大家庭農場經營規模協助農民購買耕地貸款。</a:t>
                      </a:r>
                    </a:p>
                    <a:p>
                      <a:r>
                        <a:rPr lang="zh-TW" altLang="zh-TW" sz="2000" kern="1200" dirty="0" smtClean="0">
                          <a:solidFill>
                            <a:schemeClr val="tx1"/>
                          </a:solidFill>
                        </a:rPr>
                        <a:t>十</a:t>
                      </a:r>
                      <a:r>
                        <a:rPr lang="zh-TW" altLang="en-US" sz="2000" kern="1200" dirty="0" smtClean="0">
                          <a:solidFill>
                            <a:schemeClr val="tx1"/>
                          </a:solidFill>
                        </a:rPr>
                        <a:t>八</a:t>
                      </a:r>
                      <a:r>
                        <a:rPr lang="zh-TW" altLang="zh-TW" sz="2000" kern="1200" dirty="0" smtClean="0">
                          <a:solidFill>
                            <a:schemeClr val="tx1"/>
                          </a:solidFill>
                        </a:rPr>
                        <a:t>、農業天然災害低利貸款。</a:t>
                      </a:r>
                    </a:p>
                    <a:p>
                      <a:endParaRPr lang="zh-TW" altLang="en-US" dirty="0"/>
                    </a:p>
                  </a:txBody>
                  <a:tcP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bg1"/>
                    </a:solidFill>
                  </a:tcPr>
                </a:tc>
              </a:tr>
            </a:tbl>
          </a:graphicData>
        </a:graphic>
      </p:graphicFrame>
      <p:sp>
        <p:nvSpPr>
          <p:cNvPr id="7" name="投影片編號版面配置區 6"/>
          <p:cNvSpPr>
            <a:spLocks noGrp="1"/>
          </p:cNvSpPr>
          <p:nvPr>
            <p:ph type="sldNum" sz="quarter" idx="10"/>
          </p:nvPr>
        </p:nvSpPr>
        <p:spPr/>
        <p:txBody>
          <a:bodyPr/>
          <a:lstStyle/>
          <a:p>
            <a:pPr>
              <a:defRPr/>
            </a:pPr>
            <a:r>
              <a:rPr lang="en-US" altLang="zh-TW" smtClean="0"/>
              <a:t>- </a:t>
            </a:r>
            <a:fld id="{406956CE-E4A8-4F83-A12C-5179E87CBEFE}" type="slidenum">
              <a:rPr lang="en-US" altLang="zh-TW" smtClean="0"/>
              <a:pPr>
                <a:defRPr/>
              </a:pPr>
              <a:t>4</a:t>
            </a:fld>
            <a:r>
              <a:rPr lang="en-US" altLang="zh-TW" smtClean="0"/>
              <a:t> -</a:t>
            </a:r>
            <a:endParaRPr lang="en-US" altLang="zh-TW"/>
          </a:p>
        </p:txBody>
      </p:sp>
      <p:sp>
        <p:nvSpPr>
          <p:cNvPr id="10" name="矩形 9"/>
          <p:cNvSpPr/>
          <p:nvPr/>
        </p:nvSpPr>
        <p:spPr bwMode="auto">
          <a:xfrm>
            <a:off x="1547664" y="1340768"/>
            <a:ext cx="6084000" cy="373628"/>
          </a:xfrm>
          <a:prstGeom prst="rect">
            <a:avLst/>
          </a:prstGeom>
          <a:ln>
            <a:noFill/>
            <a:headEnd type="none" w="med" len="med"/>
            <a:tailEnd type="none" w="med" len="med"/>
          </a:ln>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altLang="zh-TW"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18</a:t>
            </a:r>
            <a:r>
              <a:rPr lang="zh-TW" altLang="en-US"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種</a:t>
            </a:r>
            <a:r>
              <a:rPr lang="zh-TW" altLang="zh-TW"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政策性農業專案貸款</a:t>
            </a:r>
            <a:endParaRPr lang="zh-TW" altLang="en-US"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spd="med">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投影片編號版面配置區 3"/>
          <p:cNvSpPr>
            <a:spLocks noGrp="1"/>
          </p:cNvSpPr>
          <p:nvPr>
            <p:ph type="sldNum" sz="quarter" idx="10"/>
          </p:nvPr>
        </p:nvSpPr>
        <p:spPr/>
        <p:txBody>
          <a:bodyPr/>
          <a:lstStyle/>
          <a:p>
            <a:pPr>
              <a:defRPr/>
            </a:pPr>
            <a:r>
              <a:rPr lang="en-US" altLang="zh-TW"/>
              <a:t>- </a:t>
            </a:r>
            <a:fld id="{1C811F0D-2446-421F-A750-36B8EC89904E}" type="slidenum">
              <a:rPr lang="en-US" altLang="zh-TW"/>
              <a:pPr>
                <a:defRPr/>
              </a:pPr>
              <a:t>5</a:t>
            </a:fld>
            <a:r>
              <a:rPr lang="en-US" altLang="zh-TW"/>
              <a:t> -</a:t>
            </a:r>
          </a:p>
        </p:txBody>
      </p:sp>
      <p:graphicFrame>
        <p:nvGraphicFramePr>
          <p:cNvPr id="2408586" name="Group 138"/>
          <p:cNvGraphicFramePr>
            <a:graphicFrameLocks noGrp="1"/>
          </p:cNvGraphicFramePr>
          <p:nvPr>
            <p:ph idx="1"/>
          </p:nvPr>
        </p:nvGraphicFramePr>
        <p:xfrm>
          <a:off x="522288" y="981075"/>
          <a:ext cx="8099425" cy="4893000"/>
        </p:xfrm>
        <a:graphic>
          <a:graphicData uri="http://schemas.openxmlformats.org/drawingml/2006/table">
            <a:tbl>
              <a:tblPr/>
              <a:tblGrid>
                <a:gridCol w="431800"/>
                <a:gridCol w="2160587"/>
                <a:gridCol w="1025525"/>
                <a:gridCol w="1008063"/>
                <a:gridCol w="1727200"/>
                <a:gridCol w="1746250"/>
              </a:tblGrid>
              <a:tr h="287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貸款種類</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貸款利率</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補貼利息</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補貼基準</a:t>
                      </a: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a:t>
                      </a: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農漁會</a:t>
                      </a: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a:t>
                      </a:r>
                      <a:endPar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endParaRP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備註</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1</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農機貸款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輔導農糧業經營貸款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3</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輔導漁業經營貸款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4</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row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提升畜禽產業經營貸款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1.04</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3.22</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污染防治類</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其他</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row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農民經營</a:t>
                      </a:r>
                      <a:r>
                        <a:rPr kumimoji="0" lang="zh-TW" altLang="en-US" sz="1600" b="0" i="0" u="none" strike="noStrike" cap="none" normalizeH="0" baseline="0" smtClean="0">
                          <a:ln>
                            <a:noFill/>
                          </a:ln>
                          <a:solidFill>
                            <a:srgbClr val="FF0000"/>
                          </a:solidFill>
                          <a:effectLst/>
                          <a:latin typeface="標楷體" pitchFamily="65" charset="-120"/>
                          <a:ea typeface="標楷體" pitchFamily="65" charset="-120"/>
                        </a:rPr>
                        <a:t>及產銷班</a:t>
                      </a: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從事農業生產</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直接從事加工及運銷</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農業科技園區進駐業者優惠貸款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1.5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2.79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山坡地保育利用貸款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8</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農家綜合貸款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row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農漁會事業發展貸款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1.875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3.165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參與公共建設</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1.04</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2.125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3.165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其他</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762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10</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造林貸款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1.04</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3.22</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11</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row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小地主大佃農貸款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0</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租金類</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87338">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0.79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3.47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經營類</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5" name="資料庫圖表 4"/>
          <p:cNvGraphicFramePr/>
          <p:nvPr/>
        </p:nvGraphicFramePr>
        <p:xfrm>
          <a:off x="611560" y="188640"/>
          <a:ext cx="6120928" cy="523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文字方塊 5"/>
          <p:cNvSpPr txBox="1"/>
          <p:nvPr/>
        </p:nvSpPr>
        <p:spPr>
          <a:xfrm>
            <a:off x="7000892" y="642918"/>
            <a:ext cx="1643074" cy="279885"/>
          </a:xfrm>
          <a:prstGeom prst="rect">
            <a:avLst/>
          </a:prstGeom>
          <a:noFill/>
        </p:spPr>
        <p:txBody>
          <a:bodyPr wrap="square" rtlCol="0">
            <a:spAutoFit/>
          </a:bodyPr>
          <a:lstStyle/>
          <a:p>
            <a:r>
              <a:rPr lang="en-US" altLang="zh-TW" sz="1600" b="0" dirty="0" smtClean="0">
                <a:solidFill>
                  <a:srgbClr val="FF0000"/>
                </a:solidFill>
              </a:rPr>
              <a:t>105.5.</a:t>
            </a:r>
            <a:r>
              <a:rPr lang="zh-TW" altLang="en-US" sz="1600" b="0" dirty="0" smtClean="0">
                <a:solidFill>
                  <a:srgbClr val="FF0000"/>
                </a:solidFill>
              </a:rPr>
              <a:t>  起適用</a:t>
            </a:r>
            <a:endParaRPr lang="zh-TW" altLang="en-US" sz="1600" b="0" dirty="0">
              <a:solidFill>
                <a:srgbClr val="FF0000"/>
              </a:solidFill>
            </a:endParaRPr>
          </a:p>
        </p:txBody>
      </p:sp>
    </p:spTree>
  </p:cSld>
  <p:clrMapOvr>
    <a:masterClrMapping/>
  </p:clrMapOvr>
  <p:transition spd="med">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投影片編號版面配置區 2"/>
          <p:cNvSpPr>
            <a:spLocks noGrp="1"/>
          </p:cNvSpPr>
          <p:nvPr>
            <p:ph type="sldNum" sz="quarter" idx="10"/>
          </p:nvPr>
        </p:nvSpPr>
        <p:spPr/>
        <p:txBody>
          <a:bodyPr/>
          <a:lstStyle/>
          <a:p>
            <a:pPr>
              <a:defRPr/>
            </a:pPr>
            <a:r>
              <a:rPr lang="en-US" altLang="zh-TW"/>
              <a:t>- </a:t>
            </a:r>
            <a:fld id="{144D79F4-3FFB-45B1-8479-5F64AADDE016}" type="slidenum">
              <a:rPr lang="en-US" altLang="zh-TW"/>
              <a:pPr>
                <a:defRPr/>
              </a:pPr>
              <a:t>6</a:t>
            </a:fld>
            <a:r>
              <a:rPr lang="en-US" altLang="zh-TW"/>
              <a:t> -</a:t>
            </a:r>
          </a:p>
        </p:txBody>
      </p:sp>
      <p:graphicFrame>
        <p:nvGraphicFramePr>
          <p:cNvPr id="2409516" name="Group 44"/>
          <p:cNvGraphicFramePr>
            <a:graphicFrameLocks noGrp="1"/>
          </p:cNvGraphicFramePr>
          <p:nvPr>
            <p:ph/>
          </p:nvPr>
        </p:nvGraphicFramePr>
        <p:xfrm>
          <a:off x="323850" y="1341438"/>
          <a:ext cx="8459788" cy="4475484"/>
        </p:xfrm>
        <a:graphic>
          <a:graphicData uri="http://schemas.openxmlformats.org/drawingml/2006/table">
            <a:tbl>
              <a:tblPr/>
              <a:tblGrid>
                <a:gridCol w="430213"/>
                <a:gridCol w="2089150"/>
                <a:gridCol w="1008062"/>
                <a:gridCol w="1008063"/>
                <a:gridCol w="1728787"/>
                <a:gridCol w="2195513"/>
              </a:tblGrid>
              <a:tr h="36036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貸款種類</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貸款利率</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補貼利息</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補貼基準</a:t>
                      </a: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農漁會</a:t>
                      </a: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a:t>
                      </a:r>
                      <a:endParaRPr kumimoji="0" lang="zh-TW" altLang="en-US" sz="1600" b="0" i="0" u="none" strike="noStrike" cap="none" normalizeH="0" baseline="0" smtClean="0">
                        <a:ln>
                          <a:noFill/>
                        </a:ln>
                        <a:solidFill>
                          <a:srgbClr val="000000"/>
                        </a:solidFill>
                        <a:effectLst/>
                        <a:latin typeface="標楷體" pitchFamily="65" charset="-120"/>
                        <a:ea typeface="標楷體" pitchFamily="65" charset="-120"/>
                      </a:endParaRP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備註</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row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農業節能減碳貸款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農漁民自用</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2.29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1</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農企業及農漁民團體自用</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2.79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0.5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農漁民及團體出售電力</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13</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rowSpan="3">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青年從農創業貸款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0</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租金類</a:t>
                      </a:r>
                      <a:r>
                        <a:rPr kumimoji="0" lang="en-US" altLang="zh-TW" sz="14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專案輔導之青年農民</a:t>
                      </a:r>
                      <a:r>
                        <a:rPr kumimoji="0" lang="zh-TW" altLang="en-US" sz="1400" b="0" i="0" u="none" strike="noStrike" cap="none" normalizeH="0" baseline="0" smtClean="0">
                          <a:ln>
                            <a:noFill/>
                          </a:ln>
                          <a:solidFill>
                            <a:srgbClr val="FF0000"/>
                          </a:solidFill>
                          <a:effectLst/>
                          <a:latin typeface="標楷體" pitchFamily="65" charset="-120"/>
                          <a:ea typeface="標楷體" pitchFamily="65" charset="-120"/>
                        </a:rPr>
                        <a:t>於輔導期間內申請者</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0.79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3.47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其他</a:t>
                      </a:r>
                      <a:r>
                        <a:rPr kumimoji="0" lang="en-US" altLang="zh-TW" sz="14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專案輔導之青年農民</a:t>
                      </a:r>
                      <a:r>
                        <a:rPr kumimoji="0" lang="zh-TW" altLang="en-US" sz="1400" b="0" i="0" u="none" strike="noStrike" cap="none" normalizeH="0" baseline="0" smtClean="0">
                          <a:ln>
                            <a:noFill/>
                          </a:ln>
                          <a:solidFill>
                            <a:srgbClr val="FF0000"/>
                          </a:solidFill>
                          <a:effectLst/>
                          <a:latin typeface="標楷體" pitchFamily="65" charset="-120"/>
                          <a:ea typeface="標楷體" pitchFamily="65" charset="-120"/>
                        </a:rPr>
                        <a:t>於輔導期間內申請者</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2.97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4.26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其他</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14</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rowSpan="2">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休閒農場貸款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自然人</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sm" len="sm"/>
                      <a:tailEnd type="none" w="sm" len="sm"/>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1.5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sm" len="sm"/>
                      <a:tailEnd type="none" w="sm" len="sm"/>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sm" len="sm"/>
                      <a:tailEnd type="none" w="sm" len="sm"/>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法人</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sm" len="sm"/>
                      <a:tailEnd type="none" w="sm" len="sm"/>
                    </a:lnB>
                    <a:lnTlToBr>
                      <a:noFill/>
                    </a:lnTlToBr>
                    <a:lnBlToTr>
                      <a:noFill/>
                    </a:lnBlToTr>
                    <a:solidFill>
                      <a:srgbClr val="CCFFCC"/>
                    </a:solidFill>
                  </a:tcPr>
                </a:tc>
              </a:tr>
              <a:tr h="2524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農民組織及農企業產銷經營及研發創新貸款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FF0000"/>
                          </a:solidFill>
                          <a:effectLst/>
                          <a:latin typeface="標楷體" pitchFamily="65" charset="-120"/>
                          <a:ea typeface="標楷體" pitchFamily="65" charset="-120"/>
                        </a:rPr>
                        <a:t>1.68</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FF0000"/>
                          </a:solidFill>
                          <a:effectLst/>
                          <a:latin typeface="標楷體" pitchFamily="65" charset="-120"/>
                          <a:ea typeface="標楷體" pitchFamily="65" charset="-120"/>
                        </a:rPr>
                        <a:t>1.61</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FF0000"/>
                          </a:solidFill>
                          <a:effectLst/>
                          <a:latin typeface="標楷體" pitchFamily="65" charset="-120"/>
                          <a:ea typeface="標楷體" pitchFamily="65" charset="-120"/>
                        </a:rPr>
                        <a:t>3.29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524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16</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農民組織及農企業天然災害復耕復建貸款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40005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17</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擴大家庭農場經營規模協助農民購買耕地貸款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1.29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2.5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3.79</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solidFill>
                      <a:srgbClr val="CCFFCC"/>
                    </a:solidFill>
                  </a:tcPr>
                </a:tc>
              </a:tr>
              <a:tr h="2524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18</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rgbClr val="000000"/>
                          </a:solidFill>
                          <a:effectLst/>
                          <a:latin typeface="標楷體" pitchFamily="65" charset="-120"/>
                          <a:ea typeface="標楷體" pitchFamily="65" charset="-120"/>
                        </a:rPr>
                        <a:t>農業天然災害低利貸款</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1.04</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smtClean="0">
                          <a:ln>
                            <a:noFill/>
                          </a:ln>
                          <a:solidFill>
                            <a:srgbClr val="000000"/>
                          </a:solidFill>
                          <a:effectLst/>
                          <a:latin typeface="標楷體" pitchFamily="65" charset="-120"/>
                          <a:ea typeface="標楷體" pitchFamily="65" charset="-120"/>
                        </a:rPr>
                        <a:t>3.875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標楷體" pitchFamily="65" charset="-120"/>
                          <a:ea typeface="標楷體" pitchFamily="65" charset="-120"/>
                        </a:rPr>
                        <a:t>4.915</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600" b="0" i="0" u="none" strike="noStrike" cap="none" normalizeH="0" baseline="0" dirty="0" smtClean="0">
                          <a:ln>
                            <a:noFill/>
                          </a:ln>
                          <a:solidFill>
                            <a:srgbClr val="000000"/>
                          </a:solidFill>
                          <a:effectLst/>
                          <a:latin typeface="標楷體" pitchFamily="65" charset="-120"/>
                          <a:ea typeface="標楷體" pitchFamily="65" charset="-120"/>
                        </a:rPr>
                        <a:t>　</a:t>
                      </a:r>
                    </a:p>
                  </a:txBody>
                  <a:tcPr marL="6350" marR="6350" marT="635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grpSp>
        <p:nvGrpSpPr>
          <p:cNvPr id="7262" name="群組 3"/>
          <p:cNvGrpSpPr>
            <a:grpSpLocks/>
          </p:cNvGrpSpPr>
          <p:nvPr/>
        </p:nvGrpSpPr>
        <p:grpSpPr bwMode="auto">
          <a:xfrm>
            <a:off x="396875" y="395288"/>
            <a:ext cx="5759450" cy="503237"/>
            <a:chOff x="0" y="10387"/>
            <a:chExt cx="8351836" cy="503100"/>
          </a:xfrm>
        </p:grpSpPr>
        <p:sp>
          <p:nvSpPr>
            <p:cNvPr id="5" name="圓角矩形 4"/>
            <p:cNvSpPr/>
            <p:nvPr/>
          </p:nvSpPr>
          <p:spPr>
            <a:xfrm>
              <a:off x="0" y="10387"/>
              <a:ext cx="8351836" cy="5031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圓角矩形 4"/>
            <p:cNvSpPr/>
            <p:nvPr/>
          </p:nvSpPr>
          <p:spPr>
            <a:xfrm>
              <a:off x="25323" y="34193"/>
              <a:ext cx="8301191" cy="455489"/>
            </a:xfrm>
            <a:prstGeom prst="rect">
              <a:avLst/>
            </a:prstGeom>
          </p:spPr>
          <p:style>
            <a:lnRef idx="0">
              <a:scrgbClr r="0" g="0" b="0"/>
            </a:lnRef>
            <a:fillRef idx="0">
              <a:scrgbClr r="0" g="0" b="0"/>
            </a:fillRef>
            <a:effectRef idx="0">
              <a:scrgbClr r="0" g="0" b="0"/>
            </a:effectRef>
            <a:fontRef idx="minor">
              <a:schemeClr val="lt1"/>
            </a:fontRef>
          </p:style>
          <p:txBody>
            <a:bodyPr lIns="76200" tIns="76200" rIns="76200" bIns="76200" spcCol="1270" anchor="ctr"/>
            <a:lstStyle/>
            <a:p>
              <a:pPr algn="l" defTabSz="889000">
                <a:lnSpc>
                  <a:spcPct val="90000"/>
                </a:lnSpc>
                <a:spcBef>
                  <a:spcPct val="0"/>
                </a:spcBef>
                <a:spcAft>
                  <a:spcPct val="35000"/>
                </a:spcAft>
                <a:defRPr/>
              </a:pPr>
              <a:r>
                <a:rPr lang="zh-TW" sz="2000" dirty="0"/>
                <a:t>專案農貸利率、補貼基準及利息補貼彙整表</a:t>
              </a:r>
              <a:r>
                <a:rPr lang="en-US" altLang="zh-TW" sz="2000" dirty="0"/>
                <a:t>(</a:t>
              </a:r>
              <a:r>
                <a:rPr lang="zh-TW" altLang="en-US" sz="2000" dirty="0"/>
                <a:t>續</a:t>
              </a:r>
              <a:r>
                <a:rPr lang="en-US" altLang="zh-TW" sz="2000" dirty="0"/>
                <a:t>)</a:t>
              </a:r>
              <a:endParaRPr lang="zh-TW" sz="2000" dirty="0"/>
            </a:p>
          </p:txBody>
        </p:sp>
      </p:grpSp>
      <p:sp>
        <p:nvSpPr>
          <p:cNvPr id="7263" name="文字方塊 6"/>
          <p:cNvSpPr txBox="1">
            <a:spLocks noChangeArrowheads="1"/>
          </p:cNvSpPr>
          <p:nvPr/>
        </p:nvSpPr>
        <p:spPr bwMode="auto">
          <a:xfrm>
            <a:off x="1115616" y="5949950"/>
            <a:ext cx="7560072" cy="1272784"/>
          </a:xfrm>
          <a:prstGeom prst="rect">
            <a:avLst/>
          </a:prstGeom>
          <a:noFill/>
          <a:ln w="9525">
            <a:noFill/>
            <a:miter lim="800000"/>
            <a:headEnd/>
            <a:tailEnd/>
          </a:ln>
        </p:spPr>
        <p:txBody>
          <a:bodyPr wrap="square">
            <a:spAutoFit/>
          </a:bodyPr>
          <a:lstStyle/>
          <a:p>
            <a:pPr algn="l"/>
            <a:r>
              <a:rPr kumimoji="0" lang="zh-TW" altLang="en-US" sz="1800" dirty="0" smtClean="0">
                <a:solidFill>
                  <a:srgbClr val="FF0000"/>
                </a:solidFill>
              </a:rPr>
              <a:t>因應中央銀行調降利率，除農企業貸款由</a:t>
            </a:r>
            <a:r>
              <a:rPr kumimoji="0" lang="en-US" altLang="zh-TW" sz="1800" dirty="0" smtClean="0">
                <a:solidFill>
                  <a:srgbClr val="FF0000"/>
                </a:solidFill>
              </a:rPr>
              <a:t>2%</a:t>
            </a:r>
            <a:r>
              <a:rPr kumimoji="0" lang="zh-TW" altLang="en-US" sz="1800" dirty="0" smtClean="0">
                <a:solidFill>
                  <a:srgbClr val="FF0000"/>
                </a:solidFill>
              </a:rPr>
              <a:t>調降為</a:t>
            </a:r>
            <a:r>
              <a:rPr kumimoji="0" lang="en-US" altLang="zh-TW" sz="1800" dirty="0" smtClean="0">
                <a:solidFill>
                  <a:srgbClr val="FF0000"/>
                </a:solidFill>
              </a:rPr>
              <a:t>1.68%</a:t>
            </a:r>
            <a:r>
              <a:rPr kumimoji="0" lang="zh-TW" altLang="en-US" sz="1800" dirty="0" smtClean="0">
                <a:solidFill>
                  <a:srgbClr val="FF0000"/>
                </a:solidFill>
              </a:rPr>
              <a:t>，其補貼基準為</a:t>
            </a:r>
            <a:r>
              <a:rPr kumimoji="0" lang="en-US" altLang="zh-TW" sz="1800" dirty="0" smtClean="0">
                <a:solidFill>
                  <a:srgbClr val="FF0000"/>
                </a:solidFill>
              </a:rPr>
              <a:t>3.29% </a:t>
            </a:r>
            <a:r>
              <a:rPr kumimoji="0" lang="zh-TW" altLang="en-US" sz="1800" dirty="0" smtClean="0">
                <a:solidFill>
                  <a:srgbClr val="FF0000"/>
                </a:solidFill>
              </a:rPr>
              <a:t>，餘專案農貸利率二度調降，共調降</a:t>
            </a:r>
            <a:r>
              <a:rPr kumimoji="0" lang="en-US" altLang="zh-TW" sz="1800" dirty="0" smtClean="0">
                <a:solidFill>
                  <a:srgbClr val="FF0000"/>
                </a:solidFill>
              </a:rPr>
              <a:t>0.21</a:t>
            </a:r>
            <a:r>
              <a:rPr kumimoji="0" lang="zh-TW" altLang="en-US" sz="1800" dirty="0" smtClean="0">
                <a:solidFill>
                  <a:srgbClr val="FF0000"/>
                </a:solidFill>
              </a:rPr>
              <a:t>個百分點，補貼基準同幅調降。改善</a:t>
            </a:r>
            <a:r>
              <a:rPr kumimoji="0" lang="zh-TW" altLang="en-US" sz="1800" dirty="0">
                <a:solidFill>
                  <a:srgbClr val="FF0000"/>
                </a:solidFill>
              </a:rPr>
              <a:t>財務貸款</a:t>
            </a:r>
            <a:r>
              <a:rPr kumimoji="0" lang="en-US" altLang="zh-TW" sz="1800" dirty="0">
                <a:solidFill>
                  <a:srgbClr val="FF0000"/>
                </a:solidFill>
              </a:rPr>
              <a:t>(105</a:t>
            </a:r>
            <a:r>
              <a:rPr kumimoji="0" lang="zh-TW" altLang="en-US" sz="1800" dirty="0">
                <a:solidFill>
                  <a:srgbClr val="FF0000"/>
                </a:solidFill>
              </a:rPr>
              <a:t>年</a:t>
            </a:r>
            <a:r>
              <a:rPr kumimoji="0" lang="en-US" altLang="zh-TW" sz="1800" dirty="0">
                <a:solidFill>
                  <a:srgbClr val="FF0000"/>
                </a:solidFill>
              </a:rPr>
              <a:t>3</a:t>
            </a:r>
            <a:r>
              <a:rPr kumimoji="0" lang="zh-TW" altLang="en-US" sz="1800" dirty="0">
                <a:solidFill>
                  <a:srgbClr val="FF0000"/>
                </a:solidFill>
              </a:rPr>
              <a:t>月</a:t>
            </a:r>
            <a:r>
              <a:rPr kumimoji="0" lang="en-US" altLang="zh-TW" sz="1800" dirty="0">
                <a:solidFill>
                  <a:srgbClr val="FF0000"/>
                </a:solidFill>
              </a:rPr>
              <a:t>22</a:t>
            </a:r>
            <a:r>
              <a:rPr kumimoji="0" lang="zh-TW" altLang="en-US" sz="1800" dirty="0">
                <a:solidFill>
                  <a:srgbClr val="FF0000"/>
                </a:solidFill>
              </a:rPr>
              <a:t>日廢止生效</a:t>
            </a:r>
            <a:r>
              <a:rPr kumimoji="0" lang="en-US" altLang="zh-TW" sz="1800" dirty="0">
                <a:solidFill>
                  <a:srgbClr val="FF0000"/>
                </a:solidFill>
              </a:rPr>
              <a:t>) </a:t>
            </a:r>
            <a:r>
              <a:rPr kumimoji="0" lang="zh-TW" altLang="en-US" sz="1800" dirty="0">
                <a:solidFill>
                  <a:srgbClr val="FF0000"/>
                </a:solidFill>
              </a:rPr>
              <a:t>，舊貸年利率為</a:t>
            </a:r>
            <a:r>
              <a:rPr kumimoji="0" lang="en-US" altLang="zh-TW" sz="1800" dirty="0">
                <a:solidFill>
                  <a:srgbClr val="FF0000"/>
                </a:solidFill>
              </a:rPr>
              <a:t>2.79</a:t>
            </a:r>
            <a:r>
              <a:rPr kumimoji="0" lang="en-US" altLang="zh-TW" sz="1800" dirty="0" smtClean="0">
                <a:solidFill>
                  <a:srgbClr val="FF0000"/>
                </a:solidFill>
              </a:rPr>
              <a:t>%</a:t>
            </a:r>
            <a:r>
              <a:rPr kumimoji="0" lang="zh-TW" altLang="en-US" sz="1800" dirty="0" smtClean="0">
                <a:solidFill>
                  <a:srgbClr val="FF0000"/>
                </a:solidFill>
              </a:rPr>
              <a:t>、補貼基準為</a:t>
            </a:r>
            <a:r>
              <a:rPr kumimoji="0" lang="en-US" altLang="zh-TW" sz="1800" dirty="0" smtClean="0">
                <a:solidFill>
                  <a:srgbClr val="FF0000"/>
                </a:solidFill>
              </a:rPr>
              <a:t>3.79%</a:t>
            </a:r>
            <a:r>
              <a:rPr kumimoji="0" lang="zh-TW" altLang="en-US" sz="1800" dirty="0" smtClean="0">
                <a:solidFill>
                  <a:srgbClr val="FF0000"/>
                </a:solidFill>
              </a:rPr>
              <a:t>。</a:t>
            </a:r>
            <a:endParaRPr kumimoji="0" lang="zh-TW" altLang="en-US" sz="1800" dirty="0">
              <a:solidFill>
                <a:srgbClr val="FF0000"/>
              </a:solidFill>
            </a:endParaRPr>
          </a:p>
          <a:p>
            <a:endParaRPr lang="zh-TW" altLang="en-US" sz="1800" dirty="0"/>
          </a:p>
        </p:txBody>
      </p:sp>
      <p:grpSp>
        <p:nvGrpSpPr>
          <p:cNvPr id="8" name="Group 28"/>
          <p:cNvGrpSpPr>
            <a:grpSpLocks/>
          </p:cNvGrpSpPr>
          <p:nvPr/>
        </p:nvGrpSpPr>
        <p:grpSpPr bwMode="auto">
          <a:xfrm>
            <a:off x="107504" y="5877272"/>
            <a:ext cx="1008112" cy="792088"/>
            <a:chOff x="3481" y="1648"/>
            <a:chExt cx="633" cy="542"/>
          </a:xfrm>
        </p:grpSpPr>
        <p:sp>
          <p:nvSpPr>
            <p:cNvPr id="9"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10" name="Picture 30" descr="WindowsIcon"/>
            <p:cNvPicPr>
              <a:picLocks noChangeAspect="1" noChangeArrowheads="1"/>
            </p:cNvPicPr>
            <p:nvPr/>
          </p:nvPicPr>
          <p:blipFill>
            <a:blip r:embed="rId2" cstate="print"/>
            <a:srcRect/>
            <a:stretch>
              <a:fillRect/>
            </a:stretch>
          </p:blipFill>
          <p:spPr bwMode="auto">
            <a:xfrm>
              <a:off x="3670" y="1648"/>
              <a:ext cx="444" cy="384"/>
            </a:xfrm>
            <a:prstGeom prst="rect">
              <a:avLst/>
            </a:prstGeom>
            <a:noFill/>
            <a:ln w="9525">
              <a:noFill/>
              <a:miter lim="800000"/>
              <a:headEnd/>
              <a:tailEnd/>
            </a:ln>
          </p:spPr>
        </p:pic>
      </p:grpSp>
    </p:spTree>
  </p:cSld>
  <p:clrMapOvr>
    <a:masterClrMapping/>
  </p:clrMapOvr>
  <p:transition spd="med">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投影片編號版面配置區 3"/>
          <p:cNvSpPr>
            <a:spLocks noGrp="1"/>
          </p:cNvSpPr>
          <p:nvPr>
            <p:ph type="sldNum" sz="quarter" idx="10"/>
          </p:nvPr>
        </p:nvSpPr>
        <p:spPr/>
        <p:txBody>
          <a:bodyPr/>
          <a:lstStyle/>
          <a:p>
            <a:pPr>
              <a:defRPr/>
            </a:pPr>
            <a:r>
              <a:rPr lang="en-US" altLang="zh-TW"/>
              <a:t>- </a:t>
            </a:r>
            <a:fld id="{45E8D386-4F7C-463E-9A38-98026BB907CA}" type="slidenum">
              <a:rPr lang="en-US" altLang="zh-TW"/>
              <a:pPr>
                <a:defRPr/>
              </a:pPr>
              <a:t>7</a:t>
            </a:fld>
            <a:r>
              <a:rPr lang="en-US" altLang="zh-TW"/>
              <a:t> -</a:t>
            </a:r>
          </a:p>
        </p:txBody>
      </p:sp>
      <p:sp>
        <p:nvSpPr>
          <p:cNvPr id="8195" name="Rectangle 2"/>
          <p:cNvSpPr>
            <a:spLocks noGrp="1" noChangeArrowheads="1"/>
          </p:cNvSpPr>
          <p:nvPr>
            <p:ph type="title"/>
          </p:nvPr>
        </p:nvSpPr>
        <p:spPr>
          <a:xfrm>
            <a:off x="782638" y="476250"/>
            <a:ext cx="7750175" cy="528638"/>
          </a:xfrm>
        </p:spPr>
        <p:txBody>
          <a:bodyPr/>
          <a:lstStyle/>
          <a:p>
            <a:pPr eaLnBrk="1" hangingPunct="1">
              <a:lnSpc>
                <a:spcPct val="120000"/>
              </a:lnSpc>
            </a:pPr>
            <a:r>
              <a:rPr lang="zh-TW" altLang="en-US" sz="4400" b="1" smtClean="0">
                <a:latin typeface="標楷體" pitchFamily="65" charset="-120"/>
              </a:rPr>
              <a:t>專案農貸近</a:t>
            </a:r>
            <a:r>
              <a:rPr lang="en-US" altLang="zh-TW" sz="4400" b="1" smtClean="0">
                <a:latin typeface="標楷體" pitchFamily="65" charset="-120"/>
              </a:rPr>
              <a:t>5</a:t>
            </a:r>
            <a:r>
              <a:rPr lang="zh-TW" altLang="en-US" sz="4400" b="1" smtClean="0">
                <a:latin typeface="標楷體" pitchFamily="65" charset="-120"/>
              </a:rPr>
              <a:t>年貸放情形</a:t>
            </a:r>
          </a:p>
        </p:txBody>
      </p:sp>
      <p:sp>
        <p:nvSpPr>
          <p:cNvPr id="7172" name="Text Box 86"/>
          <p:cNvSpPr txBox="1">
            <a:spLocks noChangeArrowheads="1"/>
          </p:cNvSpPr>
          <p:nvPr/>
        </p:nvSpPr>
        <p:spPr bwMode="auto">
          <a:xfrm>
            <a:off x="6948488" y="1700213"/>
            <a:ext cx="1439862" cy="304800"/>
          </a:xfrm>
          <a:prstGeom prst="rect">
            <a:avLst/>
          </a:prstGeom>
          <a:noFill/>
          <a:ln>
            <a:noFill/>
            <a:headEnd/>
            <a:tailEnd/>
          </a:ln>
          <a:effectLst/>
        </p:spPr>
        <p:style>
          <a:lnRef idx="3">
            <a:schemeClr val="lt1"/>
          </a:lnRef>
          <a:fillRef idx="1">
            <a:schemeClr val="accent3"/>
          </a:fillRef>
          <a:effectRef idx="1">
            <a:schemeClr val="accent3"/>
          </a:effectRef>
          <a:fontRef idx="minor">
            <a:schemeClr val="lt1"/>
          </a:fontRef>
        </p:style>
        <p:txBody>
          <a:bodyPr>
            <a:spAutoFit/>
          </a:bodyPr>
          <a:lstStyle/>
          <a:p>
            <a:pPr algn="l">
              <a:lnSpc>
                <a:spcPct val="100000"/>
              </a:lnSpc>
              <a:defRPr/>
            </a:pPr>
            <a:r>
              <a:rPr lang="en-US" altLang="zh-TW" sz="1400" dirty="0">
                <a:solidFill>
                  <a:schemeClr val="tx1"/>
                </a:solidFill>
                <a:latin typeface="細明體" pitchFamily="49" charset="-120"/>
                <a:ea typeface="細明體" pitchFamily="49" charset="-120"/>
              </a:rPr>
              <a:t>&lt; </a:t>
            </a:r>
            <a:r>
              <a:rPr lang="zh-TW" altLang="en-US" sz="1400" dirty="0">
                <a:solidFill>
                  <a:schemeClr val="tx1"/>
                </a:solidFill>
                <a:latin typeface="細明體" pitchFamily="49" charset="-120"/>
                <a:ea typeface="細明體" pitchFamily="49" charset="-120"/>
              </a:rPr>
              <a:t>單位：億元 </a:t>
            </a:r>
            <a:r>
              <a:rPr lang="en-US" altLang="zh-TW" sz="1400" dirty="0">
                <a:solidFill>
                  <a:schemeClr val="tx1"/>
                </a:solidFill>
                <a:latin typeface="細明體" pitchFamily="49" charset="-120"/>
                <a:ea typeface="細明體" pitchFamily="49" charset="-120"/>
              </a:rPr>
              <a:t>&gt;</a:t>
            </a:r>
          </a:p>
        </p:txBody>
      </p:sp>
      <p:graphicFrame>
        <p:nvGraphicFramePr>
          <p:cNvPr id="2411166" name="Group 670"/>
          <p:cNvGraphicFramePr>
            <a:graphicFrameLocks noGrp="1"/>
          </p:cNvGraphicFramePr>
          <p:nvPr>
            <p:ph idx="1"/>
          </p:nvPr>
        </p:nvGraphicFramePr>
        <p:xfrm>
          <a:off x="323850" y="1989138"/>
          <a:ext cx="8064574" cy="2851151"/>
        </p:xfrm>
        <a:graphic>
          <a:graphicData uri="http://schemas.openxmlformats.org/drawingml/2006/table">
            <a:tbl>
              <a:tblPr>
                <a:tableStyleId>{8A107856-5554-42FB-B03E-39F5DBC370BA}</a:tableStyleId>
              </a:tblPr>
              <a:tblGrid>
                <a:gridCol w="1339819"/>
                <a:gridCol w="1294209"/>
                <a:gridCol w="1294209"/>
                <a:gridCol w="1291355"/>
                <a:gridCol w="1422491"/>
                <a:gridCol w="1422491"/>
              </a:tblGrid>
              <a:tr h="5476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u="none" strike="noStrike" cap="none" normalizeH="0" baseline="0" dirty="0" smtClean="0">
                          <a:ln>
                            <a:noFill/>
                          </a:ln>
                          <a:effectLst/>
                        </a:rPr>
                        <a:t>年度</a:t>
                      </a:r>
                      <a:endParaRPr kumimoji="1" lang="zh-TW" altLang="en-US"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100</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101</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102</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103</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104</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r>
              <a:tr h="768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u="none" strike="noStrike" cap="none" normalizeH="0" baseline="0" dirty="0" smtClean="0">
                          <a:ln>
                            <a:noFill/>
                          </a:ln>
                          <a:effectLst/>
                        </a:rPr>
                        <a:t>貸放</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u="none" strike="noStrike" cap="none" normalizeH="0" baseline="0" dirty="0" smtClean="0">
                          <a:ln>
                            <a:noFill/>
                          </a:ln>
                          <a:effectLst/>
                        </a:rPr>
                        <a:t>戶數</a:t>
                      </a:r>
                      <a:endParaRPr kumimoji="1" lang="zh-TW" altLang="en-US"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1" lang="en-US" altLang="zh-TW" sz="2000" u="none" strike="noStrike" kern="1200" cap="none" normalizeH="0" baseline="0" dirty="0" smtClean="0">
                          <a:ln>
                            <a:noFill/>
                          </a:ln>
                          <a:effectLst/>
                        </a:rPr>
                        <a:t>60,663</a:t>
                      </a:r>
                      <a:endParaRPr kumimoji="1" lang="en-US" altLang="zh-TW" sz="2000" b="1" i="0" u="none" strike="noStrike" kern="1200"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1" lang="en-US" altLang="zh-TW" sz="2000" u="none" strike="noStrike" kern="1200" cap="none" normalizeH="0" baseline="0" dirty="0" smtClean="0">
                          <a:ln>
                            <a:noFill/>
                          </a:ln>
                          <a:effectLst/>
                        </a:rPr>
                        <a:t>53,547</a:t>
                      </a:r>
                      <a:endParaRPr kumimoji="1" lang="en-US" altLang="zh-TW" sz="2000" b="1" i="0" u="none" strike="noStrike" kern="1200"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46,371</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43,140</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rPr>
                        <a:t>41,336</a:t>
                      </a:r>
                    </a:p>
                  </a:txBody>
                  <a:tcPr anchor="ctr" horzOverflow="overflow"/>
                </a:tc>
              </a:tr>
              <a:tr h="768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u="none" strike="noStrike" cap="none" normalizeH="0" baseline="0" dirty="0" smtClean="0">
                          <a:ln>
                            <a:noFill/>
                          </a:ln>
                          <a:effectLst/>
                        </a:rPr>
                        <a:t>貸放</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u="none" strike="noStrike" cap="none" normalizeH="0" baseline="0" dirty="0" smtClean="0">
                          <a:ln>
                            <a:noFill/>
                          </a:ln>
                          <a:effectLst/>
                        </a:rPr>
                        <a:t>金額</a:t>
                      </a:r>
                      <a:endParaRPr kumimoji="1" lang="zh-TW" altLang="en-US"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381</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282</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208</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203</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rPr>
                        <a:t>207</a:t>
                      </a:r>
                    </a:p>
                  </a:txBody>
                  <a:tcPr anchor="ctr" horzOverflow="overflow"/>
                </a:tc>
              </a:tr>
              <a:tr h="7667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u="none" strike="noStrike" cap="none" normalizeH="0" baseline="0" dirty="0" smtClean="0">
                          <a:ln>
                            <a:noFill/>
                          </a:ln>
                          <a:effectLst/>
                        </a:rPr>
                        <a:t>貸款</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2000" u="none" strike="noStrike" cap="none" normalizeH="0" baseline="0" dirty="0" smtClean="0">
                          <a:ln>
                            <a:noFill/>
                          </a:ln>
                          <a:effectLst/>
                        </a:rPr>
                        <a:t>餘額</a:t>
                      </a:r>
                      <a:endParaRPr kumimoji="1" lang="zh-TW" altLang="en-US"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1,259</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1,169</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1,003</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u="none" strike="noStrike" cap="none" normalizeH="0" baseline="0" dirty="0" smtClean="0">
                          <a:ln>
                            <a:noFill/>
                          </a:ln>
                          <a:effectLst/>
                        </a:rPr>
                        <a:t>878</a:t>
                      </a:r>
                      <a:endPar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endParaRPr>
                    </a:p>
                  </a:txBody>
                  <a:tcPr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2000" b="1" i="0" u="none" strike="noStrike" cap="none" normalizeH="0" baseline="0" dirty="0" smtClean="0">
                          <a:ln>
                            <a:noFill/>
                          </a:ln>
                          <a:solidFill>
                            <a:schemeClr val="tx1"/>
                          </a:solidFill>
                          <a:effectLst/>
                          <a:latin typeface="細明體" pitchFamily="49" charset="-120"/>
                          <a:ea typeface="細明體" pitchFamily="49" charset="-120"/>
                          <a:cs typeface="Times New Roman" pitchFamily="18" charset="0"/>
                        </a:rPr>
                        <a:t>797</a:t>
                      </a:r>
                    </a:p>
                  </a:txBody>
                  <a:tcPr anchor="ctr" horzOverflow="overflow"/>
                </a:tc>
              </a:tr>
            </a:tbl>
          </a:graphicData>
        </a:graphic>
      </p:graphicFrame>
      <p:sp useBgFill="1">
        <p:nvSpPr>
          <p:cNvPr id="9" name="Text Box 86"/>
          <p:cNvSpPr txBox="1">
            <a:spLocks noChangeArrowheads="1"/>
          </p:cNvSpPr>
          <p:nvPr/>
        </p:nvSpPr>
        <p:spPr bwMode="auto">
          <a:xfrm>
            <a:off x="323850" y="4868863"/>
            <a:ext cx="2663825" cy="307975"/>
          </a:xfrm>
          <a:prstGeom prst="rect">
            <a:avLst/>
          </a:prstGeom>
          <a:ln>
            <a:noFill/>
            <a:headEnd/>
            <a:tailEnd/>
          </a:ln>
          <a:effectLst/>
        </p:spPr>
        <p:style>
          <a:lnRef idx="3">
            <a:schemeClr val="lt1"/>
          </a:lnRef>
          <a:fillRef idx="1">
            <a:schemeClr val="accent3"/>
          </a:fillRef>
          <a:effectRef idx="1">
            <a:schemeClr val="accent3"/>
          </a:effectRef>
          <a:fontRef idx="minor">
            <a:schemeClr val="lt1"/>
          </a:fontRef>
        </p:style>
        <p:txBody>
          <a:bodyPr>
            <a:spAutoFit/>
          </a:bodyPr>
          <a:lstStyle/>
          <a:p>
            <a:pPr algn="l">
              <a:lnSpc>
                <a:spcPct val="100000"/>
              </a:lnSpc>
              <a:defRPr/>
            </a:pPr>
            <a:r>
              <a:rPr lang="zh-TW" altLang="en-US" sz="1400" dirty="0">
                <a:solidFill>
                  <a:schemeClr val="tx1"/>
                </a:solidFill>
                <a:latin typeface="細明體" pitchFamily="49" charset="-120"/>
                <a:ea typeface="細明體" pitchFamily="49" charset="-120"/>
              </a:rPr>
              <a:t>註</a:t>
            </a:r>
            <a:r>
              <a:rPr lang="en-US" altLang="zh-TW" sz="1400" dirty="0">
                <a:solidFill>
                  <a:schemeClr val="tx1"/>
                </a:solidFill>
                <a:latin typeface="細明體" pitchFamily="49" charset="-120"/>
                <a:ea typeface="細明體" pitchFamily="49" charset="-120"/>
              </a:rPr>
              <a:t>:</a:t>
            </a:r>
            <a:r>
              <a:rPr lang="zh-TW" altLang="en-US" sz="1400" dirty="0">
                <a:solidFill>
                  <a:schemeClr val="tx1"/>
                </a:solidFill>
                <a:latin typeface="細明體" pitchFamily="49" charset="-120"/>
                <a:ea typeface="細明體" pitchFamily="49" charset="-120"/>
              </a:rPr>
              <a:t>上開資料不含災害貸款</a:t>
            </a:r>
            <a:endParaRPr lang="en-US" altLang="zh-TW" sz="1400" dirty="0">
              <a:solidFill>
                <a:schemeClr val="tx1"/>
              </a:solidFill>
              <a:latin typeface="細明體" pitchFamily="49" charset="-120"/>
              <a:ea typeface="細明體" pitchFamily="49" charset="-120"/>
            </a:endParaRPr>
          </a:p>
        </p:txBody>
      </p:sp>
    </p:spTree>
  </p:cSld>
  <p:clrMapOvr>
    <a:masterClrMapping/>
  </p:clrMapOvr>
  <p:transition spd="med">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內容版面配置區 6"/>
          <p:cNvGraphicFramePr>
            <a:graphicFrameLocks noGrp="1"/>
          </p:cNvGraphicFramePr>
          <p:nvPr>
            <p:ph idx="1"/>
          </p:nvPr>
        </p:nvGraphicFramePr>
        <p:xfrm>
          <a:off x="571472" y="1357298"/>
          <a:ext cx="835273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218" name="標題 4"/>
          <p:cNvSpPr>
            <a:spLocks noGrp="1"/>
          </p:cNvSpPr>
          <p:nvPr>
            <p:ph type="title"/>
          </p:nvPr>
        </p:nvSpPr>
        <p:spPr/>
        <p:txBody>
          <a:bodyPr/>
          <a:lstStyle/>
          <a:p>
            <a:r>
              <a:rPr lang="zh-TW" altLang="en-US" dirty="0" smtClean="0"/>
              <a:t>辦理專案農貸之重要原則</a:t>
            </a:r>
          </a:p>
        </p:txBody>
      </p:sp>
      <p:sp>
        <p:nvSpPr>
          <p:cNvPr id="4" name="投影片編號版面配置區 3"/>
          <p:cNvSpPr>
            <a:spLocks noGrp="1"/>
          </p:cNvSpPr>
          <p:nvPr>
            <p:ph type="sldNum" sz="quarter" idx="10"/>
          </p:nvPr>
        </p:nvSpPr>
        <p:spPr/>
        <p:txBody>
          <a:bodyPr/>
          <a:lstStyle/>
          <a:p>
            <a:pPr>
              <a:defRPr/>
            </a:pPr>
            <a:r>
              <a:rPr lang="en-US" altLang="zh-TW" smtClean="0"/>
              <a:t>- </a:t>
            </a:r>
            <a:fld id="{DE24F845-4B60-41BA-9475-DEC58846D8E1}" type="slidenum">
              <a:rPr lang="en-US" altLang="zh-TW" smtClean="0"/>
              <a:pPr>
                <a:defRPr/>
              </a:pPr>
              <a:t>8</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標題 1"/>
          <p:cNvSpPr>
            <a:spLocks noGrp="1"/>
          </p:cNvSpPr>
          <p:nvPr>
            <p:ph type="title"/>
          </p:nvPr>
        </p:nvSpPr>
        <p:spPr>
          <a:xfrm>
            <a:off x="457200" y="692696"/>
            <a:ext cx="8153400" cy="504056"/>
          </a:xfrm>
        </p:spPr>
        <p:txBody>
          <a:bodyPr/>
          <a:lstStyle/>
          <a:p>
            <a:pPr marL="990600" indent="-990600" eaLnBrk="1" hangingPunct="1">
              <a:lnSpc>
                <a:spcPct val="120000"/>
              </a:lnSpc>
              <a:spcBef>
                <a:spcPct val="25000"/>
              </a:spcBef>
            </a:pPr>
            <a:r>
              <a:rPr lang="zh-TW" altLang="en-US" sz="3600" b="1" dirty="0" smtClean="0">
                <a:solidFill>
                  <a:srgbClr val="0000FF"/>
                </a:solidFill>
                <a:latin typeface="+mn-ea"/>
                <a:ea typeface="+mn-ea"/>
              </a:rPr>
              <a:t>貳、常用專案農貸、近期修正規定</a:t>
            </a:r>
            <a:r>
              <a:rPr lang="en-US" altLang="zh-TW" sz="3600" b="1" dirty="0" smtClean="0">
                <a:solidFill>
                  <a:srgbClr val="0000FF"/>
                </a:solidFill>
                <a:latin typeface="+mn-ea"/>
                <a:ea typeface="+mn-ea"/>
              </a:rPr>
              <a:t/>
            </a:r>
            <a:br>
              <a:rPr lang="en-US" altLang="zh-TW" sz="3600" b="1" dirty="0" smtClean="0">
                <a:solidFill>
                  <a:srgbClr val="0000FF"/>
                </a:solidFill>
                <a:latin typeface="+mn-ea"/>
                <a:ea typeface="+mn-ea"/>
              </a:rPr>
            </a:br>
            <a:r>
              <a:rPr lang="zh-TW" altLang="en-US" sz="3600" b="1" dirty="0" smtClean="0">
                <a:solidFill>
                  <a:srgbClr val="0000FF"/>
                </a:solidFill>
                <a:latin typeface="+mn-ea"/>
                <a:ea typeface="+mn-ea"/>
              </a:rPr>
              <a:t>及糧商貸款</a:t>
            </a:r>
            <a:r>
              <a:rPr lang="zh-TW" altLang="en-US" b="1" dirty="0" smtClean="0"/>
              <a:t/>
            </a:r>
            <a:br>
              <a:rPr lang="zh-TW" altLang="en-US" b="1" dirty="0" smtClean="0"/>
            </a:br>
            <a:endParaRPr lang="zh-TW" altLang="en-US" b="1" dirty="0" smtClean="0"/>
          </a:p>
        </p:txBody>
      </p:sp>
      <p:sp>
        <p:nvSpPr>
          <p:cNvPr id="4" name="投影片編號版面配置區 3"/>
          <p:cNvSpPr>
            <a:spLocks noGrp="1"/>
          </p:cNvSpPr>
          <p:nvPr>
            <p:ph type="sldNum" sz="quarter" idx="10"/>
          </p:nvPr>
        </p:nvSpPr>
        <p:spPr/>
        <p:txBody>
          <a:bodyPr/>
          <a:lstStyle/>
          <a:p>
            <a:pPr>
              <a:defRPr/>
            </a:pPr>
            <a:r>
              <a:rPr lang="en-US" altLang="zh-TW" smtClean="0"/>
              <a:t>- </a:t>
            </a:r>
            <a:fld id="{F27161E2-2B4A-420C-8DB5-D5E91FBEEA4A}" type="slidenum">
              <a:rPr lang="en-US" altLang="zh-TW" smtClean="0"/>
              <a:pPr>
                <a:defRPr/>
              </a:pPr>
              <a:t>9</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58800" y="1988840"/>
          <a:ext cx="8026400" cy="41760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0181" name="矩形 5"/>
          <p:cNvSpPr>
            <a:spLocks noChangeArrowheads="1"/>
          </p:cNvSpPr>
          <p:nvPr/>
        </p:nvSpPr>
        <p:spPr bwMode="auto">
          <a:xfrm>
            <a:off x="863600" y="1412776"/>
            <a:ext cx="7416800" cy="553998"/>
          </a:xfrm>
          <a:prstGeom prst="rect">
            <a:avLst/>
          </a:prstGeom>
          <a:noFill/>
          <a:ln w="9525" algn="ctr">
            <a:noFill/>
            <a:prstDash val="dash"/>
            <a:round/>
            <a:headEnd/>
            <a:tailEnd/>
          </a:ln>
        </p:spPr>
        <p:txBody>
          <a:bodyPr wrap="square">
            <a:spAutoFit/>
          </a:bodyPr>
          <a:lstStyle/>
          <a:p>
            <a:r>
              <a:rPr lang="zh-TW" altLang="en-US" sz="4000" dirty="0">
                <a:solidFill>
                  <a:srgbClr val="0635E0"/>
                </a:solidFill>
              </a:rPr>
              <a:t>農機貸款</a:t>
            </a:r>
          </a:p>
        </p:txBody>
      </p:sp>
      <p:sp>
        <p:nvSpPr>
          <p:cNvPr id="6" name="矩形 5"/>
          <p:cNvSpPr/>
          <p:nvPr/>
        </p:nvSpPr>
        <p:spPr bwMode="auto">
          <a:xfrm>
            <a:off x="432000" y="6021287"/>
            <a:ext cx="8280000" cy="507831"/>
          </a:xfrm>
          <a:prstGeom prst="rect">
            <a:avLst/>
          </a:prstGeom>
          <a:ln>
            <a:headEnd type="none" w="med" len="med"/>
            <a:tailEnd type="none" w="med" len="med"/>
          </a:ln>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a:spAutoFit/>
          </a:bodyPr>
          <a:lstStyle/>
          <a:p>
            <a:pPr algn="l">
              <a:defRPr/>
            </a:pPr>
            <a:r>
              <a:rPr lang="zh-TW" altLang="en-US" sz="1800" dirty="0"/>
              <a:t>農民團體：指農民依農會法、漁會法、農業合作社法、農田水利會組 織通則所組織之農會、漁會、農業合作社及農田水利會。 </a:t>
            </a:r>
            <a:r>
              <a:rPr lang="en-US" altLang="zh-TW" sz="1800" dirty="0"/>
              <a:t>(</a:t>
            </a:r>
            <a:r>
              <a:rPr lang="zh-TW" altLang="en-US" sz="1800" dirty="0"/>
              <a:t>農業發展條例第</a:t>
            </a:r>
            <a:r>
              <a:rPr lang="en-US" altLang="zh-TW" sz="1800" dirty="0"/>
              <a:t>3</a:t>
            </a:r>
            <a:r>
              <a:rPr lang="zh-TW" altLang="en-US" sz="1800" dirty="0"/>
              <a:t>條</a:t>
            </a:r>
            <a:r>
              <a:rPr lang="en-US" altLang="zh-TW" sz="1800" dirty="0"/>
              <a:t>)</a:t>
            </a:r>
            <a:endParaRPr lang="zh-TW" altLang="en-US" sz="1800" dirty="0">
              <a:solidFill>
                <a:srgbClr val="0D0D11"/>
              </a:solidFill>
              <a:latin typeface="標楷體" pitchFamily="65" charset="-120"/>
            </a:endParaRPr>
          </a:p>
        </p:txBody>
      </p:sp>
    </p:spTree>
  </p:cSld>
  <p:clrMapOvr>
    <a:masterClrMapping/>
  </p:clrMapOvr>
  <p:transition spd="med">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資料庫圖表 9"/>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7A025871-77AC-4315-8842-76401553B633}" type="slidenum">
              <a:rPr lang="en-US" altLang="zh-TW" smtClean="0"/>
              <a:pPr>
                <a:defRPr/>
              </a:pPr>
              <a:t>10</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dirty="0" smtClean="0"/>
              <a:t>- </a:t>
            </a:r>
            <a:fld id="{5E629D4B-D8B9-42BD-97A0-4C5B0E6B7E9C}" type="slidenum">
              <a:rPr lang="en-US" altLang="zh-TW" smtClean="0"/>
              <a:pPr>
                <a:defRPr/>
              </a:pPr>
              <a:t>11</a:t>
            </a:fld>
            <a:r>
              <a:rPr lang="en-US" altLang="zh-TW" dirty="0" smtClean="0"/>
              <a:t> -</a:t>
            </a:r>
            <a:endParaRPr lang="en-US" altLang="zh-TW" dirty="0"/>
          </a:p>
        </p:txBody>
      </p:sp>
      <p:graphicFrame>
        <p:nvGraphicFramePr>
          <p:cNvPr id="5" name="內容版面配置區 4"/>
          <p:cNvGraphicFramePr>
            <a:graphicFrameLocks noGrp="1"/>
          </p:cNvGraphicFramePr>
          <p:nvPr>
            <p:ph idx="1"/>
          </p:nvPr>
        </p:nvGraphicFramePr>
        <p:xfrm>
          <a:off x="539750" y="1484784"/>
          <a:ext cx="8026400" cy="309634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文字方塊 7"/>
          <p:cNvSpPr txBox="1"/>
          <p:nvPr/>
        </p:nvSpPr>
        <p:spPr>
          <a:xfrm>
            <a:off x="683568" y="4437112"/>
            <a:ext cx="7632848" cy="1805623"/>
          </a:xfrm>
          <a:prstGeom prst="rect">
            <a:avLst/>
          </a:prstGeom>
          <a:noFill/>
        </p:spPr>
        <p:txBody>
          <a:bodyPr wrap="square" rtlCol="0">
            <a:spAutoFit/>
          </a:bodyPr>
          <a:lstStyle/>
          <a:p>
            <a:pPr lvl="0"/>
            <a:endParaRPr lang="en-US" altLang="zh-TW" dirty="0" smtClean="0">
              <a:solidFill>
                <a:srgbClr val="FF0000"/>
              </a:solidFill>
            </a:endParaRPr>
          </a:p>
          <a:p>
            <a:pPr marL="712788" lvl="0" indent="-712788" algn="l">
              <a:lnSpc>
                <a:spcPts val="2800"/>
              </a:lnSpc>
              <a:spcBef>
                <a:spcPts val="0"/>
              </a:spcBef>
            </a:pPr>
            <a:r>
              <a:rPr lang="zh-TW" altLang="en-US" dirty="0" smtClean="0">
                <a:solidFill>
                  <a:srgbClr val="FF0000"/>
                </a:solidFill>
              </a:rPr>
              <a:t>   </a:t>
            </a:r>
            <a:r>
              <a:rPr lang="en-US" altLang="zh-TW" dirty="0" smtClean="0">
                <a:solidFill>
                  <a:srgbClr val="FF0000"/>
                </a:solidFill>
              </a:rPr>
              <a:t>105</a:t>
            </a:r>
            <a:r>
              <a:rPr lang="zh-TW" altLang="en-US" dirty="0" smtClean="0">
                <a:solidFill>
                  <a:srgbClr val="FF0000"/>
                </a:solidFill>
              </a:rPr>
              <a:t>年</a:t>
            </a:r>
            <a:r>
              <a:rPr lang="en-US" altLang="zh-TW" dirty="0" smtClean="0">
                <a:solidFill>
                  <a:srgbClr val="FF0000"/>
                </a:solidFill>
              </a:rPr>
              <a:t>3</a:t>
            </a:r>
            <a:r>
              <a:rPr lang="zh-TW" altLang="en-US" dirty="0" smtClean="0">
                <a:solidFill>
                  <a:srgbClr val="FF0000"/>
                </a:solidFill>
              </a:rPr>
              <a:t>月</a:t>
            </a:r>
            <a:r>
              <a:rPr lang="en-US" altLang="zh-TW" dirty="0" smtClean="0">
                <a:solidFill>
                  <a:srgbClr val="FF0000"/>
                </a:solidFill>
              </a:rPr>
              <a:t>22</a:t>
            </a:r>
            <a:r>
              <a:rPr lang="zh-TW" altLang="en-US" dirty="0" smtClean="0">
                <a:solidFill>
                  <a:srgbClr val="FF0000"/>
                </a:solidFill>
              </a:rPr>
              <a:t>日修正規定：</a:t>
            </a:r>
            <a:endParaRPr lang="en-US" altLang="zh-TW" dirty="0" smtClean="0">
              <a:solidFill>
                <a:srgbClr val="FF0000"/>
              </a:solidFill>
            </a:endParaRPr>
          </a:p>
          <a:p>
            <a:pPr lvl="0" indent="427038" algn="l">
              <a:lnSpc>
                <a:spcPts val="2800"/>
              </a:lnSpc>
              <a:spcBef>
                <a:spcPts val="0"/>
              </a:spcBef>
            </a:pPr>
            <a:r>
              <a:rPr lang="zh-TW" altLang="en-US" dirty="0" smtClean="0">
                <a:solidFill>
                  <a:srgbClr val="FF0000"/>
                </a:solidFill>
              </a:rPr>
              <a:t>最長</a:t>
            </a:r>
            <a:r>
              <a:rPr lang="en-US" altLang="zh-TW" dirty="0" smtClean="0">
                <a:solidFill>
                  <a:srgbClr val="FF0000"/>
                </a:solidFill>
              </a:rPr>
              <a:t>7</a:t>
            </a:r>
            <a:r>
              <a:rPr lang="zh-TW" altLang="en-US" dirty="0" smtClean="0">
                <a:solidFill>
                  <a:srgbClr val="FF0000"/>
                </a:solidFill>
              </a:rPr>
              <a:t>年延長為</a:t>
            </a:r>
            <a:r>
              <a:rPr lang="en-US" altLang="zh-TW" dirty="0" smtClean="0">
                <a:solidFill>
                  <a:srgbClr val="FF0000"/>
                </a:solidFill>
              </a:rPr>
              <a:t>10</a:t>
            </a:r>
            <a:r>
              <a:rPr lang="zh-TW" altLang="en-US" dirty="0" smtClean="0">
                <a:solidFill>
                  <a:srgbClr val="FF0000"/>
                </a:solidFill>
              </a:rPr>
              <a:t>年；最長</a:t>
            </a:r>
            <a:r>
              <a:rPr lang="en-US" altLang="zh-TW" dirty="0" smtClean="0">
                <a:solidFill>
                  <a:srgbClr val="FF0000"/>
                </a:solidFill>
              </a:rPr>
              <a:t>4</a:t>
            </a:r>
            <a:r>
              <a:rPr lang="zh-TW" altLang="en-US" dirty="0" smtClean="0">
                <a:solidFill>
                  <a:srgbClr val="FF0000"/>
                </a:solidFill>
              </a:rPr>
              <a:t>年延長為</a:t>
            </a:r>
            <a:r>
              <a:rPr lang="en-US" altLang="zh-TW" dirty="0" smtClean="0">
                <a:solidFill>
                  <a:srgbClr val="FF0000"/>
                </a:solidFill>
              </a:rPr>
              <a:t>7</a:t>
            </a:r>
            <a:r>
              <a:rPr lang="zh-TW" altLang="en-US" dirty="0" smtClean="0">
                <a:solidFill>
                  <a:srgbClr val="FF0000"/>
                </a:solidFill>
              </a:rPr>
              <a:t>年。</a:t>
            </a:r>
            <a:endParaRPr lang="en-US" altLang="zh-TW" dirty="0" smtClean="0">
              <a:solidFill>
                <a:srgbClr val="FF0000"/>
              </a:solidFill>
            </a:endParaRPr>
          </a:p>
          <a:p>
            <a:pPr lvl="0" indent="415925" algn="l">
              <a:lnSpc>
                <a:spcPts val="2800"/>
              </a:lnSpc>
              <a:spcBef>
                <a:spcPts val="0"/>
              </a:spcBef>
            </a:pPr>
            <a:r>
              <a:rPr lang="zh-TW" altLang="en-US" dirty="0" smtClean="0">
                <a:solidFill>
                  <a:srgbClr val="FF0000"/>
                </a:solidFill>
              </a:rPr>
              <a:t>購置或投資之設備農委會另定有耐用年限者，其貸款</a:t>
            </a:r>
            <a:endParaRPr lang="en-US" altLang="zh-TW" dirty="0" smtClean="0">
              <a:solidFill>
                <a:srgbClr val="FF0000"/>
              </a:solidFill>
            </a:endParaRPr>
          </a:p>
          <a:p>
            <a:pPr lvl="0" indent="415925" algn="l">
              <a:lnSpc>
                <a:spcPts val="2800"/>
              </a:lnSpc>
              <a:spcBef>
                <a:spcPts val="0"/>
              </a:spcBef>
            </a:pPr>
            <a:r>
              <a:rPr lang="zh-TW" altLang="en-US" dirty="0" smtClean="0">
                <a:solidFill>
                  <a:srgbClr val="FF0000"/>
                </a:solidFill>
              </a:rPr>
              <a:t>期限得由貸款經辦機構於耐用年限內覈實貸放。</a:t>
            </a:r>
            <a:endParaRPr lang="zh-TW" altLang="en-US" dirty="0">
              <a:solidFill>
                <a:srgbClr val="FF0000"/>
              </a:solidFill>
            </a:endParaRPr>
          </a:p>
        </p:txBody>
      </p:sp>
      <p:grpSp>
        <p:nvGrpSpPr>
          <p:cNvPr id="9" name="Group 28"/>
          <p:cNvGrpSpPr>
            <a:grpSpLocks/>
          </p:cNvGrpSpPr>
          <p:nvPr/>
        </p:nvGrpSpPr>
        <p:grpSpPr bwMode="auto">
          <a:xfrm>
            <a:off x="107504" y="4509120"/>
            <a:ext cx="1008112" cy="648072"/>
            <a:chOff x="3481" y="1648"/>
            <a:chExt cx="633" cy="542"/>
          </a:xfrm>
        </p:grpSpPr>
        <p:sp>
          <p:nvSpPr>
            <p:cNvPr id="10"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11" name="Picture 30" descr="WindowsIcon"/>
            <p:cNvPicPr>
              <a:picLocks noChangeAspect="1" noChangeArrowheads="1"/>
            </p:cNvPicPr>
            <p:nvPr/>
          </p:nvPicPr>
          <p:blipFill>
            <a:blip r:embed="rId12" cstate="print"/>
            <a:srcRect/>
            <a:stretch>
              <a:fillRect/>
            </a:stretch>
          </p:blipFill>
          <p:spPr bwMode="auto">
            <a:xfrm>
              <a:off x="3670" y="1648"/>
              <a:ext cx="444" cy="384"/>
            </a:xfrm>
            <a:prstGeom prst="rect">
              <a:avLst/>
            </a:prstGeom>
            <a:noFill/>
            <a:ln w="9525">
              <a:noFill/>
              <a:miter lim="800000"/>
              <a:headEnd/>
              <a:tailEnd/>
            </a:ln>
          </p:spPr>
        </p:pic>
      </p:grpSp>
      <p:pic>
        <p:nvPicPr>
          <p:cNvPr id="12" name="Picture 26"/>
          <p:cNvPicPr>
            <a:picLocks noChangeAspect="1" noChangeArrowheads="1"/>
          </p:cNvPicPr>
          <p:nvPr/>
        </p:nvPicPr>
        <p:blipFill>
          <a:blip r:embed="rId13" cstate="print"/>
          <a:srcRect/>
          <a:stretch>
            <a:fillRect/>
          </a:stretch>
        </p:blipFill>
        <p:spPr bwMode="auto">
          <a:xfrm>
            <a:off x="755577" y="5265205"/>
            <a:ext cx="288032" cy="144016"/>
          </a:xfrm>
          <a:prstGeom prst="rect">
            <a:avLst/>
          </a:prstGeom>
          <a:noFill/>
          <a:ln w="9525">
            <a:noFill/>
            <a:miter lim="800000"/>
            <a:headEnd/>
            <a:tailEnd/>
          </a:ln>
          <a:effectLst/>
        </p:spPr>
      </p:pic>
      <p:pic>
        <p:nvPicPr>
          <p:cNvPr id="13" name="Picture 26"/>
          <p:cNvPicPr>
            <a:picLocks noChangeAspect="1" noChangeArrowheads="1"/>
          </p:cNvPicPr>
          <p:nvPr/>
        </p:nvPicPr>
        <p:blipFill>
          <a:blip r:embed="rId14" cstate="print"/>
          <a:srcRect/>
          <a:stretch>
            <a:fillRect/>
          </a:stretch>
        </p:blipFill>
        <p:spPr bwMode="auto">
          <a:xfrm>
            <a:off x="755575" y="5589240"/>
            <a:ext cx="288033" cy="172819"/>
          </a:xfrm>
          <a:prstGeom prst="rect">
            <a:avLst/>
          </a:prstGeom>
          <a:noFill/>
          <a:ln w="9525">
            <a:noFill/>
            <a:miter lim="800000"/>
            <a:headEnd/>
            <a:tailEnd/>
          </a:ln>
          <a:effectLst/>
        </p:spPr>
      </p:pic>
    </p:spTree>
  </p:cSld>
  <p:clrMapOvr>
    <a:masterClrMapping/>
  </p:clrMapOvr>
  <p:transition spd="med">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資料庫圖表 6"/>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F55AAFB2-E7C8-401D-8BE9-79E3E9119994}" type="slidenum">
              <a:rPr lang="en-US" altLang="zh-TW" smtClean="0"/>
              <a:pPr>
                <a:defRPr/>
              </a:pPr>
              <a:t>12</a:t>
            </a:fld>
            <a:r>
              <a:rPr lang="en-US" altLang="zh-TW" smtClean="0"/>
              <a:t> -</a:t>
            </a:r>
            <a:endParaRPr lang="en-US" altLang="zh-TW"/>
          </a:p>
        </p:txBody>
      </p:sp>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p:cNvGraphicFramePr/>
          <p:nvPr/>
        </p:nvGraphicFramePr>
        <p:xfrm>
          <a:off x="467544" y="260648"/>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755502" y="2276872"/>
          <a:ext cx="8026400" cy="4392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60E77DCF-FB6A-41C4-8740-0D231B1BC976}" type="slidenum">
              <a:rPr lang="en-US" altLang="zh-TW" smtClean="0"/>
              <a:pPr>
                <a:defRPr/>
              </a:pPr>
              <a:t>13</a:t>
            </a:fld>
            <a:r>
              <a:rPr lang="en-US" altLang="zh-TW" smtClean="0"/>
              <a:t> -</a:t>
            </a:r>
            <a:endParaRPr lang="en-US" altLang="zh-TW"/>
          </a:p>
        </p:txBody>
      </p:sp>
      <p:graphicFrame>
        <p:nvGraphicFramePr>
          <p:cNvPr id="7" name="資料庫圖表 6"/>
          <p:cNvGraphicFramePr/>
          <p:nvPr/>
        </p:nvGraphicFramePr>
        <p:xfrm>
          <a:off x="755576" y="1268760"/>
          <a:ext cx="7056438" cy="10795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cSld>
  <p:clrMapOvr>
    <a:masterClrMapping/>
  </p:clrMapOvr>
  <p:transition spd="med">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75F75A8-3194-41F1-88FE-4EAA8898A6BE}" type="slidenum">
              <a:rPr lang="en-US" altLang="zh-TW" smtClean="0"/>
              <a:pPr>
                <a:defRPr/>
              </a:pPr>
              <a:t>14</a:t>
            </a:fld>
            <a:r>
              <a:rPr lang="en-US" altLang="zh-TW" smtClean="0"/>
              <a:t> -</a:t>
            </a:r>
            <a:endParaRPr lang="en-US" altLang="zh-TW"/>
          </a:p>
        </p:txBody>
      </p:sp>
    </p:spTree>
  </p:cSld>
  <p:clrMapOvr>
    <a:masterClrMapping/>
  </p:clrMapOvr>
  <p:transition spd="med">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D6BBA6A0-E5D6-438D-A74E-5A8CC9FE0369}" type="slidenum">
              <a:rPr lang="en-US" altLang="zh-TW" smtClean="0"/>
              <a:pPr>
                <a:defRPr/>
              </a:pPr>
              <a:t>15</a:t>
            </a:fld>
            <a:r>
              <a:rPr lang="en-US" altLang="zh-TW" smtClean="0"/>
              <a:t> -</a:t>
            </a:r>
            <a:endParaRPr lang="en-US" altLang="zh-TW"/>
          </a:p>
        </p:txBody>
      </p:sp>
    </p:spTree>
  </p:cSld>
  <p:clrMapOvr>
    <a:masterClrMapping/>
  </p:clrMapOvr>
  <p:transition spd="med">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583D47BD-A957-40B0-A3D8-C31724C90734}" type="slidenum">
              <a:rPr lang="en-US" altLang="zh-TW" smtClean="0"/>
              <a:pPr>
                <a:defRPr/>
              </a:pPr>
              <a:t>16</a:t>
            </a:fld>
            <a:r>
              <a:rPr lang="en-US" altLang="zh-TW" smtClean="0"/>
              <a:t> -</a:t>
            </a:r>
            <a:endParaRPr lang="en-US" altLang="zh-TW"/>
          </a:p>
        </p:txBody>
      </p:sp>
    </p:spTree>
  </p:cSld>
  <p:clrMapOvr>
    <a:masterClrMapping/>
  </p:clrMapOvr>
  <p:transition spd="med">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75A81800-46FC-4F37-A6FA-5D9E92223CD2}" type="slidenum">
              <a:rPr lang="en-US" altLang="zh-TW" smtClean="0"/>
              <a:pPr>
                <a:defRPr/>
              </a:pPr>
              <a:t>17</a:t>
            </a:fld>
            <a:r>
              <a:rPr lang="en-US" altLang="zh-TW" smtClean="0"/>
              <a:t> -</a:t>
            </a:r>
            <a:endParaRPr lang="en-US" altLang="zh-TW"/>
          </a:p>
        </p:txBody>
      </p:sp>
    </p:spTree>
  </p:cSld>
  <p:clrMapOvr>
    <a:masterClrMapping/>
  </p:clrMapOvr>
  <p:transition spd="med">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539552" y="1052736"/>
          <a:ext cx="8026400" cy="5148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016B7354-5D0E-4FA8-BCD5-EE7BEE42BA55}" type="slidenum">
              <a:rPr lang="en-US" altLang="zh-TW" smtClean="0"/>
              <a:pPr>
                <a:defRPr/>
              </a:pPr>
              <a:t>18</a:t>
            </a:fld>
            <a:r>
              <a:rPr lang="en-US" altLang="zh-TW" smtClean="0"/>
              <a:t> -</a:t>
            </a:r>
            <a:endParaRPr lang="en-US" altLang="zh-TW"/>
          </a:p>
        </p:txBody>
      </p:sp>
    </p:spTree>
  </p:cSld>
  <p:clrMapOvr>
    <a:masterClrMapping/>
  </p:clrMapOvr>
  <p:transition spd="med">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標題 1"/>
          <p:cNvSpPr>
            <a:spLocks noGrp="1"/>
          </p:cNvSpPr>
          <p:nvPr>
            <p:ph type="title"/>
          </p:nvPr>
        </p:nvSpPr>
        <p:spPr/>
        <p:txBody>
          <a:bodyPr/>
          <a:lstStyle/>
          <a:p>
            <a:r>
              <a:rPr lang="zh-TW" altLang="en-US" b="1" smtClean="0"/>
              <a:t>輔導農糧業經營貸款</a:t>
            </a:r>
            <a:endParaRPr lang="zh-TW" altLang="en-US" smtClean="0"/>
          </a:p>
        </p:txBody>
      </p:sp>
      <p:graphicFrame>
        <p:nvGraphicFramePr>
          <p:cNvPr id="6" name="內容版面配置區 5"/>
          <p:cNvGraphicFramePr>
            <a:graphicFrameLocks noGrp="1"/>
          </p:cNvGraphicFramePr>
          <p:nvPr>
            <p:ph idx="1"/>
          </p:nvPr>
        </p:nvGraphicFramePr>
        <p:xfrm>
          <a:off x="395536" y="1259121"/>
          <a:ext cx="8280920" cy="4837917"/>
        </p:xfrm>
        <a:graphic>
          <a:graphicData uri="http://schemas.openxmlformats.org/drawingml/2006/table">
            <a:tbl>
              <a:tblPr firstRow="1" bandRow="1">
                <a:tableStyleId>{93296810-A885-4BE3-A3E7-6D5BEEA58F35}</a:tableStyleId>
              </a:tblPr>
              <a:tblGrid>
                <a:gridCol w="4977318"/>
                <a:gridCol w="1614656"/>
                <a:gridCol w="1688946"/>
              </a:tblGrid>
              <a:tr h="441687">
                <a:tc gridSpan="3">
                  <a:txBody>
                    <a:bodyPr/>
                    <a:lstStyle/>
                    <a:p>
                      <a:pPr algn="ctr"/>
                      <a:r>
                        <a:rPr lang="zh-TW" altLang="en-US" sz="2000" dirty="0" smtClean="0"/>
                        <a:t>最高貸款額度</a:t>
                      </a:r>
                      <a:endParaRPr lang="zh-TW" altLang="en-US" sz="2000" dirty="0"/>
                    </a:p>
                  </a:txBody>
                  <a:tcPr/>
                </a:tc>
                <a:tc hMerge="1">
                  <a:txBody>
                    <a:bodyPr/>
                    <a:lstStyle/>
                    <a:p>
                      <a:pPr algn="ctr"/>
                      <a:endParaRPr lang="zh-TW" altLang="en-US" sz="2000" dirty="0"/>
                    </a:p>
                  </a:txBody>
                  <a:tcPr/>
                </a:tc>
                <a:tc hMerge="1">
                  <a:txBody>
                    <a:bodyPr/>
                    <a:lstStyle/>
                    <a:p>
                      <a:pPr algn="ctr"/>
                      <a:endParaRPr lang="zh-TW" altLang="en-US" sz="2000" dirty="0"/>
                    </a:p>
                  </a:txBody>
                  <a:tcPr/>
                </a:tc>
              </a:tr>
              <a:tr h="365662">
                <a:tc>
                  <a:txBody>
                    <a:bodyPr/>
                    <a:lstStyle/>
                    <a:p>
                      <a:pPr algn="ctr"/>
                      <a:r>
                        <a:rPr lang="zh-TW" altLang="en-US" sz="2000" b="1" dirty="0" smtClean="0"/>
                        <a:t>貸款對象</a:t>
                      </a:r>
                      <a:endParaRPr lang="zh-TW" altLang="en-US" sz="2000" b="1" dirty="0"/>
                    </a:p>
                  </a:txBody>
                  <a:tcPr/>
                </a:tc>
                <a:tc>
                  <a:txBody>
                    <a:bodyPr/>
                    <a:lstStyle/>
                    <a:p>
                      <a:pPr algn="ctr"/>
                      <a:r>
                        <a:rPr lang="zh-TW" altLang="en-US" sz="2000" b="1" dirty="0" smtClean="0"/>
                        <a:t>資本支出</a:t>
                      </a:r>
                      <a:endParaRPr lang="zh-TW" altLang="en-US" sz="2000" b="1" dirty="0"/>
                    </a:p>
                  </a:txBody>
                  <a:tcPr/>
                </a:tc>
                <a:tc>
                  <a:txBody>
                    <a:bodyPr/>
                    <a:lstStyle/>
                    <a:p>
                      <a:pPr algn="ctr"/>
                      <a:r>
                        <a:rPr lang="zh-TW" altLang="en-US" sz="2000" b="1" dirty="0" smtClean="0"/>
                        <a:t>週轉金</a:t>
                      </a:r>
                      <a:endParaRPr lang="zh-TW" altLang="en-US" sz="2000" b="1" dirty="0"/>
                    </a:p>
                  </a:txBody>
                  <a:tcPr/>
                </a:tc>
              </a:tr>
              <a:tr h="401470">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一</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參加水稻育苗相關協會之水稻育苗中心</a:t>
                      </a:r>
                      <a:endParaRPr lang="zh-TW" altLang="en-US" sz="2000" dirty="0"/>
                    </a:p>
                  </a:txBody>
                  <a:tcPr/>
                </a:tc>
                <a:tc>
                  <a:txBody>
                    <a:bodyPr/>
                    <a:lstStyle/>
                    <a:p>
                      <a:pPr algn="r"/>
                      <a:r>
                        <a:rPr lang="en-US" altLang="zh-TW" sz="2000" dirty="0" smtClean="0"/>
                        <a:t>600</a:t>
                      </a:r>
                      <a:r>
                        <a:rPr lang="zh-TW" altLang="en-US" sz="2000" dirty="0" smtClean="0"/>
                        <a:t>萬元</a:t>
                      </a:r>
                      <a:endParaRPr lang="zh-TW" altLang="en-US" sz="2000" dirty="0"/>
                    </a:p>
                  </a:txBody>
                  <a:tcPr/>
                </a:tc>
                <a:tc>
                  <a:txBody>
                    <a:bodyPr/>
                    <a:lstStyle/>
                    <a:p>
                      <a:pPr algn="r"/>
                      <a:r>
                        <a:rPr lang="en-US" altLang="zh-TW" sz="2000" dirty="0" smtClean="0"/>
                        <a:t>150</a:t>
                      </a:r>
                      <a:r>
                        <a:rPr lang="zh-TW" altLang="en-US" sz="2000" dirty="0" smtClean="0"/>
                        <a:t>萬元</a:t>
                      </a:r>
                      <a:endParaRPr lang="zh-TW" altLang="en-US" sz="2000" dirty="0"/>
                    </a:p>
                  </a:txBody>
                  <a:tcPr/>
                </a:tc>
              </a:tr>
              <a:tr h="609992">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二</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領有種苗業登記證之種子繁殖及苗木繁殖業者</a:t>
                      </a:r>
                      <a:endParaRPr lang="zh-TW" altLang="en-US" sz="2000" dirty="0"/>
                    </a:p>
                  </a:txBody>
                  <a:tcPr/>
                </a:tc>
                <a:tc>
                  <a:txBody>
                    <a:bodyPr/>
                    <a:lstStyle/>
                    <a:p>
                      <a:pPr algn="r"/>
                      <a:r>
                        <a:rPr lang="en-US" altLang="zh-TW" sz="2000" dirty="0" smtClean="0"/>
                        <a:t>600</a:t>
                      </a:r>
                      <a:r>
                        <a:rPr lang="zh-TW" altLang="en-US" sz="2000" dirty="0" smtClean="0"/>
                        <a:t>萬元</a:t>
                      </a:r>
                      <a:endParaRPr lang="zh-TW" altLang="en-US" sz="2000" dirty="0"/>
                    </a:p>
                  </a:txBody>
                  <a:tcPr/>
                </a:tc>
                <a:tc>
                  <a:txBody>
                    <a:bodyPr/>
                    <a:lstStyle/>
                    <a:p>
                      <a:pPr algn="r"/>
                      <a:r>
                        <a:rPr lang="en-US" altLang="zh-TW" sz="2000" dirty="0" smtClean="0"/>
                        <a:t>100</a:t>
                      </a:r>
                      <a:r>
                        <a:rPr lang="zh-TW" altLang="en-US" sz="2000" dirty="0" smtClean="0"/>
                        <a:t>萬元</a:t>
                      </a:r>
                      <a:endParaRPr lang="zh-TW" altLang="en-US" sz="2000" dirty="0"/>
                    </a:p>
                  </a:txBody>
                  <a:tcPr/>
                </a:tc>
              </a:tr>
              <a:tr h="667112">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三</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依農場登記規則完成農場登記之農場負責人</a:t>
                      </a:r>
                      <a:endParaRPr lang="zh-TW" altLang="en-US" sz="2000" dirty="0"/>
                    </a:p>
                  </a:txBody>
                  <a:tcPr/>
                </a:tc>
                <a:tc>
                  <a:txBody>
                    <a:bodyPr/>
                    <a:lstStyle/>
                    <a:p>
                      <a:pPr algn="r"/>
                      <a:r>
                        <a:rPr lang="en-US" altLang="zh-TW" sz="2000" dirty="0" smtClean="0"/>
                        <a:t>800</a:t>
                      </a:r>
                      <a:r>
                        <a:rPr lang="zh-TW" altLang="en-US" sz="2000" dirty="0" smtClean="0"/>
                        <a:t>萬元</a:t>
                      </a:r>
                      <a:endParaRPr lang="zh-TW" altLang="en-US" sz="2000" dirty="0"/>
                    </a:p>
                  </a:txBody>
                  <a:tcPr/>
                </a:tc>
                <a:tc>
                  <a:txBody>
                    <a:bodyPr/>
                    <a:lstStyle/>
                    <a:p>
                      <a:pPr algn="r"/>
                      <a:r>
                        <a:rPr lang="en-US" altLang="zh-TW" sz="2000" dirty="0" smtClean="0"/>
                        <a:t>300</a:t>
                      </a:r>
                      <a:r>
                        <a:rPr lang="zh-TW" altLang="en-US" sz="2000" dirty="0" smtClean="0"/>
                        <a:t>萬元</a:t>
                      </a:r>
                      <a:endParaRPr lang="zh-TW" altLang="en-US" sz="2000" dirty="0"/>
                    </a:p>
                  </a:txBody>
                  <a:tcPr/>
                </a:tc>
              </a:tr>
              <a:tr h="398120">
                <a:tc>
                  <a:txBody>
                    <a:bodyPr/>
                    <a:lstStyle/>
                    <a:p>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四</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農產品批發市場經營主體</a:t>
                      </a:r>
                      <a:endParaRPr lang="zh-TW" altLang="en-US" sz="2000" dirty="0"/>
                    </a:p>
                  </a:txBody>
                  <a:tcPr/>
                </a:tc>
                <a:tc>
                  <a:txBody>
                    <a:bodyPr/>
                    <a:lstStyle/>
                    <a:p>
                      <a:pPr algn="r"/>
                      <a:r>
                        <a:rPr lang="en-US" altLang="zh-TW" sz="2000" dirty="0" smtClean="0"/>
                        <a:t>1,000</a:t>
                      </a:r>
                      <a:r>
                        <a:rPr lang="zh-TW" altLang="en-US" sz="2000" dirty="0" smtClean="0"/>
                        <a:t>萬元</a:t>
                      </a:r>
                      <a:endParaRPr lang="zh-TW" altLang="en-US" sz="2000" dirty="0"/>
                    </a:p>
                  </a:txBody>
                  <a:tcPr/>
                </a:tc>
                <a:tc>
                  <a:txBody>
                    <a:bodyPr/>
                    <a:lstStyle/>
                    <a:p>
                      <a:pPr algn="r"/>
                      <a:r>
                        <a:rPr lang="en-US" altLang="zh-TW" sz="2000" dirty="0" smtClean="0"/>
                        <a:t>1,000</a:t>
                      </a:r>
                      <a:r>
                        <a:rPr lang="zh-TW" altLang="en-US" sz="2000" dirty="0" smtClean="0"/>
                        <a:t>萬元</a:t>
                      </a:r>
                      <a:endParaRPr lang="zh-TW" altLang="en-US" sz="2000" dirty="0"/>
                    </a:p>
                  </a:txBody>
                  <a:tcPr/>
                </a:tc>
              </a:tr>
              <a:tr h="642450">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五</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取得酒製造業許可執照之農民團體、農業產銷班、農場或休閒農場</a:t>
                      </a:r>
                      <a:endParaRPr lang="zh-TW" altLang="en-US" sz="2000" dirty="0"/>
                    </a:p>
                  </a:txBody>
                  <a:tcPr/>
                </a:tc>
                <a:tc>
                  <a:txBody>
                    <a:bodyPr/>
                    <a:lstStyle/>
                    <a:p>
                      <a:pPr algn="r"/>
                      <a:r>
                        <a:rPr lang="en-US" altLang="zh-TW" sz="2000" dirty="0" smtClean="0"/>
                        <a:t>300-500</a:t>
                      </a:r>
                      <a:r>
                        <a:rPr lang="zh-TW" altLang="en-US" sz="2000" dirty="0" smtClean="0"/>
                        <a:t>萬元</a:t>
                      </a:r>
                      <a:endParaRPr lang="zh-TW" altLang="en-US" sz="2000" dirty="0"/>
                    </a:p>
                  </a:txBody>
                  <a:tcPr/>
                </a:tc>
                <a:tc>
                  <a:txBody>
                    <a:bodyPr/>
                    <a:lstStyle/>
                    <a:p>
                      <a:pPr algn="r"/>
                      <a:r>
                        <a:rPr lang="en-US" altLang="zh-TW" sz="2000" dirty="0" smtClean="0"/>
                        <a:t>120-500</a:t>
                      </a:r>
                      <a:r>
                        <a:rPr lang="zh-TW" altLang="en-US" sz="2000" dirty="0" smtClean="0"/>
                        <a:t>萬元</a:t>
                      </a:r>
                      <a:endParaRPr lang="zh-TW" altLang="en-US" sz="2000" dirty="0"/>
                    </a:p>
                  </a:txBody>
                  <a:tcPr/>
                </a:tc>
              </a:tr>
              <a:tr h="37345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六</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協助洋蔥購貯之農民團體</a:t>
                      </a:r>
                      <a:endParaRPr lang="zh-TW" altLang="en-US" sz="2000" dirty="0" smtClean="0"/>
                    </a:p>
                  </a:txBody>
                  <a:tcPr/>
                </a:tc>
                <a:tc>
                  <a:txBody>
                    <a:bodyPr/>
                    <a:lstStyle/>
                    <a:p>
                      <a:pPr algn="r"/>
                      <a:r>
                        <a:rPr lang="en-US" altLang="zh-TW" sz="2000" dirty="0" smtClean="0"/>
                        <a:t>800</a:t>
                      </a:r>
                      <a:r>
                        <a:rPr lang="zh-TW" altLang="en-US" sz="2000" dirty="0" smtClean="0"/>
                        <a:t>萬元</a:t>
                      </a:r>
                      <a:endParaRPr lang="zh-TW" altLang="en-US" sz="2000" dirty="0"/>
                    </a:p>
                  </a:txBody>
                  <a:tcPr/>
                </a:tc>
                <a:tc>
                  <a:txBody>
                    <a:bodyPr/>
                    <a:lstStyle/>
                    <a:p>
                      <a:pPr algn="r"/>
                      <a:r>
                        <a:rPr lang="en-US" altLang="zh-TW" sz="2000" dirty="0" smtClean="0"/>
                        <a:t>500</a:t>
                      </a:r>
                      <a:r>
                        <a:rPr lang="zh-TW" altLang="en-US" sz="2000" dirty="0" smtClean="0"/>
                        <a:t>萬元</a:t>
                      </a:r>
                      <a:endParaRPr lang="zh-TW" altLang="en-US" sz="2000" dirty="0"/>
                    </a:p>
                  </a:txBody>
                  <a:tcPr/>
                </a:tc>
              </a:tr>
              <a:tr h="630912">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七</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實際從事</a:t>
                      </a:r>
                      <a:r>
                        <a:rPr lang="zh-TW" altLang="zh-TW" sz="2000" kern="1200" dirty="0" smtClean="0">
                          <a:solidFill>
                            <a:srgbClr val="FF0000"/>
                          </a:solidFill>
                          <a:latin typeface="+mn-lt"/>
                          <a:ea typeface="+mn-ea"/>
                          <a:cs typeface="+mn-cs"/>
                        </a:rPr>
                        <a:t>茶葉</a:t>
                      </a:r>
                      <a:r>
                        <a:rPr lang="zh-TW" altLang="zh-TW" sz="2000" kern="1200" dirty="0" smtClean="0">
                          <a:solidFill>
                            <a:schemeClr val="dk1"/>
                          </a:solidFill>
                          <a:latin typeface="+mn-lt"/>
                          <a:ea typeface="+mn-ea"/>
                          <a:cs typeface="+mn-cs"/>
                        </a:rPr>
                        <a:t>生產、製造、加工之農民或農民團體</a:t>
                      </a:r>
                      <a:endParaRPr lang="zh-TW" altLang="en-US" sz="2000" dirty="0"/>
                    </a:p>
                  </a:txBody>
                  <a:tcPr/>
                </a:tc>
                <a:tc>
                  <a:txBody>
                    <a:bodyPr/>
                    <a:lstStyle/>
                    <a:p>
                      <a:pPr algn="r"/>
                      <a:r>
                        <a:rPr lang="en-US" altLang="zh-TW" sz="2000" dirty="0" smtClean="0">
                          <a:solidFill>
                            <a:srgbClr val="FF0000"/>
                          </a:solidFill>
                        </a:rPr>
                        <a:t>600</a:t>
                      </a:r>
                      <a:r>
                        <a:rPr lang="en-US" altLang="zh-TW" sz="2000" dirty="0" smtClean="0"/>
                        <a:t>-800</a:t>
                      </a:r>
                      <a:r>
                        <a:rPr lang="zh-TW" altLang="en-US" sz="2000" dirty="0" smtClean="0"/>
                        <a:t>萬元</a:t>
                      </a:r>
                      <a:endParaRPr lang="zh-TW" altLang="en-US" sz="2000" dirty="0"/>
                    </a:p>
                  </a:txBody>
                  <a:tcPr/>
                </a:tc>
                <a:tc>
                  <a:txBody>
                    <a:bodyPr/>
                    <a:lstStyle/>
                    <a:p>
                      <a:pPr algn="r"/>
                      <a:r>
                        <a:rPr lang="en-US" altLang="zh-TW" sz="2000" dirty="0" smtClean="0"/>
                        <a:t>100-250</a:t>
                      </a:r>
                      <a:r>
                        <a:rPr lang="zh-TW" altLang="en-US" sz="2000" dirty="0" smtClean="0"/>
                        <a:t>萬元</a:t>
                      </a:r>
                      <a:endParaRPr lang="zh-TW" altLang="en-US" sz="2000" dirty="0"/>
                    </a:p>
                  </a:txBody>
                  <a:tcPr/>
                </a:tc>
              </a:tr>
            </a:tbl>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F81C2FB4-17A7-4691-8040-2C89EBD0DEBA}" type="slidenum">
              <a:rPr lang="en-US" altLang="zh-TW" smtClean="0"/>
              <a:pPr>
                <a:defRPr/>
              </a:pPr>
              <a:t>19</a:t>
            </a:fld>
            <a:r>
              <a:rPr lang="en-US" altLang="zh-TW" smtClean="0"/>
              <a:t> -</a:t>
            </a:r>
            <a:endParaRPr lang="en-US" altLang="zh-TW"/>
          </a:p>
        </p:txBody>
      </p:sp>
      <p:grpSp>
        <p:nvGrpSpPr>
          <p:cNvPr id="7" name="Group 28"/>
          <p:cNvGrpSpPr>
            <a:grpSpLocks/>
          </p:cNvGrpSpPr>
          <p:nvPr/>
        </p:nvGrpSpPr>
        <p:grpSpPr bwMode="auto">
          <a:xfrm>
            <a:off x="107504" y="6165304"/>
            <a:ext cx="1008112" cy="692696"/>
            <a:chOff x="3481" y="1648"/>
            <a:chExt cx="633" cy="542"/>
          </a:xfrm>
        </p:grpSpPr>
        <p:sp>
          <p:nvSpPr>
            <p:cNvPr id="8"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9" name="Picture 30" descr="WindowsIcon"/>
            <p:cNvPicPr>
              <a:picLocks noChangeAspect="1" noChangeArrowheads="1"/>
            </p:cNvPicPr>
            <p:nvPr/>
          </p:nvPicPr>
          <p:blipFill>
            <a:blip r:embed="rId2" cstate="print"/>
            <a:srcRect/>
            <a:stretch>
              <a:fillRect/>
            </a:stretch>
          </p:blipFill>
          <p:spPr bwMode="auto">
            <a:xfrm>
              <a:off x="3670" y="1648"/>
              <a:ext cx="444" cy="384"/>
            </a:xfrm>
            <a:prstGeom prst="rect">
              <a:avLst/>
            </a:prstGeom>
            <a:noFill/>
            <a:ln w="9525">
              <a:noFill/>
              <a:miter lim="800000"/>
              <a:headEnd/>
              <a:tailEnd/>
            </a:ln>
          </p:spPr>
        </p:pic>
      </p:grpSp>
      <p:sp>
        <p:nvSpPr>
          <p:cNvPr id="10" name="文字方塊 9"/>
          <p:cNvSpPr txBox="1"/>
          <p:nvPr/>
        </p:nvSpPr>
        <p:spPr>
          <a:xfrm>
            <a:off x="1187624" y="6165304"/>
            <a:ext cx="7488832" cy="682238"/>
          </a:xfrm>
          <a:prstGeom prst="rect">
            <a:avLst/>
          </a:prstGeom>
          <a:noFill/>
        </p:spPr>
        <p:txBody>
          <a:bodyPr wrap="square" rtlCol="0">
            <a:spAutoFit/>
          </a:bodyPr>
          <a:lstStyle/>
          <a:p>
            <a:pPr algn="l" fontAlgn="auto">
              <a:lnSpc>
                <a:spcPts val="2300"/>
              </a:lnSpc>
              <a:spcBef>
                <a:spcPts val="0"/>
              </a:spcBef>
              <a:spcAft>
                <a:spcPts val="0"/>
              </a:spcAft>
              <a:defRPr/>
            </a:pPr>
            <a:r>
              <a:rPr lang="en-US" altLang="zh-TW" sz="2000" kern="100" dirty="0" smtClean="0">
                <a:solidFill>
                  <a:srgbClr val="FF0000"/>
                </a:solidFill>
                <a:latin typeface="+mn-ea"/>
                <a:ea typeface="+mn-ea"/>
                <a:cs typeface="Times New Roman"/>
              </a:rPr>
              <a:t>105</a:t>
            </a:r>
            <a:r>
              <a:rPr lang="zh-TW" altLang="en-US" sz="2000" kern="100" dirty="0" smtClean="0">
                <a:solidFill>
                  <a:srgbClr val="FF0000"/>
                </a:solidFill>
                <a:latin typeface="+mn-ea"/>
                <a:ea typeface="+mn-ea"/>
                <a:cs typeface="Times New Roman"/>
              </a:rPr>
              <a:t>年</a:t>
            </a:r>
            <a:r>
              <a:rPr lang="en-US" altLang="zh-TW" sz="2000" kern="100" dirty="0" smtClean="0">
                <a:solidFill>
                  <a:srgbClr val="FF0000"/>
                </a:solidFill>
                <a:latin typeface="+mn-ea"/>
                <a:ea typeface="+mn-ea"/>
                <a:cs typeface="Times New Roman"/>
              </a:rPr>
              <a:t>3</a:t>
            </a:r>
            <a:r>
              <a:rPr lang="zh-TW" altLang="en-US" sz="2000" kern="100" dirty="0" smtClean="0">
                <a:solidFill>
                  <a:srgbClr val="FF0000"/>
                </a:solidFill>
                <a:latin typeface="+mn-ea"/>
                <a:ea typeface="+mn-ea"/>
                <a:cs typeface="Times New Roman"/>
              </a:rPr>
              <a:t>月</a:t>
            </a:r>
            <a:r>
              <a:rPr lang="en-US" altLang="zh-TW" sz="2000" kern="100" dirty="0" smtClean="0">
                <a:solidFill>
                  <a:srgbClr val="FF0000"/>
                </a:solidFill>
                <a:latin typeface="+mn-ea"/>
                <a:ea typeface="+mn-ea"/>
                <a:cs typeface="Times New Roman"/>
              </a:rPr>
              <a:t>22</a:t>
            </a:r>
            <a:r>
              <a:rPr lang="zh-TW" altLang="en-US" sz="2000" kern="100" dirty="0" smtClean="0">
                <a:solidFill>
                  <a:srgbClr val="FF0000"/>
                </a:solidFill>
                <a:latin typeface="+mn-ea"/>
                <a:ea typeface="+mn-ea"/>
                <a:cs typeface="Times New Roman"/>
              </a:rPr>
              <a:t>日修正規定：茶葉生產加工之農民，資本支出由</a:t>
            </a:r>
            <a:r>
              <a:rPr lang="en-US" altLang="zh-TW" sz="2000" kern="100" dirty="0" smtClean="0">
                <a:solidFill>
                  <a:srgbClr val="FF0000"/>
                </a:solidFill>
                <a:latin typeface="+mn-ea"/>
                <a:ea typeface="+mn-ea"/>
                <a:cs typeface="Times New Roman"/>
              </a:rPr>
              <a:t>300</a:t>
            </a:r>
            <a:r>
              <a:rPr lang="zh-TW" altLang="en-US" sz="2000" kern="100" dirty="0" smtClean="0">
                <a:solidFill>
                  <a:srgbClr val="FF0000"/>
                </a:solidFill>
                <a:latin typeface="+mn-ea"/>
                <a:ea typeface="+mn-ea"/>
                <a:cs typeface="Times New Roman"/>
              </a:rPr>
              <a:t>萬元提高至</a:t>
            </a:r>
            <a:r>
              <a:rPr lang="en-US" altLang="zh-TW" sz="2000" kern="100" dirty="0" smtClean="0">
                <a:solidFill>
                  <a:srgbClr val="FF0000"/>
                </a:solidFill>
                <a:latin typeface="+mn-ea"/>
                <a:ea typeface="+mn-ea"/>
                <a:cs typeface="Times New Roman"/>
              </a:rPr>
              <a:t>600</a:t>
            </a:r>
            <a:r>
              <a:rPr lang="zh-TW" altLang="en-US" sz="2000" kern="100" dirty="0" smtClean="0">
                <a:solidFill>
                  <a:srgbClr val="FF0000"/>
                </a:solidFill>
                <a:latin typeface="+mn-ea"/>
                <a:ea typeface="+mn-ea"/>
                <a:cs typeface="Times New Roman"/>
              </a:rPr>
              <a:t>萬元。</a:t>
            </a:r>
          </a:p>
        </p:txBody>
      </p:sp>
    </p:spTree>
  </p:cSld>
  <p:clrMapOvr>
    <a:masterClrMapping/>
  </p:clrMapOvr>
  <p:transition spd="med">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標題 1"/>
          <p:cNvSpPr>
            <a:spLocks noGrp="1"/>
          </p:cNvSpPr>
          <p:nvPr>
            <p:ph type="title"/>
          </p:nvPr>
        </p:nvSpPr>
        <p:spPr/>
        <p:txBody>
          <a:bodyPr/>
          <a:lstStyle/>
          <a:p>
            <a:r>
              <a:rPr lang="zh-TW" altLang="en-US" b="1" smtClean="0"/>
              <a:t>輔導農糧業經營貸款</a:t>
            </a:r>
            <a:endParaRPr lang="zh-TW" altLang="en-US" smtClean="0"/>
          </a:p>
        </p:txBody>
      </p:sp>
      <p:graphicFrame>
        <p:nvGraphicFramePr>
          <p:cNvPr id="5" name="內容版面配置區 4"/>
          <p:cNvGraphicFramePr>
            <a:graphicFrameLocks noGrp="1"/>
          </p:cNvGraphicFramePr>
          <p:nvPr>
            <p:ph idx="1"/>
          </p:nvPr>
        </p:nvGraphicFramePr>
        <p:xfrm>
          <a:off x="539750" y="1340769"/>
          <a:ext cx="8026402" cy="4326314"/>
        </p:xfrm>
        <a:graphic>
          <a:graphicData uri="http://schemas.openxmlformats.org/drawingml/2006/table">
            <a:tbl>
              <a:tblPr firstRow="1" bandRow="1">
                <a:tableStyleId>{93296810-A885-4BE3-A3E7-6D5BEEA58F35}</a:tableStyleId>
              </a:tblPr>
              <a:tblGrid>
                <a:gridCol w="4320282"/>
                <a:gridCol w="1853060"/>
                <a:gridCol w="1853060"/>
              </a:tblGrid>
              <a:tr h="440114">
                <a:tc>
                  <a:txBody>
                    <a:bodyPr/>
                    <a:lstStyle/>
                    <a:p>
                      <a:pPr algn="ctr"/>
                      <a:r>
                        <a:rPr lang="zh-TW" altLang="en-US" sz="2000" dirty="0" smtClean="0"/>
                        <a:t>貸款對象</a:t>
                      </a:r>
                      <a:endParaRPr lang="zh-TW" altLang="en-US" sz="2000" dirty="0"/>
                    </a:p>
                  </a:txBody>
                  <a:tcPr/>
                </a:tc>
                <a:tc>
                  <a:txBody>
                    <a:bodyPr/>
                    <a:lstStyle/>
                    <a:p>
                      <a:pPr algn="ctr"/>
                      <a:r>
                        <a:rPr lang="zh-TW" altLang="en-US" sz="2000" dirty="0" smtClean="0"/>
                        <a:t>資本支出</a:t>
                      </a:r>
                      <a:endParaRPr lang="zh-TW" altLang="en-US" sz="2000" dirty="0"/>
                    </a:p>
                  </a:txBody>
                  <a:tcPr/>
                </a:tc>
                <a:tc>
                  <a:txBody>
                    <a:bodyPr/>
                    <a:lstStyle/>
                    <a:p>
                      <a:pPr algn="ctr"/>
                      <a:r>
                        <a:rPr lang="zh-TW" altLang="en-US" sz="2000" dirty="0" smtClean="0"/>
                        <a:t>週轉金</a:t>
                      </a:r>
                      <a:endParaRPr lang="zh-TW" altLang="en-US" sz="2000" dirty="0"/>
                    </a:p>
                  </a:txBody>
                  <a:tcPr/>
                </a:tc>
              </a:tr>
              <a:tr h="985693">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八</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依農產品生產及驗證管理法及其相關規定，領有有機農糧產品驗證證書之農民或農民團體</a:t>
                      </a:r>
                      <a:endParaRPr lang="zh-TW" altLang="en-US" sz="2000" dirty="0"/>
                    </a:p>
                  </a:txBody>
                  <a:tcPr/>
                </a:tc>
                <a:tc>
                  <a:txBody>
                    <a:bodyPr/>
                    <a:lstStyle/>
                    <a:p>
                      <a:pPr algn="ctr"/>
                      <a:r>
                        <a:rPr lang="en-US" altLang="zh-TW" sz="2000" dirty="0" smtClean="0"/>
                        <a:t>800</a:t>
                      </a:r>
                      <a:r>
                        <a:rPr lang="zh-TW" altLang="en-US" sz="2000" dirty="0" smtClean="0"/>
                        <a:t>萬元</a:t>
                      </a:r>
                      <a:endParaRPr lang="zh-TW" altLang="en-US" sz="2000" dirty="0"/>
                    </a:p>
                  </a:txBody>
                  <a:tcPr/>
                </a:tc>
                <a:tc>
                  <a:txBody>
                    <a:bodyPr/>
                    <a:lstStyle/>
                    <a:p>
                      <a:pPr algn="r"/>
                      <a:r>
                        <a:rPr lang="en-US" altLang="zh-TW" sz="2000" dirty="0" smtClean="0"/>
                        <a:t>300</a:t>
                      </a:r>
                      <a:r>
                        <a:rPr lang="zh-TW" altLang="en-US" sz="2000" dirty="0" smtClean="0"/>
                        <a:t>萬元</a:t>
                      </a:r>
                      <a:endParaRPr lang="zh-TW" altLang="en-US" sz="2000" dirty="0"/>
                    </a:p>
                  </a:txBody>
                  <a:tcPr/>
                </a:tc>
              </a:tr>
              <a:tr h="985693">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九</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具花卉產銷班班員資格之農民，或具花卉專業團體會員資格之農民或農民團體</a:t>
                      </a:r>
                      <a:endParaRPr lang="zh-TW" altLang="en-US" sz="2000" dirty="0"/>
                    </a:p>
                  </a:txBody>
                  <a:tcPr/>
                </a:tc>
                <a:tc gridSpan="2">
                  <a:txBody>
                    <a:bodyPr/>
                    <a:lstStyle/>
                    <a:p>
                      <a:pPr algn="l"/>
                      <a:r>
                        <a:rPr lang="zh-TW" altLang="en-US" sz="2000" dirty="0" smtClean="0"/>
                        <a:t>      </a:t>
                      </a:r>
                      <a:r>
                        <a:rPr lang="en-US" altLang="zh-TW" sz="2000" dirty="0" smtClean="0"/>
                        <a:t>1,000</a:t>
                      </a:r>
                      <a:r>
                        <a:rPr lang="zh-TW" altLang="en-US" sz="2000" dirty="0" smtClean="0"/>
                        <a:t>萬元                  </a:t>
                      </a:r>
                      <a:r>
                        <a:rPr lang="en-US" altLang="zh-TW" sz="2000" dirty="0" smtClean="0"/>
                        <a:t>500</a:t>
                      </a:r>
                      <a:r>
                        <a:rPr lang="zh-TW" altLang="en-US" sz="2000" dirty="0" smtClean="0"/>
                        <a:t>萬元</a:t>
                      </a:r>
                      <a:endParaRPr lang="en-US" altLang="zh-TW" sz="2000" dirty="0" smtClean="0"/>
                    </a:p>
                    <a:p>
                      <a:pPr algn="l"/>
                      <a:endParaRPr lang="en-US" altLang="zh-TW" sz="20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smtClean="0"/>
                        <a:t>(</a:t>
                      </a:r>
                      <a:r>
                        <a:rPr lang="zh-TW" altLang="en-US" sz="2000" dirty="0" smtClean="0"/>
                        <a:t>得專案申請提高額度</a:t>
                      </a:r>
                      <a:r>
                        <a:rPr lang="en-US" altLang="zh-TW" sz="2000" dirty="0" smtClean="0"/>
                        <a:t>)</a:t>
                      </a:r>
                      <a:endParaRPr lang="zh-TW" altLang="en-US" sz="2000" dirty="0"/>
                    </a:p>
                  </a:txBody>
                  <a:tcPr/>
                </a:tc>
                <a:tc hMerge="1">
                  <a:txBody>
                    <a:bodyPr/>
                    <a:lstStyle/>
                    <a:p>
                      <a:pPr algn="r"/>
                      <a:endParaRPr lang="en-US" altLang="zh-TW" sz="2000" dirty="0" smtClean="0"/>
                    </a:p>
                  </a:txBody>
                  <a:tcPr/>
                </a:tc>
              </a:tr>
              <a:tr h="761671">
                <a:tc>
                  <a:txBody>
                    <a:bodyPr/>
                    <a:lstStyle/>
                    <a:p>
                      <a:pPr marL="450850" indent="-450850"/>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十</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實際從事菇蕈類生產之農民或農民團體</a:t>
                      </a:r>
                      <a:endParaRPr lang="zh-TW" altLang="en-US" sz="2000" dirty="0">
                        <a:solidFill>
                          <a:srgbClr val="FF0000"/>
                        </a:solidFill>
                      </a:endParaRPr>
                    </a:p>
                  </a:txBody>
                  <a:tcPr/>
                </a:tc>
                <a:tc>
                  <a:txBody>
                    <a:bodyPr/>
                    <a:lstStyle/>
                    <a:p>
                      <a:pPr marL="0" marR="0" indent="0" algn="l" defTabSz="914400" rtl="0" eaLnBrk="1" fontAlgn="auto" latinLnBrk="0" hangingPunct="1">
                        <a:lnSpc>
                          <a:spcPts val="1800"/>
                        </a:lnSpc>
                        <a:spcBef>
                          <a:spcPts val="0"/>
                        </a:spcBef>
                        <a:spcAft>
                          <a:spcPts val="0"/>
                        </a:spcAft>
                        <a:buClrTx/>
                        <a:buSzTx/>
                        <a:buFontTx/>
                        <a:buNone/>
                        <a:tabLst/>
                        <a:defRPr/>
                      </a:pPr>
                      <a:r>
                        <a:rPr lang="en-US" altLang="zh-TW" sz="2000" dirty="0" smtClean="0"/>
                        <a:t>300-</a:t>
                      </a:r>
                      <a:r>
                        <a:rPr lang="en-US" altLang="zh-TW" sz="2000" dirty="0" smtClean="0">
                          <a:solidFill>
                            <a:srgbClr val="FF0000"/>
                          </a:solidFill>
                        </a:rPr>
                        <a:t>1,200</a:t>
                      </a:r>
                      <a:r>
                        <a:rPr lang="zh-TW" altLang="en-US" sz="2000" dirty="0" smtClean="0"/>
                        <a:t>萬元</a:t>
                      </a:r>
                      <a:endParaRPr lang="en-US" altLang="zh-TW" sz="2000" dirty="0" smtClean="0"/>
                    </a:p>
                    <a:p>
                      <a:pPr marL="0" marR="0" indent="0" algn="l" defTabSz="914400" rtl="0" eaLnBrk="1" fontAlgn="auto" latinLnBrk="0" hangingPunct="1">
                        <a:lnSpc>
                          <a:spcPts val="1800"/>
                        </a:lnSpc>
                        <a:spcBef>
                          <a:spcPts val="0"/>
                        </a:spcBef>
                        <a:spcAft>
                          <a:spcPts val="0"/>
                        </a:spcAft>
                        <a:buClrTx/>
                        <a:buSzTx/>
                        <a:buFontTx/>
                        <a:buNone/>
                        <a:tabLst/>
                        <a:defRPr/>
                      </a:pPr>
                      <a:r>
                        <a:rPr lang="en-US" altLang="zh-TW" sz="1400" dirty="0" smtClean="0">
                          <a:solidFill>
                            <a:srgbClr val="FF0000"/>
                          </a:solidFill>
                          <a:latin typeface="+mn-ea"/>
                          <a:ea typeface="+mn-ea"/>
                        </a:rPr>
                        <a:t>(</a:t>
                      </a:r>
                      <a:r>
                        <a:rPr lang="zh-TW" altLang="en-US" sz="1400" kern="1200" dirty="0" smtClean="0">
                          <a:solidFill>
                            <a:srgbClr val="FF0000"/>
                          </a:solidFill>
                          <a:latin typeface="+mn-ea"/>
                          <a:ea typeface="+mn-ea"/>
                          <a:cs typeface="+mn-cs"/>
                        </a:rPr>
                        <a:t>採環控庫房栽培</a:t>
                      </a:r>
                      <a:r>
                        <a:rPr lang="zh-TW" altLang="en-US" sz="1400" i="0" dirty="0" smtClean="0">
                          <a:solidFill>
                            <a:srgbClr val="FF0000"/>
                          </a:solidFill>
                          <a:latin typeface="+mn-ea"/>
                          <a:ea typeface="+mn-ea"/>
                        </a:rPr>
                        <a:t>得專案申請提高額度</a:t>
                      </a:r>
                      <a:r>
                        <a:rPr lang="en-US" altLang="zh-TW" sz="1400" i="0" dirty="0" smtClean="0">
                          <a:solidFill>
                            <a:srgbClr val="FF0000"/>
                          </a:solidFill>
                          <a:latin typeface="+mn-ea"/>
                          <a:ea typeface="+mn-ea"/>
                        </a:rPr>
                        <a:t>)</a:t>
                      </a:r>
                      <a:endParaRPr lang="en-US" altLang="zh-TW" sz="1400" dirty="0" smtClean="0">
                        <a:latin typeface="+mn-ea"/>
                        <a:ea typeface="+mn-ea"/>
                      </a:endParaRPr>
                    </a:p>
                  </a:txBody>
                  <a:tcPr/>
                </a:tc>
                <a:tc>
                  <a:txBody>
                    <a:bodyPr/>
                    <a:lstStyle/>
                    <a:p>
                      <a:pPr algn="r">
                        <a:lnSpc>
                          <a:spcPts val="1800"/>
                        </a:lnSpc>
                      </a:pPr>
                      <a:r>
                        <a:rPr lang="en-US" altLang="zh-TW" sz="2000" dirty="0" smtClean="0"/>
                        <a:t>200</a:t>
                      </a:r>
                      <a:r>
                        <a:rPr lang="zh-TW" altLang="en-US" sz="2000" dirty="0" smtClean="0"/>
                        <a:t>萬元</a:t>
                      </a:r>
                      <a:endParaRPr lang="zh-TW" altLang="en-US" sz="2000" dirty="0"/>
                    </a:p>
                  </a:txBody>
                  <a:tcPr/>
                </a:tc>
              </a:tr>
              <a:tr h="388303">
                <a:tc>
                  <a:txBody>
                    <a:bodyPr/>
                    <a:lstStyle/>
                    <a:p>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十一</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養蠶或栽桑之農民或農民團體</a:t>
                      </a:r>
                      <a:endParaRPr lang="zh-TW" altLang="en-US" sz="2000" dirty="0"/>
                    </a:p>
                  </a:txBody>
                  <a:tcPr/>
                </a:tc>
                <a:tc>
                  <a:txBody>
                    <a:bodyPr/>
                    <a:lstStyle/>
                    <a:p>
                      <a:pPr algn="r">
                        <a:lnSpc>
                          <a:spcPts val="1800"/>
                        </a:lnSpc>
                      </a:pPr>
                      <a:r>
                        <a:rPr lang="en-US" altLang="zh-TW" sz="2000" dirty="0" smtClean="0"/>
                        <a:t>300-800</a:t>
                      </a:r>
                      <a:r>
                        <a:rPr lang="zh-TW" altLang="en-US" sz="2000" dirty="0" smtClean="0"/>
                        <a:t>萬元</a:t>
                      </a:r>
                      <a:endParaRPr lang="zh-TW" altLang="en-US" sz="2000" dirty="0"/>
                    </a:p>
                  </a:txBody>
                  <a:tcPr/>
                </a:tc>
                <a:tc>
                  <a:txBody>
                    <a:bodyPr/>
                    <a:lstStyle/>
                    <a:p>
                      <a:pPr algn="r">
                        <a:lnSpc>
                          <a:spcPts val="1800"/>
                        </a:lnSpc>
                      </a:pPr>
                      <a:r>
                        <a:rPr lang="en-US" altLang="zh-TW" sz="2000" dirty="0" smtClean="0"/>
                        <a:t>100-250</a:t>
                      </a:r>
                      <a:r>
                        <a:rPr lang="zh-TW" altLang="en-US" sz="2000" dirty="0" smtClean="0"/>
                        <a:t>萬元</a:t>
                      </a:r>
                      <a:endParaRPr lang="zh-TW" altLang="en-US" sz="2000" dirty="0"/>
                    </a:p>
                  </a:txBody>
                  <a:tcPr/>
                </a:tc>
              </a:tr>
              <a:tr h="686998">
                <a:tc>
                  <a:txBody>
                    <a:bodyPr/>
                    <a:lstStyle/>
                    <a:p>
                      <a:pPr marL="722313" indent="-722313"/>
                      <a:r>
                        <a:rPr lang="en-US" altLang="zh-TW" sz="2000" kern="1200" dirty="0" smtClean="0">
                          <a:solidFill>
                            <a:schemeClr val="dk1"/>
                          </a:solidFill>
                          <a:latin typeface="+mn-lt"/>
                          <a:ea typeface="+mn-ea"/>
                          <a:cs typeface="+mn-cs"/>
                        </a:rPr>
                        <a:t>(</a:t>
                      </a:r>
                      <a:r>
                        <a:rPr lang="zh-TW" altLang="en-US" sz="2000" kern="1200" dirty="0" smtClean="0">
                          <a:solidFill>
                            <a:schemeClr val="dk1"/>
                          </a:solidFill>
                          <a:latin typeface="+mn-lt"/>
                          <a:ea typeface="+mn-ea"/>
                          <a:cs typeface="+mn-cs"/>
                        </a:rPr>
                        <a:t>十二</a:t>
                      </a:r>
                      <a:r>
                        <a:rPr lang="en-US" altLang="zh-TW" sz="2000" kern="1200" dirty="0" smtClean="0">
                          <a:solidFill>
                            <a:schemeClr val="dk1"/>
                          </a:solidFill>
                          <a:latin typeface="+mn-lt"/>
                          <a:ea typeface="+mn-ea"/>
                          <a:cs typeface="+mn-cs"/>
                        </a:rPr>
                        <a:t>)</a:t>
                      </a:r>
                      <a:r>
                        <a:rPr lang="zh-TW" altLang="zh-TW" sz="2000" kern="1200" dirty="0" smtClean="0">
                          <a:solidFill>
                            <a:schemeClr val="dk1"/>
                          </a:solidFill>
                          <a:latin typeface="+mn-lt"/>
                          <a:ea typeface="+mn-ea"/>
                          <a:cs typeface="+mn-cs"/>
                        </a:rPr>
                        <a:t>其他經農委會專案核准貸款經營計畫之農糧產業經營者</a:t>
                      </a:r>
                      <a:endParaRPr lang="zh-TW" altLang="en-US" sz="2000" dirty="0"/>
                    </a:p>
                  </a:txBody>
                  <a:tcPr/>
                </a:tc>
                <a:tc>
                  <a:txBody>
                    <a:bodyPr/>
                    <a:lstStyle/>
                    <a:p>
                      <a:pPr algn="r"/>
                      <a:r>
                        <a:rPr lang="en-US" altLang="zh-TW" sz="2000" dirty="0" smtClean="0"/>
                        <a:t>300-800</a:t>
                      </a:r>
                      <a:r>
                        <a:rPr lang="zh-TW" altLang="en-US" sz="2000" dirty="0" smtClean="0"/>
                        <a:t>萬元</a:t>
                      </a:r>
                      <a:endParaRPr lang="zh-TW" altLang="en-US" sz="2000" dirty="0"/>
                    </a:p>
                  </a:txBody>
                  <a:tcPr/>
                </a:tc>
                <a:tc>
                  <a:txBody>
                    <a:bodyPr/>
                    <a:lstStyle/>
                    <a:p>
                      <a:pPr algn="r"/>
                      <a:r>
                        <a:rPr lang="en-US" altLang="zh-TW" sz="2000" dirty="0" smtClean="0"/>
                        <a:t>100-250</a:t>
                      </a:r>
                      <a:r>
                        <a:rPr lang="zh-TW" altLang="en-US" sz="2000" dirty="0" smtClean="0"/>
                        <a:t>萬元</a:t>
                      </a:r>
                      <a:endParaRPr lang="zh-TW" altLang="en-US" sz="2000" dirty="0"/>
                    </a:p>
                  </a:txBody>
                  <a:tcPr/>
                </a:tc>
              </a:tr>
            </a:tbl>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918C2C99-21AC-4844-A87B-A2B665CDFF45}" type="slidenum">
              <a:rPr lang="en-US" altLang="zh-TW" smtClean="0"/>
              <a:pPr>
                <a:defRPr/>
              </a:pPr>
              <a:t>20</a:t>
            </a:fld>
            <a:r>
              <a:rPr lang="en-US" altLang="zh-TW" smtClean="0"/>
              <a:t> -</a:t>
            </a:r>
            <a:endParaRPr lang="en-US" altLang="zh-TW"/>
          </a:p>
        </p:txBody>
      </p:sp>
      <p:grpSp>
        <p:nvGrpSpPr>
          <p:cNvPr id="6" name="Group 28"/>
          <p:cNvGrpSpPr>
            <a:grpSpLocks/>
          </p:cNvGrpSpPr>
          <p:nvPr/>
        </p:nvGrpSpPr>
        <p:grpSpPr bwMode="auto">
          <a:xfrm>
            <a:off x="107504" y="5805264"/>
            <a:ext cx="1008112" cy="576064"/>
            <a:chOff x="3481" y="1648"/>
            <a:chExt cx="633" cy="542"/>
          </a:xfrm>
        </p:grpSpPr>
        <p:sp>
          <p:nvSpPr>
            <p:cNvPr id="7"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8" name="Picture 30" descr="WindowsIcon"/>
            <p:cNvPicPr>
              <a:picLocks noChangeAspect="1" noChangeArrowheads="1"/>
            </p:cNvPicPr>
            <p:nvPr/>
          </p:nvPicPr>
          <p:blipFill>
            <a:blip r:embed="rId2" cstate="print"/>
            <a:srcRect/>
            <a:stretch>
              <a:fillRect/>
            </a:stretch>
          </p:blipFill>
          <p:spPr bwMode="auto">
            <a:xfrm>
              <a:off x="3670" y="1648"/>
              <a:ext cx="444" cy="384"/>
            </a:xfrm>
            <a:prstGeom prst="rect">
              <a:avLst/>
            </a:prstGeom>
            <a:noFill/>
            <a:ln w="9525">
              <a:noFill/>
              <a:miter lim="800000"/>
              <a:headEnd/>
              <a:tailEnd/>
            </a:ln>
          </p:spPr>
        </p:pic>
      </p:grpSp>
      <p:sp>
        <p:nvSpPr>
          <p:cNvPr id="9" name="文字方塊 8"/>
          <p:cNvSpPr txBox="1"/>
          <p:nvPr/>
        </p:nvSpPr>
        <p:spPr>
          <a:xfrm>
            <a:off x="1187624" y="5733257"/>
            <a:ext cx="7416824" cy="977191"/>
          </a:xfrm>
          <a:prstGeom prst="rect">
            <a:avLst/>
          </a:prstGeom>
          <a:noFill/>
        </p:spPr>
        <p:txBody>
          <a:bodyPr wrap="square" rtlCol="0">
            <a:spAutoFit/>
          </a:bodyPr>
          <a:lstStyle/>
          <a:p>
            <a:pPr algn="l">
              <a:lnSpc>
                <a:spcPts val="2300"/>
              </a:lnSpc>
              <a:spcAft>
                <a:spcPts val="0"/>
              </a:spcAft>
            </a:pPr>
            <a:r>
              <a:rPr lang="en-US" altLang="zh-TW" sz="2000" kern="100" dirty="0" smtClean="0">
                <a:solidFill>
                  <a:srgbClr val="FF0000"/>
                </a:solidFill>
                <a:latin typeface="+mn-ea"/>
                <a:ea typeface="+mn-ea"/>
                <a:cs typeface="Times New Roman"/>
              </a:rPr>
              <a:t>105</a:t>
            </a:r>
            <a:r>
              <a:rPr lang="zh-TW" altLang="en-US" sz="2000" kern="100" dirty="0" smtClean="0">
                <a:solidFill>
                  <a:srgbClr val="FF0000"/>
                </a:solidFill>
                <a:latin typeface="+mn-ea"/>
                <a:ea typeface="+mn-ea"/>
                <a:cs typeface="Times New Roman"/>
              </a:rPr>
              <a:t>年</a:t>
            </a:r>
            <a:r>
              <a:rPr lang="en-US" altLang="zh-TW" sz="2000" kern="100" dirty="0" smtClean="0">
                <a:solidFill>
                  <a:srgbClr val="FF0000"/>
                </a:solidFill>
                <a:latin typeface="+mn-ea"/>
                <a:ea typeface="+mn-ea"/>
                <a:cs typeface="Times New Roman"/>
              </a:rPr>
              <a:t>3</a:t>
            </a:r>
            <a:r>
              <a:rPr lang="zh-TW" altLang="en-US" sz="2000" kern="100" dirty="0" smtClean="0">
                <a:solidFill>
                  <a:srgbClr val="FF0000"/>
                </a:solidFill>
                <a:latin typeface="+mn-ea"/>
                <a:ea typeface="+mn-ea"/>
                <a:cs typeface="Times New Roman"/>
              </a:rPr>
              <a:t>月</a:t>
            </a:r>
            <a:r>
              <a:rPr lang="en-US" altLang="zh-TW" sz="2000" kern="100" dirty="0" smtClean="0">
                <a:solidFill>
                  <a:srgbClr val="FF0000"/>
                </a:solidFill>
                <a:latin typeface="+mn-ea"/>
                <a:ea typeface="+mn-ea"/>
                <a:cs typeface="Times New Roman"/>
              </a:rPr>
              <a:t>22</a:t>
            </a:r>
            <a:r>
              <a:rPr lang="zh-TW" altLang="en-US" sz="2000" kern="100" dirty="0" smtClean="0">
                <a:solidFill>
                  <a:srgbClr val="FF0000"/>
                </a:solidFill>
                <a:latin typeface="+mn-ea"/>
                <a:ea typeface="+mn-ea"/>
                <a:cs typeface="Times New Roman"/>
              </a:rPr>
              <a:t>日修正規定：</a:t>
            </a:r>
            <a:r>
              <a:rPr lang="zh-TW" altLang="zh-TW" sz="2000" kern="100" dirty="0" smtClean="0">
                <a:solidFill>
                  <a:srgbClr val="FF0000"/>
                </a:solidFill>
                <a:latin typeface="+mn-ea"/>
                <a:ea typeface="+mn-ea"/>
                <a:cs typeface="Times New Roman"/>
              </a:rPr>
              <a:t>菇蕈環控庫房類資本支出貸款，由</a:t>
            </a:r>
            <a:r>
              <a:rPr lang="en-US" altLang="zh-TW" sz="2000" kern="100" dirty="0" smtClean="0">
                <a:solidFill>
                  <a:srgbClr val="FF0000"/>
                </a:solidFill>
                <a:latin typeface="+mn-ea"/>
                <a:ea typeface="+mn-ea"/>
                <a:cs typeface="Times New Roman"/>
              </a:rPr>
              <a:t>800</a:t>
            </a:r>
            <a:r>
              <a:rPr lang="zh-TW" altLang="zh-TW" sz="2000" kern="100" dirty="0" smtClean="0">
                <a:solidFill>
                  <a:srgbClr val="FF0000"/>
                </a:solidFill>
                <a:latin typeface="+mn-ea"/>
                <a:ea typeface="+mn-ea"/>
                <a:cs typeface="Times New Roman"/>
              </a:rPr>
              <a:t>萬元提高為</a:t>
            </a:r>
            <a:r>
              <a:rPr lang="en-US" altLang="zh-TW" sz="2000" kern="100" dirty="0" smtClean="0">
                <a:solidFill>
                  <a:srgbClr val="FF0000"/>
                </a:solidFill>
                <a:latin typeface="+mn-ea"/>
                <a:ea typeface="+mn-ea"/>
                <a:cs typeface="Times New Roman"/>
              </a:rPr>
              <a:t>1200</a:t>
            </a:r>
            <a:r>
              <a:rPr lang="zh-TW" altLang="zh-TW" sz="2000" kern="100" dirty="0" smtClean="0">
                <a:solidFill>
                  <a:srgbClr val="FF0000"/>
                </a:solidFill>
                <a:latin typeface="+mn-ea"/>
                <a:ea typeface="+mn-ea"/>
                <a:cs typeface="Times New Roman"/>
              </a:rPr>
              <a:t>萬元，並新增得專案申請提高貸款上限之彈性規定。</a:t>
            </a:r>
            <a:endParaRPr lang="en-US" altLang="zh-TW" sz="2000" kern="100" dirty="0" smtClean="0">
              <a:solidFill>
                <a:srgbClr val="FF0000"/>
              </a:solidFill>
              <a:latin typeface="+mn-ea"/>
              <a:ea typeface="+mn-ea"/>
              <a:cs typeface="Times New Roman"/>
            </a:endParaRPr>
          </a:p>
        </p:txBody>
      </p:sp>
    </p:spTree>
  </p:cSld>
  <p:clrMapOvr>
    <a:masterClrMapping/>
  </p:clrMapOvr>
  <p:transition spd="med">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00CFDD24-40CB-4E2D-A64C-E2429B784DE8}" type="slidenum">
              <a:rPr lang="en-US" altLang="zh-TW" smtClean="0"/>
              <a:pPr>
                <a:defRPr/>
              </a:pPr>
              <a:t>21</a:t>
            </a:fld>
            <a:r>
              <a:rPr lang="en-US" altLang="zh-TW" smtClean="0"/>
              <a:t> -</a:t>
            </a:r>
            <a:endParaRPr lang="en-US" altLang="zh-TW"/>
          </a:p>
        </p:txBody>
      </p:sp>
    </p:spTree>
  </p:cSld>
  <p:clrMapOvr>
    <a:masterClrMapping/>
  </p:clrMapOvr>
  <p:transition spd="med">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內容版面配置區 4"/>
          <p:cNvGraphicFramePr>
            <a:graphicFrameLocks noGrp="1"/>
          </p:cNvGraphicFramePr>
          <p:nvPr>
            <p:ph idx="1"/>
          </p:nvPr>
        </p:nvGraphicFramePr>
        <p:xfrm>
          <a:off x="378000" y="1124745"/>
          <a:ext cx="8388000" cy="460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BA88F557-8779-4F0E-ABB9-D92AFDAAE49B}" type="slidenum">
              <a:rPr lang="en-US" altLang="zh-TW" smtClean="0"/>
              <a:pPr>
                <a:defRPr/>
              </a:pPr>
              <a:t>22</a:t>
            </a:fld>
            <a:r>
              <a:rPr lang="en-US" altLang="zh-TW" smtClean="0"/>
              <a:t> -</a:t>
            </a:r>
            <a:endParaRPr lang="en-US" altLang="zh-TW"/>
          </a:p>
        </p:txBody>
      </p:sp>
      <p:sp>
        <p:nvSpPr>
          <p:cNvPr id="78853" name="Text Box 5"/>
          <p:cNvSpPr txBox="1">
            <a:spLocks noChangeArrowheads="1"/>
          </p:cNvSpPr>
          <p:nvPr/>
        </p:nvSpPr>
        <p:spPr bwMode="auto">
          <a:xfrm>
            <a:off x="720725" y="5903913"/>
            <a:ext cx="7848600" cy="755650"/>
          </a:xfrm>
          <a:prstGeom prst="rect">
            <a:avLst/>
          </a:prstGeom>
          <a:noFill/>
          <a:ln>
            <a:noFill/>
            <a:headEnd/>
            <a:tailEnd/>
          </a:ln>
          <a:effectLst/>
        </p:spPr>
        <p:style>
          <a:lnRef idx="1">
            <a:schemeClr val="accent1"/>
          </a:lnRef>
          <a:fillRef idx="2">
            <a:schemeClr val="accent1"/>
          </a:fillRef>
          <a:effectRef idx="1">
            <a:schemeClr val="accent1"/>
          </a:effectRef>
          <a:fontRef idx="minor">
            <a:schemeClr val="dk1"/>
          </a:fontRef>
        </p:style>
        <p:txBody>
          <a:bodyPr>
            <a:spAutoFit/>
          </a:bodyPr>
          <a:lstStyle/>
          <a:p>
            <a:pPr algn="l">
              <a:lnSpc>
                <a:spcPct val="120000"/>
              </a:lnSpc>
              <a:spcBef>
                <a:spcPct val="0"/>
              </a:spcBef>
              <a:defRPr/>
            </a:pPr>
            <a:r>
              <a:rPr lang="zh-TW" altLang="en-US" sz="1600" dirty="0">
                <a:solidFill>
                  <a:srgbClr val="0000FF"/>
                </a:solidFill>
              </a:rPr>
              <a:t>借款人不得有走私、偷渡及電、毒、炸魚違規紀錄及違反漁業法等相關情事；貸款經辦機構得透過漁業署漁船及船員管理資訊系統查詢借款人相關紀錄。</a:t>
            </a:r>
          </a:p>
        </p:txBody>
      </p:sp>
      <p:sp>
        <p:nvSpPr>
          <p:cNvPr id="65541" name="標題 1"/>
          <p:cNvSpPr>
            <a:spLocks noGrp="1"/>
          </p:cNvSpPr>
          <p:nvPr>
            <p:ph type="title"/>
          </p:nvPr>
        </p:nvSpPr>
        <p:spPr/>
        <p:txBody>
          <a:bodyPr/>
          <a:lstStyle/>
          <a:p>
            <a:r>
              <a:rPr lang="en-US" altLang="zh-TW" b="1" smtClean="0"/>
              <a:t/>
            </a:r>
            <a:br>
              <a:rPr lang="en-US" altLang="zh-TW" b="1" smtClean="0"/>
            </a:br>
            <a:r>
              <a:rPr lang="zh-TW" altLang="en-US" b="1" smtClean="0"/>
              <a:t>輔導漁業經營貸款</a:t>
            </a:r>
            <a:br>
              <a:rPr lang="zh-TW" altLang="en-US" b="1" smtClean="0"/>
            </a:br>
            <a:endParaRPr lang="zh-TW" altLang="en-US" smtClean="0"/>
          </a:p>
        </p:txBody>
      </p:sp>
    </p:spTree>
  </p:cSld>
  <p:clrMapOvr>
    <a:masterClrMapping/>
  </p:clrMapOvr>
  <p:transition spd="med">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C7D2C5BC-D378-4FC7-AF7C-6C8DD7C0C881}" type="slidenum">
              <a:rPr lang="en-US" altLang="zh-TW" smtClean="0"/>
              <a:pPr>
                <a:defRPr/>
              </a:pPr>
              <a:t>23</a:t>
            </a:fld>
            <a:r>
              <a:rPr lang="en-US" altLang="zh-TW" smtClean="0"/>
              <a:t> -</a:t>
            </a:r>
            <a:endParaRPr lang="en-US" altLang="zh-TW"/>
          </a:p>
        </p:txBody>
      </p:sp>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5CF8BEB6-5D64-4005-9A99-6F69CD3158B5}" type="slidenum">
              <a:rPr lang="en-US" altLang="zh-TW" smtClean="0"/>
              <a:pPr>
                <a:defRPr/>
              </a:pPr>
              <a:t>24</a:t>
            </a:fld>
            <a:r>
              <a:rPr lang="en-US" altLang="zh-TW" smtClean="0"/>
              <a:t> -</a:t>
            </a:r>
            <a:endParaRPr lang="en-US" altLang="zh-TW"/>
          </a:p>
        </p:txBody>
      </p:sp>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標題 1"/>
          <p:cNvSpPr>
            <a:spLocks noGrp="1"/>
          </p:cNvSpPr>
          <p:nvPr>
            <p:ph type="title"/>
          </p:nvPr>
        </p:nvSpPr>
        <p:spPr/>
        <p:txBody>
          <a:bodyPr/>
          <a:lstStyle/>
          <a:p>
            <a:r>
              <a:rPr lang="zh-TW" altLang="en-US" b="1" smtClean="0"/>
              <a:t>輔導漁業經營貸款</a:t>
            </a:r>
          </a:p>
        </p:txBody>
      </p:sp>
      <p:sp>
        <p:nvSpPr>
          <p:cNvPr id="3" name="內容版面配置區 2"/>
          <p:cNvSpPr>
            <a:spLocks noGrp="1"/>
          </p:cNvSpPr>
          <p:nvPr>
            <p:ph idx="1"/>
          </p:nvPr>
        </p:nvSpPr>
        <p:spPr>
          <a:xfrm>
            <a:off x="539750" y="1484313"/>
            <a:ext cx="8026400" cy="4991100"/>
          </a:xfrm>
        </p:spPr>
        <p:txBody>
          <a:bodyPr/>
          <a:lstStyle/>
          <a:p>
            <a:pPr>
              <a:buFont typeface="Wingdings" pitchFamily="2" charset="2"/>
              <a:buNone/>
              <a:defRPr/>
            </a:pPr>
            <a:endParaRPr lang="zh-TW" altLang="en-US" sz="1800" dirty="0">
              <a:latin typeface="+mn-ea"/>
            </a:endParaRPr>
          </a:p>
        </p:txBody>
      </p:sp>
      <p:sp>
        <p:nvSpPr>
          <p:cNvPr id="4" name="投影片編號版面配置區 3"/>
          <p:cNvSpPr>
            <a:spLocks noGrp="1"/>
          </p:cNvSpPr>
          <p:nvPr>
            <p:ph type="sldNum" sz="quarter" idx="10"/>
          </p:nvPr>
        </p:nvSpPr>
        <p:spPr/>
        <p:txBody>
          <a:bodyPr/>
          <a:lstStyle/>
          <a:p>
            <a:pPr>
              <a:defRPr/>
            </a:pPr>
            <a:r>
              <a:rPr lang="en-US" altLang="zh-TW" sz="1800" smtClean="0">
                <a:latin typeface="+mn-ea"/>
                <a:ea typeface="+mn-ea"/>
              </a:rPr>
              <a:t>- </a:t>
            </a:r>
            <a:fld id="{272093B7-3085-4CDD-A97F-2702634540C7}" type="slidenum">
              <a:rPr lang="en-US" altLang="zh-TW" sz="1800" smtClean="0">
                <a:latin typeface="+mn-ea"/>
                <a:ea typeface="+mn-ea"/>
              </a:rPr>
              <a:pPr>
                <a:defRPr/>
              </a:pPr>
              <a:t>25</a:t>
            </a:fld>
            <a:r>
              <a:rPr lang="en-US" altLang="zh-TW" sz="1800" smtClean="0">
                <a:latin typeface="+mn-ea"/>
                <a:ea typeface="+mn-ea"/>
              </a:rPr>
              <a:t> -</a:t>
            </a:r>
            <a:endParaRPr lang="en-US" altLang="zh-TW" sz="1800">
              <a:latin typeface="+mn-ea"/>
              <a:ea typeface="+mn-ea"/>
            </a:endParaRPr>
          </a:p>
        </p:txBody>
      </p:sp>
      <p:sp>
        <p:nvSpPr>
          <p:cNvPr id="5" name="矩形 4"/>
          <p:cNvSpPr/>
          <p:nvPr/>
        </p:nvSpPr>
        <p:spPr bwMode="auto">
          <a:xfrm>
            <a:off x="395536" y="1412777"/>
            <a:ext cx="8352928" cy="5093702"/>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wrap="square">
            <a:spAutoFit/>
          </a:bodyPr>
          <a:lstStyle/>
          <a:p>
            <a:pPr algn="l">
              <a:lnSpc>
                <a:spcPts val="2400"/>
              </a:lnSpc>
              <a:spcBef>
                <a:spcPts val="900"/>
              </a:spcBef>
              <a:defRPr/>
            </a:pPr>
            <a:endParaRPr lang="en-US" altLang="zh-TW" b="0" dirty="0">
              <a:latin typeface="+mn-ea"/>
            </a:endParaRPr>
          </a:p>
          <a:p>
            <a:pPr algn="l">
              <a:lnSpc>
                <a:spcPts val="2400"/>
              </a:lnSpc>
              <a:spcBef>
                <a:spcPts val="900"/>
              </a:spcBef>
              <a:defRPr/>
            </a:pPr>
            <a:r>
              <a:rPr lang="zh-TW" altLang="zh-TW" b="0" dirty="0">
                <a:latin typeface="+mn-ea"/>
              </a:rPr>
              <a:t>（一）漁船經營部分：</a:t>
            </a:r>
            <a:r>
              <a:rPr lang="en-US" altLang="zh-TW" b="0" dirty="0">
                <a:latin typeface="+mn-ea"/>
              </a:rPr>
              <a:t> </a:t>
            </a:r>
          </a:p>
          <a:p>
            <a:pPr indent="631825" algn="l">
              <a:lnSpc>
                <a:spcPts val="2400"/>
              </a:lnSpc>
              <a:spcBef>
                <a:spcPts val="900"/>
              </a:spcBef>
              <a:defRPr/>
            </a:pPr>
            <a:r>
              <a:rPr lang="en-US" altLang="zh-TW" b="0" dirty="0">
                <a:latin typeface="+mn-ea"/>
              </a:rPr>
              <a:t>1.</a:t>
            </a:r>
            <a:r>
              <a:rPr lang="zh-TW" altLang="zh-TW" b="0" dirty="0">
                <a:latin typeface="+mn-ea"/>
              </a:rPr>
              <a:t>娛樂漁船建造：</a:t>
            </a:r>
            <a:r>
              <a:rPr lang="zh-TW" altLang="en-US" b="0" dirty="0">
                <a:latin typeface="+mn-ea"/>
              </a:rPr>
              <a:t>每船噸</a:t>
            </a:r>
            <a:r>
              <a:rPr lang="en-US" altLang="zh-TW" b="0" dirty="0">
                <a:latin typeface="+mn-ea"/>
              </a:rPr>
              <a:t>30</a:t>
            </a:r>
            <a:r>
              <a:rPr lang="zh-TW" altLang="en-US" b="0" dirty="0">
                <a:latin typeface="+mn-ea"/>
              </a:rPr>
              <a:t>萬元，最高</a:t>
            </a:r>
            <a:r>
              <a:rPr lang="en-US" altLang="zh-TW" b="0" dirty="0">
                <a:latin typeface="+mn-ea"/>
              </a:rPr>
              <a:t>2</a:t>
            </a:r>
            <a:r>
              <a:rPr lang="zh-TW" altLang="zh-TW" b="0" dirty="0">
                <a:latin typeface="+mn-ea"/>
              </a:rPr>
              <a:t>千萬元。 </a:t>
            </a:r>
          </a:p>
          <a:p>
            <a:pPr marL="892175" indent="-260350" algn="l">
              <a:lnSpc>
                <a:spcPts val="2400"/>
              </a:lnSpc>
              <a:spcBef>
                <a:spcPts val="900"/>
              </a:spcBef>
              <a:defRPr/>
            </a:pPr>
            <a:r>
              <a:rPr lang="en-US" altLang="zh-TW" b="0" dirty="0">
                <a:latin typeface="+mn-ea"/>
              </a:rPr>
              <a:t>2.</a:t>
            </a:r>
            <a:r>
              <a:rPr lang="zh-TW" altLang="zh-TW" b="0" dirty="0">
                <a:latin typeface="+mn-ea"/>
              </a:rPr>
              <a:t>購置中央主管機關核定省能源漁船以外之漁機設備：</a:t>
            </a:r>
            <a:r>
              <a:rPr lang="zh-TW" altLang="en-US" b="0" dirty="0">
                <a:latin typeface="+mn-ea"/>
              </a:rPr>
              <a:t>最高</a:t>
            </a:r>
            <a:r>
              <a:rPr lang="en-US" altLang="zh-TW" b="0" dirty="0">
                <a:latin typeface="+mn-ea"/>
              </a:rPr>
              <a:t>2</a:t>
            </a:r>
            <a:r>
              <a:rPr lang="zh-TW" altLang="zh-TW" b="0" dirty="0">
                <a:latin typeface="+mn-ea"/>
              </a:rPr>
              <a:t>千萬元。最高核貸成數如下：</a:t>
            </a:r>
            <a:endParaRPr lang="en-US" altLang="zh-TW" b="0" dirty="0">
              <a:latin typeface="+mn-ea"/>
            </a:endParaRPr>
          </a:p>
          <a:p>
            <a:pPr indent="892175" algn="l">
              <a:lnSpc>
                <a:spcPts val="2400"/>
              </a:lnSpc>
              <a:spcBef>
                <a:spcPts val="900"/>
              </a:spcBef>
              <a:defRPr/>
            </a:pPr>
            <a:r>
              <a:rPr lang="en-US" altLang="zh-TW" b="0" dirty="0">
                <a:latin typeface="+mn-ea"/>
              </a:rPr>
              <a:t>(1)</a:t>
            </a:r>
            <a:r>
              <a:rPr lang="zh-TW" altLang="zh-TW" b="0" dirty="0">
                <a:latin typeface="+mn-ea"/>
              </a:rPr>
              <a:t>新漁機設備：實際金額之九成。</a:t>
            </a:r>
            <a:r>
              <a:rPr lang="en-US" altLang="zh-TW" b="0" dirty="0">
                <a:latin typeface="+mn-ea"/>
              </a:rPr>
              <a:t> </a:t>
            </a:r>
          </a:p>
          <a:p>
            <a:pPr marL="892175" algn="l">
              <a:lnSpc>
                <a:spcPts val="2400"/>
              </a:lnSpc>
              <a:spcBef>
                <a:spcPts val="900"/>
              </a:spcBef>
              <a:defRPr/>
            </a:pPr>
            <a:r>
              <a:rPr lang="en-US" altLang="zh-TW" b="0" dirty="0">
                <a:latin typeface="+mn-ea"/>
              </a:rPr>
              <a:t>(2)</a:t>
            </a:r>
            <a:r>
              <a:rPr lang="zh-TW" altLang="zh-TW" b="0" dirty="0">
                <a:latin typeface="+mn-ea"/>
              </a:rPr>
              <a:t>舊漁機設備</a:t>
            </a:r>
            <a:r>
              <a:rPr lang="en-US" altLang="zh-TW" b="0" dirty="0">
                <a:latin typeface="+mn-ea"/>
              </a:rPr>
              <a:t>(</a:t>
            </a:r>
            <a:r>
              <a:rPr lang="zh-TW" altLang="zh-TW" b="0" dirty="0">
                <a:latin typeface="+mn-ea"/>
              </a:rPr>
              <a:t>非主、副機</a:t>
            </a:r>
            <a:r>
              <a:rPr lang="en-US" altLang="zh-TW" b="0" dirty="0">
                <a:latin typeface="+mn-ea"/>
              </a:rPr>
              <a:t>)</a:t>
            </a:r>
            <a:r>
              <a:rPr lang="zh-TW" altLang="zh-TW" b="0" dirty="0">
                <a:latin typeface="+mn-ea"/>
              </a:rPr>
              <a:t>：實際金額之三成。</a:t>
            </a:r>
            <a:endParaRPr lang="en-US" altLang="zh-TW" b="0" dirty="0">
              <a:latin typeface="+mn-ea"/>
            </a:endParaRPr>
          </a:p>
          <a:p>
            <a:pPr marL="892175" algn="l">
              <a:lnSpc>
                <a:spcPts val="2400"/>
              </a:lnSpc>
              <a:spcBef>
                <a:spcPts val="900"/>
              </a:spcBef>
              <a:defRPr/>
            </a:pPr>
            <a:r>
              <a:rPr lang="zh-TW" altLang="zh-TW" b="0" dirty="0">
                <a:latin typeface="+mn-ea"/>
              </a:rPr>
              <a:t>舊品主、副機及未經主管機關核准安裝之主、副機不予核貸。</a:t>
            </a:r>
            <a:endParaRPr lang="en-US" altLang="zh-TW" b="0" dirty="0">
              <a:latin typeface="+mn-ea"/>
            </a:endParaRPr>
          </a:p>
          <a:p>
            <a:pPr marL="892175" indent="-260350" algn="l">
              <a:lnSpc>
                <a:spcPts val="2600"/>
              </a:lnSpc>
              <a:spcBef>
                <a:spcPts val="900"/>
              </a:spcBef>
              <a:defRPr/>
            </a:pPr>
            <a:r>
              <a:rPr lang="en-US" altLang="zh-TW" b="0" dirty="0">
                <a:latin typeface="+mn-ea"/>
              </a:rPr>
              <a:t>3.</a:t>
            </a:r>
            <a:r>
              <a:rPr lang="zh-TW" altLang="zh-TW" b="0" dirty="0">
                <a:latin typeface="+mn-ea"/>
              </a:rPr>
              <a:t>漁網、漁具購買：</a:t>
            </a:r>
            <a:r>
              <a:rPr lang="zh-TW" altLang="en-US" b="0" dirty="0">
                <a:latin typeface="+mn-ea"/>
              </a:rPr>
              <a:t>最高</a:t>
            </a:r>
            <a:r>
              <a:rPr lang="en-US" altLang="zh-TW" b="0" dirty="0">
                <a:latin typeface="+mn-ea"/>
              </a:rPr>
              <a:t>500</a:t>
            </a:r>
            <a:r>
              <a:rPr lang="zh-TW" altLang="zh-TW" b="0" dirty="0">
                <a:latin typeface="+mn-ea"/>
              </a:rPr>
              <a:t>萬元</a:t>
            </a:r>
            <a:r>
              <a:rPr lang="zh-TW" altLang="en-US" b="0" dirty="0">
                <a:latin typeface="+mn-ea"/>
              </a:rPr>
              <a:t>。</a:t>
            </a:r>
            <a:r>
              <a:rPr lang="zh-TW" altLang="zh-TW" b="0" dirty="0">
                <a:latin typeface="+mn-ea"/>
              </a:rPr>
              <a:t>最高核貸成數如下：</a:t>
            </a:r>
            <a:r>
              <a:rPr lang="en-US" altLang="zh-TW" b="0" dirty="0">
                <a:latin typeface="+mn-ea"/>
              </a:rPr>
              <a:t> </a:t>
            </a:r>
            <a:br>
              <a:rPr lang="en-US" altLang="zh-TW" b="0" dirty="0">
                <a:latin typeface="+mn-ea"/>
              </a:rPr>
            </a:br>
            <a:r>
              <a:rPr lang="en-US" altLang="zh-TW" b="0" dirty="0">
                <a:latin typeface="+mn-ea"/>
              </a:rPr>
              <a:t>(1)</a:t>
            </a:r>
            <a:r>
              <a:rPr lang="zh-TW" altLang="zh-TW" b="0" dirty="0">
                <a:latin typeface="+mn-ea"/>
              </a:rPr>
              <a:t>非發光二極體集魚燈：實際金額之三成。</a:t>
            </a:r>
            <a:r>
              <a:rPr lang="en-US" altLang="zh-TW" b="0" dirty="0">
                <a:latin typeface="+mn-ea"/>
              </a:rPr>
              <a:t> </a:t>
            </a:r>
            <a:br>
              <a:rPr lang="en-US" altLang="zh-TW" b="0" dirty="0">
                <a:latin typeface="+mn-ea"/>
              </a:rPr>
            </a:br>
            <a:r>
              <a:rPr lang="en-US" altLang="zh-TW" b="0" dirty="0">
                <a:latin typeface="+mn-ea"/>
              </a:rPr>
              <a:t>(2)</a:t>
            </a:r>
            <a:r>
              <a:rPr lang="zh-TW" altLang="zh-TW" b="0" dirty="0">
                <a:latin typeface="+mn-ea"/>
              </a:rPr>
              <a:t>其餘為實際金額之九成。</a:t>
            </a:r>
            <a:endParaRPr lang="en-US" altLang="zh-TW" b="0" dirty="0">
              <a:latin typeface="+mn-ea"/>
            </a:endParaRPr>
          </a:p>
          <a:p>
            <a:pPr marL="892175" indent="-260350" algn="l">
              <a:lnSpc>
                <a:spcPts val="2400"/>
              </a:lnSpc>
              <a:spcBef>
                <a:spcPts val="900"/>
              </a:spcBef>
              <a:defRPr/>
            </a:pPr>
            <a:r>
              <a:rPr lang="zh-TW" altLang="en-US" b="0" dirty="0">
                <a:latin typeface="+mn-ea"/>
              </a:rPr>
              <a:t>  </a:t>
            </a:r>
            <a:r>
              <a:rPr lang="zh-TW" altLang="zh-TW" b="0" dirty="0">
                <a:latin typeface="+mn-ea"/>
              </a:rPr>
              <a:t>非經主管機關核准使用之漁網、漁具不予核貸</a:t>
            </a:r>
            <a:r>
              <a:rPr lang="zh-TW" altLang="zh-TW" b="0" dirty="0" smtClean="0">
                <a:latin typeface="+mn-ea"/>
              </a:rPr>
              <a:t>。</a:t>
            </a:r>
            <a:endParaRPr lang="zh-TW" altLang="en-US" sz="1800" dirty="0">
              <a:solidFill>
                <a:srgbClr val="0D0D11"/>
              </a:solidFill>
              <a:latin typeface="+mn-ea"/>
            </a:endParaRPr>
          </a:p>
        </p:txBody>
      </p:sp>
      <p:sp>
        <p:nvSpPr>
          <p:cNvPr id="11" name="矩形 10"/>
          <p:cNvSpPr/>
          <p:nvPr/>
        </p:nvSpPr>
        <p:spPr bwMode="auto">
          <a:xfrm>
            <a:off x="827584" y="1268760"/>
            <a:ext cx="4248472" cy="369332"/>
          </a:xfrm>
          <a:prstGeom prst="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l">
              <a:defRPr/>
            </a:pPr>
            <a:r>
              <a:rPr lang="zh-TW" altLang="en-US" b="0" dirty="0" smtClean="0">
                <a:solidFill>
                  <a:schemeClr val="bg1"/>
                </a:solidFill>
                <a:latin typeface="標楷體" pitchFamily="65" charset="-120"/>
              </a:rPr>
              <a:t>  貸款</a:t>
            </a:r>
            <a:r>
              <a:rPr lang="zh-TW" altLang="en-US" b="0" dirty="0">
                <a:solidFill>
                  <a:schemeClr val="bg1"/>
                </a:solidFill>
                <a:latin typeface="標楷體" pitchFamily="65" charset="-120"/>
              </a:rPr>
              <a:t>額度</a:t>
            </a:r>
          </a:p>
        </p:txBody>
      </p:sp>
    </p:spTree>
  </p:cSld>
  <p:clrMapOvr>
    <a:masterClrMapping/>
  </p:clrMapOvr>
  <p:transition spd="med">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標題 1"/>
          <p:cNvSpPr>
            <a:spLocks noGrp="1"/>
          </p:cNvSpPr>
          <p:nvPr>
            <p:ph type="title"/>
          </p:nvPr>
        </p:nvSpPr>
        <p:spPr/>
        <p:txBody>
          <a:bodyPr/>
          <a:lstStyle/>
          <a:p>
            <a:r>
              <a:rPr lang="zh-TW" altLang="en-US" b="1" smtClean="0"/>
              <a:t>輔導漁業經營貸款</a:t>
            </a:r>
            <a:endParaRPr lang="zh-TW" altLang="en-US" smtClean="0"/>
          </a:p>
        </p:txBody>
      </p:sp>
      <p:sp>
        <p:nvSpPr>
          <p:cNvPr id="4" name="投影片編號版面配置區 3"/>
          <p:cNvSpPr>
            <a:spLocks noGrp="1"/>
          </p:cNvSpPr>
          <p:nvPr>
            <p:ph type="sldNum" sz="quarter" idx="10"/>
          </p:nvPr>
        </p:nvSpPr>
        <p:spPr/>
        <p:txBody>
          <a:bodyPr/>
          <a:lstStyle/>
          <a:p>
            <a:pPr>
              <a:defRPr/>
            </a:pPr>
            <a:r>
              <a:rPr lang="en-US" altLang="zh-TW" smtClean="0"/>
              <a:t>- </a:t>
            </a:r>
            <a:fld id="{3AFB1906-1D07-49FA-8E49-330452898A74}" type="slidenum">
              <a:rPr lang="en-US" altLang="zh-TW" smtClean="0"/>
              <a:pPr>
                <a:defRPr/>
              </a:pPr>
              <a:t>26</a:t>
            </a:fld>
            <a:r>
              <a:rPr lang="en-US" altLang="zh-TW" smtClean="0"/>
              <a:t> -</a:t>
            </a:r>
            <a:endParaRPr lang="en-US" altLang="zh-TW"/>
          </a:p>
        </p:txBody>
      </p:sp>
      <p:sp>
        <p:nvSpPr>
          <p:cNvPr id="6" name="矩形 5"/>
          <p:cNvSpPr/>
          <p:nvPr/>
        </p:nvSpPr>
        <p:spPr bwMode="auto">
          <a:xfrm>
            <a:off x="539750" y="1773238"/>
            <a:ext cx="8208714" cy="4003660"/>
          </a:xfrm>
          <a:prstGeom prst="rect">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wrap="square">
            <a:spAutoFit/>
          </a:bodyPr>
          <a:lstStyle/>
          <a:p>
            <a:pPr marL="892175" indent="-260350" algn="l">
              <a:lnSpc>
                <a:spcPts val="2300"/>
              </a:lnSpc>
              <a:spcBef>
                <a:spcPts val="900"/>
              </a:spcBef>
              <a:defRPr/>
            </a:pPr>
            <a:endParaRPr lang="en-US" altLang="zh-TW" dirty="0">
              <a:latin typeface="+mn-ea"/>
            </a:endParaRPr>
          </a:p>
          <a:p>
            <a:pPr marL="892175" indent="-260350" algn="l">
              <a:lnSpc>
                <a:spcPts val="2400"/>
              </a:lnSpc>
              <a:spcBef>
                <a:spcPts val="900"/>
              </a:spcBef>
              <a:defRPr/>
            </a:pPr>
            <a:r>
              <a:rPr lang="en-US" altLang="zh-TW" b="0" dirty="0">
                <a:latin typeface="+mn-ea"/>
              </a:rPr>
              <a:t>4.</a:t>
            </a:r>
            <a:r>
              <a:rPr lang="zh-TW" altLang="zh-TW" b="0" dirty="0">
                <a:latin typeface="+mn-ea"/>
              </a:rPr>
              <a:t>漁船整修：領有漁業執照之漁船整修，最高</a:t>
            </a:r>
            <a:r>
              <a:rPr lang="en-US" altLang="zh-TW" b="0" dirty="0">
                <a:latin typeface="+mn-ea"/>
              </a:rPr>
              <a:t>1</a:t>
            </a:r>
            <a:r>
              <a:rPr lang="zh-TW" altLang="zh-TW" b="0" dirty="0">
                <a:latin typeface="+mn-ea"/>
              </a:rPr>
              <a:t>千萬元。</a:t>
            </a:r>
            <a:endParaRPr lang="en-US" altLang="zh-TW" b="0" dirty="0">
              <a:latin typeface="+mn-ea"/>
            </a:endParaRPr>
          </a:p>
          <a:p>
            <a:pPr marL="820738" indent="-215900" algn="l">
              <a:lnSpc>
                <a:spcPts val="2400"/>
              </a:lnSpc>
              <a:spcBef>
                <a:spcPts val="900"/>
              </a:spcBef>
              <a:defRPr/>
            </a:pPr>
            <a:r>
              <a:rPr lang="en-US" altLang="zh-TW" b="0" dirty="0">
                <a:latin typeface="+mn-ea"/>
              </a:rPr>
              <a:t>5.</a:t>
            </a:r>
            <a:r>
              <a:rPr lang="zh-TW" altLang="zh-TW" b="0" dirty="0">
                <a:latin typeface="+mn-ea"/>
              </a:rPr>
              <a:t>週轉金：</a:t>
            </a:r>
            <a:endParaRPr lang="en-US" altLang="zh-TW" b="0" dirty="0">
              <a:latin typeface="+mn-ea"/>
            </a:endParaRPr>
          </a:p>
          <a:p>
            <a:pPr marL="1082675" indent="-274638" algn="l">
              <a:lnSpc>
                <a:spcPts val="2400"/>
              </a:lnSpc>
              <a:spcBef>
                <a:spcPts val="900"/>
              </a:spcBef>
              <a:defRPr/>
            </a:pPr>
            <a:r>
              <a:rPr lang="en-US" altLang="zh-TW" b="0" dirty="0">
                <a:latin typeface="+mn-ea"/>
              </a:rPr>
              <a:t>(1)</a:t>
            </a:r>
            <a:r>
              <a:rPr lang="zh-TW" altLang="zh-TW" b="0" dirty="0">
                <a:latin typeface="+mn-ea"/>
              </a:rPr>
              <a:t>漁船部分，</a:t>
            </a:r>
            <a:r>
              <a:rPr lang="zh-TW" altLang="en-US" b="0" dirty="0">
                <a:latin typeface="+mn-ea"/>
              </a:rPr>
              <a:t>每船噸</a:t>
            </a:r>
            <a:r>
              <a:rPr lang="en-US" altLang="zh-TW" b="0" dirty="0">
                <a:latin typeface="+mn-ea"/>
              </a:rPr>
              <a:t>3</a:t>
            </a:r>
            <a:r>
              <a:rPr lang="zh-TW" altLang="en-US" b="0" dirty="0">
                <a:latin typeface="+mn-ea"/>
              </a:rPr>
              <a:t>萬元，</a:t>
            </a:r>
            <a:r>
              <a:rPr lang="zh-TW" altLang="zh-TW" b="0" dirty="0">
                <a:latin typeface="+mn-ea"/>
              </a:rPr>
              <a:t>最高</a:t>
            </a:r>
            <a:r>
              <a:rPr lang="en-US" altLang="zh-TW" b="0" dirty="0">
                <a:latin typeface="+mn-ea"/>
              </a:rPr>
              <a:t>1</a:t>
            </a:r>
            <a:r>
              <a:rPr lang="zh-TW" altLang="zh-TW" b="0" dirty="0">
                <a:latin typeface="+mn-ea"/>
              </a:rPr>
              <a:t>千萬元。</a:t>
            </a:r>
            <a:endParaRPr lang="en-US" altLang="zh-TW" b="0" dirty="0">
              <a:latin typeface="+mn-ea"/>
            </a:endParaRPr>
          </a:p>
          <a:p>
            <a:pPr marL="1082675" indent="-274638" algn="l">
              <a:lnSpc>
                <a:spcPts val="2600"/>
              </a:lnSpc>
              <a:spcBef>
                <a:spcPts val="900"/>
              </a:spcBef>
              <a:defRPr/>
            </a:pPr>
            <a:r>
              <a:rPr lang="en-US" altLang="zh-TW" b="0" dirty="0">
                <a:latin typeface="+mn-ea"/>
              </a:rPr>
              <a:t>(2)</a:t>
            </a:r>
            <a:r>
              <a:rPr lang="zh-TW" altLang="zh-TW" b="0" dirty="0">
                <a:latin typeface="+mn-ea"/>
              </a:rPr>
              <a:t>漁筏部分，筏體全長</a:t>
            </a:r>
            <a:r>
              <a:rPr lang="en-US" altLang="zh-TW" b="0" dirty="0">
                <a:latin typeface="+mn-ea"/>
              </a:rPr>
              <a:t>18</a:t>
            </a:r>
            <a:r>
              <a:rPr lang="zh-TW" altLang="zh-TW" b="0" dirty="0">
                <a:latin typeface="+mn-ea"/>
              </a:rPr>
              <a:t>公尺以上，每艘最高</a:t>
            </a:r>
            <a:r>
              <a:rPr lang="en-US" altLang="zh-TW" b="0" dirty="0">
                <a:latin typeface="+mn-ea"/>
              </a:rPr>
              <a:t>50</a:t>
            </a:r>
            <a:r>
              <a:rPr lang="zh-TW" altLang="zh-TW" b="0" dirty="0">
                <a:latin typeface="+mn-ea"/>
              </a:rPr>
              <a:t>萬</a:t>
            </a:r>
            <a:r>
              <a:rPr lang="zh-TW" altLang="zh-TW" b="0" dirty="0" smtClean="0">
                <a:latin typeface="+mn-ea"/>
              </a:rPr>
              <a:t>元</a:t>
            </a:r>
            <a:endParaRPr lang="en-US" altLang="zh-TW" b="0" dirty="0" smtClean="0">
              <a:latin typeface="+mn-ea"/>
            </a:endParaRPr>
          </a:p>
          <a:p>
            <a:pPr marL="1165225" indent="-1588" algn="l">
              <a:lnSpc>
                <a:spcPts val="2600"/>
              </a:lnSpc>
              <a:spcBef>
                <a:spcPts val="900"/>
              </a:spcBef>
              <a:tabLst>
                <a:tab pos="1258888" algn="l"/>
              </a:tabLst>
              <a:defRPr/>
            </a:pPr>
            <a:r>
              <a:rPr lang="zh-TW" altLang="zh-TW" b="0" dirty="0" smtClean="0">
                <a:latin typeface="+mn-ea"/>
              </a:rPr>
              <a:t>；</a:t>
            </a:r>
            <a:r>
              <a:rPr lang="zh-TW" altLang="zh-TW" b="0" dirty="0">
                <a:latin typeface="+mn-ea"/>
              </a:rPr>
              <a:t>筏體在</a:t>
            </a:r>
            <a:r>
              <a:rPr lang="en-US" altLang="zh-TW" b="0" dirty="0">
                <a:latin typeface="+mn-ea"/>
              </a:rPr>
              <a:t>18</a:t>
            </a:r>
            <a:r>
              <a:rPr lang="zh-TW" altLang="zh-TW" b="0" dirty="0">
                <a:latin typeface="+mn-ea"/>
              </a:rPr>
              <a:t>公尺以下，每艘</a:t>
            </a:r>
            <a:r>
              <a:rPr lang="en-US" altLang="zh-TW" b="0" dirty="0">
                <a:latin typeface="+mn-ea"/>
              </a:rPr>
              <a:t>20</a:t>
            </a:r>
            <a:r>
              <a:rPr lang="zh-TW" altLang="zh-TW" b="0" dirty="0">
                <a:latin typeface="+mn-ea"/>
              </a:rPr>
              <a:t>萬元。</a:t>
            </a:r>
            <a:endParaRPr lang="en-US" altLang="zh-TW" b="0" dirty="0">
              <a:latin typeface="+mn-ea"/>
            </a:endParaRPr>
          </a:p>
          <a:p>
            <a:pPr marL="892175" indent="-260350" algn="l">
              <a:lnSpc>
                <a:spcPts val="2600"/>
              </a:lnSpc>
              <a:spcBef>
                <a:spcPts val="900"/>
              </a:spcBef>
              <a:defRPr/>
            </a:pPr>
            <a:r>
              <a:rPr lang="en-US" altLang="zh-TW" b="0" dirty="0">
                <a:latin typeface="+mn-ea"/>
              </a:rPr>
              <a:t>6.</a:t>
            </a:r>
            <a:r>
              <a:rPr lang="zh-TW" altLang="zh-TW" b="0" dirty="0">
                <a:latin typeface="+mn-ea"/>
              </a:rPr>
              <a:t>汰建或購置已核有漁業執照或經漁業主管機關核發建造許可文件之漁船</a:t>
            </a:r>
            <a:r>
              <a:rPr lang="en-US" altLang="zh-TW" b="0" dirty="0">
                <a:latin typeface="+mn-ea"/>
              </a:rPr>
              <a:t>:</a:t>
            </a:r>
            <a:r>
              <a:rPr lang="zh-TW" altLang="en-US" b="0" dirty="0">
                <a:latin typeface="+mn-ea"/>
              </a:rPr>
              <a:t>最高</a:t>
            </a:r>
            <a:r>
              <a:rPr lang="en-US" altLang="zh-TW" b="0" dirty="0">
                <a:latin typeface="+mn-ea"/>
              </a:rPr>
              <a:t>3</a:t>
            </a:r>
            <a:r>
              <a:rPr lang="zh-TW" altLang="zh-TW" b="0" dirty="0">
                <a:latin typeface="+mn-ea"/>
              </a:rPr>
              <a:t>千萬元﹙含取得汰建漁船資格之費用﹚。但如有辦理</a:t>
            </a:r>
            <a:r>
              <a:rPr lang="en-US" altLang="zh-TW" b="0" dirty="0">
                <a:latin typeface="+mn-ea"/>
              </a:rPr>
              <a:t>100</a:t>
            </a:r>
            <a:r>
              <a:rPr lang="zh-TW" altLang="zh-TW" b="0" dirty="0">
                <a:latin typeface="+mn-ea"/>
              </a:rPr>
              <a:t>噸以下省能源漁船貸款，其額度應予扣除。</a:t>
            </a:r>
            <a:endParaRPr lang="en-US" altLang="zh-TW" b="0" dirty="0">
              <a:latin typeface="+mn-ea"/>
            </a:endParaRPr>
          </a:p>
        </p:txBody>
      </p:sp>
      <p:sp>
        <p:nvSpPr>
          <p:cNvPr id="8" name="矩形 7"/>
          <p:cNvSpPr/>
          <p:nvPr/>
        </p:nvSpPr>
        <p:spPr bwMode="auto">
          <a:xfrm>
            <a:off x="683568" y="1531508"/>
            <a:ext cx="4320000" cy="373628"/>
          </a:xfrm>
          <a:prstGeom prst="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anchor="ctr">
            <a:spAutoFit/>
          </a:bodyPr>
          <a:lstStyle/>
          <a:p>
            <a:pPr algn="l">
              <a:defRPr/>
            </a:pPr>
            <a:r>
              <a:rPr lang="zh-TW" altLang="en-US" b="0" dirty="0" smtClean="0">
                <a:solidFill>
                  <a:schemeClr val="bg1"/>
                </a:solidFill>
                <a:latin typeface="標楷體" pitchFamily="65" charset="-120"/>
              </a:rPr>
              <a:t>  貸款額度</a:t>
            </a:r>
            <a:r>
              <a:rPr lang="en-US" altLang="zh-TW" b="0" dirty="0" smtClean="0">
                <a:solidFill>
                  <a:schemeClr val="bg1"/>
                </a:solidFill>
                <a:latin typeface="標楷體" pitchFamily="65" charset="-120"/>
              </a:rPr>
              <a:t>(</a:t>
            </a:r>
            <a:r>
              <a:rPr lang="zh-TW" altLang="en-US" b="0" dirty="0" smtClean="0">
                <a:solidFill>
                  <a:schemeClr val="bg1"/>
                </a:solidFill>
                <a:latin typeface="標楷體" pitchFamily="65" charset="-120"/>
              </a:rPr>
              <a:t>續</a:t>
            </a:r>
            <a:r>
              <a:rPr lang="en-US" altLang="zh-TW" b="0" dirty="0" smtClean="0">
                <a:solidFill>
                  <a:schemeClr val="bg1"/>
                </a:solidFill>
                <a:latin typeface="標楷體" pitchFamily="65" charset="-120"/>
              </a:rPr>
              <a:t>)</a:t>
            </a:r>
            <a:endParaRPr lang="zh-TW" altLang="en-US" b="0" dirty="0">
              <a:solidFill>
                <a:schemeClr val="bg1"/>
              </a:solidFill>
              <a:latin typeface="標楷體" pitchFamily="65" charset="-120"/>
            </a:endParaRPr>
          </a:p>
        </p:txBody>
      </p:sp>
    </p:spTree>
  </p:cSld>
  <p:clrMapOvr>
    <a:masterClrMapping/>
  </p:clrMapOvr>
  <p:transition spd="med">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r>
              <a:rPr lang="en-US" altLang="zh-TW" smtClean="0"/>
              <a:t>- </a:t>
            </a:r>
            <a:fld id="{3C07828A-37D9-4AA6-8A62-4291068FFE4C}" type="slidenum">
              <a:rPr lang="en-US" altLang="zh-TW" smtClean="0"/>
              <a:pPr>
                <a:defRPr/>
              </a:pPr>
              <a:t>27</a:t>
            </a:fld>
            <a:r>
              <a:rPr lang="en-US" altLang="zh-TW" smtClean="0"/>
              <a:t> -</a:t>
            </a:r>
            <a:endParaRPr lang="en-US" altLang="zh-TW"/>
          </a:p>
        </p:txBody>
      </p:sp>
      <p:sp>
        <p:nvSpPr>
          <p:cNvPr id="6" name="投影片編號版面配置區 3"/>
          <p:cNvSpPr txBox="1">
            <a:spLocks/>
          </p:cNvSpPr>
          <p:nvPr/>
        </p:nvSpPr>
        <p:spPr bwMode="auto">
          <a:xfrm>
            <a:off x="2895600" y="6565900"/>
            <a:ext cx="1905000" cy="203200"/>
          </a:xfrm>
          <a:prstGeom prst="rect">
            <a:avLst/>
          </a:prstGeom>
          <a:noFill/>
          <a:ln w="9525">
            <a:noFill/>
            <a:miter lim="800000"/>
            <a:headEnd/>
            <a:tailEnd/>
          </a:ln>
          <a:effectLst/>
        </p:spPr>
        <p:txBody>
          <a:bodyPr/>
          <a:lstStyle/>
          <a:p>
            <a:pPr algn="r">
              <a:lnSpc>
                <a:spcPct val="100000"/>
              </a:lnSpc>
              <a:spcBef>
                <a:spcPct val="0"/>
              </a:spcBef>
              <a:defRPr/>
            </a:pPr>
            <a:r>
              <a:rPr lang="en-US" altLang="zh-TW" sz="1400" b="0" dirty="0">
                <a:solidFill>
                  <a:schemeClr val="tx1"/>
                </a:solidFill>
                <a:latin typeface="+mn-lt"/>
                <a:ea typeface="華康細圓體" charset="-120"/>
              </a:rPr>
              <a:t>- </a:t>
            </a:r>
            <a:fld id="{FF236BBE-6552-4B2E-BD0B-4D8880B1BBD8}" type="slidenum">
              <a:rPr lang="en-US" altLang="zh-TW" sz="1400" b="0">
                <a:solidFill>
                  <a:schemeClr val="tx1"/>
                </a:solidFill>
                <a:latin typeface="+mn-lt"/>
                <a:ea typeface="華康細圓體" charset="-120"/>
              </a:rPr>
              <a:pPr algn="r">
                <a:lnSpc>
                  <a:spcPct val="100000"/>
                </a:lnSpc>
                <a:spcBef>
                  <a:spcPct val="0"/>
                </a:spcBef>
                <a:defRPr/>
              </a:pPr>
              <a:t>27</a:t>
            </a:fld>
            <a:r>
              <a:rPr lang="en-US" altLang="zh-TW" sz="1400" b="0" dirty="0">
                <a:solidFill>
                  <a:schemeClr val="tx1"/>
                </a:solidFill>
                <a:latin typeface="+mn-lt"/>
                <a:ea typeface="華康細圓體" charset="-120"/>
              </a:rPr>
              <a:t> -</a:t>
            </a:r>
          </a:p>
        </p:txBody>
      </p:sp>
      <p:sp>
        <p:nvSpPr>
          <p:cNvPr id="7" name="矩形 6"/>
          <p:cNvSpPr/>
          <p:nvPr/>
        </p:nvSpPr>
        <p:spPr bwMode="auto">
          <a:xfrm>
            <a:off x="611188" y="1484313"/>
            <a:ext cx="7848600" cy="4986337"/>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a:spAutoFit/>
          </a:bodyPr>
          <a:lstStyle/>
          <a:p>
            <a:pPr algn="l">
              <a:defRPr/>
            </a:pPr>
            <a:endParaRPr lang="en-US" altLang="zh-TW" dirty="0">
              <a:latin typeface="+mn-ea"/>
            </a:endParaRPr>
          </a:p>
          <a:p>
            <a:pPr algn="l">
              <a:defRPr/>
            </a:pPr>
            <a:r>
              <a:rPr lang="en-US" altLang="zh-TW" b="0" dirty="0">
                <a:latin typeface="+mn-ea"/>
              </a:rPr>
              <a:t>(</a:t>
            </a:r>
            <a:r>
              <a:rPr lang="zh-TW" altLang="en-US" b="0" dirty="0">
                <a:latin typeface="+mn-ea"/>
              </a:rPr>
              <a:t>二</a:t>
            </a:r>
            <a:r>
              <a:rPr lang="en-US" altLang="zh-TW" b="0" dirty="0">
                <a:latin typeface="+mn-ea"/>
              </a:rPr>
              <a:t>)</a:t>
            </a:r>
            <a:r>
              <a:rPr lang="zh-TW" altLang="en-US" b="0" dirty="0">
                <a:latin typeface="+mn-ea"/>
              </a:rPr>
              <a:t>休閒漁業部分：資本支出</a:t>
            </a:r>
            <a:r>
              <a:rPr lang="zh-TW" altLang="zh-TW" b="0" dirty="0"/>
              <a:t>最高</a:t>
            </a:r>
            <a:r>
              <a:rPr lang="en-US" altLang="zh-TW" b="0" dirty="0"/>
              <a:t>1</a:t>
            </a:r>
            <a:r>
              <a:rPr lang="zh-TW" altLang="zh-TW" b="0" dirty="0"/>
              <a:t>千萬元，週轉金</a:t>
            </a:r>
            <a:r>
              <a:rPr lang="zh-TW" altLang="en-US" b="0" dirty="0"/>
              <a:t>最高</a:t>
            </a:r>
            <a:endParaRPr lang="en-US" altLang="zh-TW" b="0" dirty="0"/>
          </a:p>
          <a:p>
            <a:pPr algn="l">
              <a:defRPr/>
            </a:pPr>
            <a:r>
              <a:rPr lang="zh-TW" altLang="en-US" b="0" dirty="0"/>
              <a:t>                                     </a:t>
            </a:r>
            <a:r>
              <a:rPr lang="en-US" altLang="zh-TW" b="0" dirty="0"/>
              <a:t>200</a:t>
            </a:r>
            <a:r>
              <a:rPr lang="zh-TW" altLang="zh-TW" b="0" dirty="0"/>
              <a:t>萬元</a:t>
            </a:r>
            <a:r>
              <a:rPr lang="zh-TW" altLang="en-US" b="0" dirty="0"/>
              <a:t>。</a:t>
            </a:r>
            <a:endParaRPr lang="en-US" altLang="zh-TW" b="0" dirty="0"/>
          </a:p>
          <a:p>
            <a:pPr algn="l">
              <a:defRPr/>
            </a:pPr>
            <a:r>
              <a:rPr lang="en-US" altLang="zh-TW" b="0" dirty="0">
                <a:latin typeface="+mn-ea"/>
              </a:rPr>
              <a:t>(</a:t>
            </a:r>
            <a:r>
              <a:rPr lang="zh-TW" altLang="en-US" b="0" dirty="0">
                <a:latin typeface="+mn-ea"/>
              </a:rPr>
              <a:t>三</a:t>
            </a:r>
            <a:r>
              <a:rPr lang="en-US" altLang="zh-TW" b="0" dirty="0">
                <a:latin typeface="+mn-ea"/>
              </a:rPr>
              <a:t>)</a:t>
            </a:r>
            <a:r>
              <a:rPr lang="zh-TW" altLang="zh-TW" b="0" dirty="0"/>
              <a:t> 加工及運銷部分：</a:t>
            </a:r>
            <a:r>
              <a:rPr lang="zh-TW" altLang="en-US" b="0" dirty="0">
                <a:latin typeface="+mn-ea"/>
              </a:rPr>
              <a:t>資本支出</a:t>
            </a:r>
            <a:r>
              <a:rPr lang="zh-TW" altLang="zh-TW" b="0" dirty="0"/>
              <a:t>最高</a:t>
            </a:r>
            <a:r>
              <a:rPr lang="en-US" altLang="zh-TW" b="0" dirty="0"/>
              <a:t>800</a:t>
            </a:r>
            <a:r>
              <a:rPr lang="zh-TW" altLang="zh-TW" b="0" dirty="0"/>
              <a:t>萬元，週轉金</a:t>
            </a:r>
            <a:r>
              <a:rPr lang="zh-TW" altLang="en-US" b="0" dirty="0"/>
              <a:t>最</a:t>
            </a:r>
            <a:endParaRPr lang="en-US" altLang="zh-TW" b="0" dirty="0"/>
          </a:p>
          <a:p>
            <a:pPr algn="l">
              <a:defRPr/>
            </a:pPr>
            <a:r>
              <a:rPr lang="zh-TW" altLang="en-US" b="0" dirty="0"/>
              <a:t>                                         高</a:t>
            </a:r>
            <a:r>
              <a:rPr lang="en-US" altLang="zh-TW" b="0" dirty="0"/>
              <a:t>200</a:t>
            </a:r>
            <a:r>
              <a:rPr lang="zh-TW" altLang="zh-TW" b="0" dirty="0"/>
              <a:t>萬元。</a:t>
            </a:r>
            <a:endParaRPr lang="en-US" altLang="zh-TW" b="0" dirty="0"/>
          </a:p>
          <a:p>
            <a:pPr marL="631825" indent="-631825" algn="l">
              <a:defRPr/>
            </a:pPr>
            <a:r>
              <a:rPr lang="en-US" altLang="zh-TW" b="0" dirty="0">
                <a:latin typeface="+mn-ea"/>
              </a:rPr>
              <a:t>(</a:t>
            </a:r>
            <a:r>
              <a:rPr lang="zh-TW" altLang="zh-TW" b="0" dirty="0"/>
              <a:t>四</a:t>
            </a:r>
            <a:r>
              <a:rPr lang="en-US" altLang="zh-TW" b="0" dirty="0"/>
              <a:t>) </a:t>
            </a:r>
            <a:r>
              <a:rPr lang="zh-TW" altLang="zh-TW" b="0" dirty="0"/>
              <a:t>養殖漁業部分：</a:t>
            </a:r>
            <a:r>
              <a:rPr lang="en-US" altLang="zh-TW" b="0" dirty="0"/>
              <a:t> </a:t>
            </a:r>
          </a:p>
          <a:p>
            <a:pPr marL="631825" indent="90488" algn="l">
              <a:defRPr/>
            </a:pPr>
            <a:r>
              <a:rPr lang="en-US" altLang="zh-TW" b="0" dirty="0"/>
              <a:t>1.</a:t>
            </a:r>
            <a:r>
              <a:rPr lang="zh-TW" altLang="zh-TW" b="0" dirty="0"/>
              <a:t>生產設備貸款：</a:t>
            </a:r>
            <a:endParaRPr lang="en-US" altLang="zh-TW" b="0" dirty="0"/>
          </a:p>
          <a:p>
            <a:pPr marL="892175" algn="l">
              <a:defRPr/>
            </a:pPr>
            <a:r>
              <a:rPr lang="en-US" altLang="zh-TW" b="0" dirty="0"/>
              <a:t>(1)</a:t>
            </a:r>
            <a:r>
              <a:rPr lang="zh-TW" altLang="zh-TW" b="0" dirty="0"/>
              <a:t>鹹水養殖戶最高</a:t>
            </a:r>
            <a:r>
              <a:rPr lang="en-US" altLang="zh-TW" b="0" dirty="0"/>
              <a:t>300</a:t>
            </a:r>
            <a:r>
              <a:rPr lang="zh-TW" altLang="zh-TW" b="0" dirty="0"/>
              <a:t>萬元</a:t>
            </a:r>
            <a:endParaRPr lang="en-US" altLang="zh-TW" b="0" dirty="0"/>
          </a:p>
          <a:p>
            <a:pPr indent="892175" algn="l">
              <a:defRPr/>
            </a:pPr>
            <a:r>
              <a:rPr lang="en-US" altLang="zh-TW" b="0" dirty="0"/>
              <a:t>(2)</a:t>
            </a:r>
            <a:r>
              <a:rPr lang="zh-TW" altLang="zh-TW" b="0" dirty="0"/>
              <a:t>淡水養殖戶最高</a:t>
            </a:r>
            <a:r>
              <a:rPr lang="en-US" altLang="zh-TW" b="0" dirty="0"/>
              <a:t>250</a:t>
            </a:r>
            <a:r>
              <a:rPr lang="zh-TW" altLang="zh-TW" b="0" dirty="0"/>
              <a:t>萬元</a:t>
            </a:r>
            <a:endParaRPr lang="en-US" altLang="zh-TW" b="0" dirty="0"/>
          </a:p>
          <a:p>
            <a:pPr indent="892175" algn="l">
              <a:defRPr/>
            </a:pPr>
            <a:r>
              <a:rPr lang="en-US" altLang="zh-TW" b="0" dirty="0"/>
              <a:t>(3)</a:t>
            </a:r>
            <a:r>
              <a:rPr lang="zh-TW" altLang="zh-TW" b="0" dirty="0"/>
              <a:t>淺海養殖戶最高</a:t>
            </a:r>
            <a:r>
              <a:rPr lang="en-US" altLang="zh-TW" b="0" dirty="0"/>
              <a:t>100</a:t>
            </a:r>
            <a:r>
              <a:rPr lang="zh-TW" altLang="zh-TW" b="0" dirty="0"/>
              <a:t>萬元</a:t>
            </a:r>
            <a:endParaRPr lang="en-US" altLang="zh-TW" b="0" dirty="0"/>
          </a:p>
          <a:p>
            <a:pPr marL="631825" indent="260350" algn="l">
              <a:defRPr/>
            </a:pPr>
            <a:r>
              <a:rPr lang="en-US" altLang="zh-TW" b="0" dirty="0"/>
              <a:t>(4)</a:t>
            </a:r>
            <a:r>
              <a:rPr lang="zh-TW" altLang="zh-TW" b="0" dirty="0"/>
              <a:t>箱網養殖戶最高</a:t>
            </a:r>
            <a:r>
              <a:rPr lang="en-US" altLang="zh-TW" b="0" dirty="0"/>
              <a:t>600</a:t>
            </a:r>
            <a:r>
              <a:rPr lang="zh-TW" altLang="zh-TW" b="0" dirty="0"/>
              <a:t>萬元</a:t>
            </a:r>
            <a:r>
              <a:rPr lang="en-US" altLang="zh-TW" dirty="0"/>
              <a:t> </a:t>
            </a:r>
            <a:endParaRPr lang="en-US" altLang="zh-TW" dirty="0">
              <a:latin typeface="+mn-ea"/>
            </a:endParaRPr>
          </a:p>
        </p:txBody>
      </p:sp>
      <p:sp>
        <p:nvSpPr>
          <p:cNvPr id="8" name="矩形 7"/>
          <p:cNvSpPr/>
          <p:nvPr/>
        </p:nvSpPr>
        <p:spPr bwMode="auto">
          <a:xfrm>
            <a:off x="827584" y="1405494"/>
            <a:ext cx="4320000" cy="373628"/>
          </a:xfrm>
          <a:prstGeom prst="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anchor="ctr">
            <a:spAutoFit/>
          </a:bodyPr>
          <a:lstStyle/>
          <a:p>
            <a:pPr algn="l">
              <a:defRPr/>
            </a:pPr>
            <a:r>
              <a:rPr lang="zh-TW" altLang="en-US" b="0" dirty="0" smtClean="0">
                <a:solidFill>
                  <a:schemeClr val="bg1"/>
                </a:solidFill>
                <a:latin typeface="標楷體" pitchFamily="65" charset="-120"/>
              </a:rPr>
              <a:t>  貸款額度</a:t>
            </a:r>
            <a:r>
              <a:rPr lang="en-US" altLang="zh-TW" b="0" dirty="0" smtClean="0">
                <a:solidFill>
                  <a:schemeClr val="bg1"/>
                </a:solidFill>
                <a:latin typeface="標楷體" pitchFamily="65" charset="-120"/>
              </a:rPr>
              <a:t>(</a:t>
            </a:r>
            <a:r>
              <a:rPr lang="zh-TW" altLang="en-US" b="0" dirty="0" smtClean="0">
                <a:solidFill>
                  <a:schemeClr val="bg1"/>
                </a:solidFill>
                <a:latin typeface="標楷體" pitchFamily="65" charset="-120"/>
              </a:rPr>
              <a:t>續</a:t>
            </a:r>
            <a:r>
              <a:rPr lang="en-US" altLang="zh-TW" b="0" dirty="0" smtClean="0">
                <a:solidFill>
                  <a:schemeClr val="bg1"/>
                </a:solidFill>
                <a:latin typeface="標楷體" pitchFamily="65" charset="-120"/>
              </a:rPr>
              <a:t>)</a:t>
            </a:r>
            <a:endParaRPr lang="zh-TW" altLang="en-US" b="0" dirty="0">
              <a:solidFill>
                <a:schemeClr val="bg1"/>
              </a:solidFill>
              <a:latin typeface="標楷體" pitchFamily="65" charset="-120"/>
            </a:endParaRPr>
          </a:p>
        </p:txBody>
      </p:sp>
      <p:sp>
        <p:nvSpPr>
          <p:cNvPr id="71688" name="標題 1"/>
          <p:cNvSpPr>
            <a:spLocks noGrp="1"/>
          </p:cNvSpPr>
          <p:nvPr>
            <p:ph type="title"/>
          </p:nvPr>
        </p:nvSpPr>
        <p:spPr/>
        <p:txBody>
          <a:bodyPr/>
          <a:lstStyle/>
          <a:p>
            <a:r>
              <a:rPr lang="zh-TW" altLang="en-US" b="1" smtClean="0"/>
              <a:t>輔導漁業經營貸款</a:t>
            </a:r>
            <a:endParaRPr lang="zh-TW" altLang="en-US" smtClean="0"/>
          </a:p>
        </p:txBody>
      </p:sp>
    </p:spTree>
  </p:cSld>
  <p:clrMapOvr>
    <a:masterClrMapping/>
  </p:clrMapOvr>
  <p:transition spd="med">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p:txBody>
          <a:bodyPr/>
          <a:lstStyle/>
          <a:p>
            <a:pPr>
              <a:defRPr/>
            </a:pPr>
            <a:r>
              <a:rPr lang="en-US" altLang="zh-TW" smtClean="0"/>
              <a:t>- </a:t>
            </a:r>
            <a:fld id="{5B1E1C51-CBA7-4CD1-9EAB-CA7C9BEC0B8C}" type="slidenum">
              <a:rPr lang="en-US" altLang="zh-TW" smtClean="0"/>
              <a:pPr>
                <a:defRPr/>
              </a:pPr>
              <a:t>28</a:t>
            </a:fld>
            <a:r>
              <a:rPr lang="en-US" altLang="zh-TW" smtClean="0"/>
              <a:t> -</a:t>
            </a:r>
            <a:endParaRPr lang="en-US" altLang="zh-TW"/>
          </a:p>
        </p:txBody>
      </p:sp>
      <p:sp>
        <p:nvSpPr>
          <p:cNvPr id="6" name="投影片編號版面配置區 3"/>
          <p:cNvSpPr txBox="1">
            <a:spLocks/>
          </p:cNvSpPr>
          <p:nvPr/>
        </p:nvSpPr>
        <p:spPr bwMode="auto">
          <a:xfrm>
            <a:off x="2895600" y="6565900"/>
            <a:ext cx="1905000" cy="203200"/>
          </a:xfrm>
          <a:prstGeom prst="rect">
            <a:avLst/>
          </a:prstGeom>
          <a:noFill/>
          <a:ln w="9525">
            <a:noFill/>
            <a:miter lim="800000"/>
            <a:headEnd/>
            <a:tailEnd/>
          </a:ln>
          <a:effectLst/>
        </p:spPr>
        <p:txBody>
          <a:bodyPr/>
          <a:lstStyle/>
          <a:p>
            <a:pPr algn="r">
              <a:lnSpc>
                <a:spcPct val="100000"/>
              </a:lnSpc>
              <a:spcBef>
                <a:spcPct val="0"/>
              </a:spcBef>
              <a:defRPr/>
            </a:pPr>
            <a:r>
              <a:rPr lang="en-US" altLang="zh-TW" sz="1400" b="0" dirty="0">
                <a:solidFill>
                  <a:schemeClr val="tx1"/>
                </a:solidFill>
                <a:latin typeface="+mn-lt"/>
                <a:ea typeface="華康細圓體" charset="-120"/>
              </a:rPr>
              <a:t>- </a:t>
            </a:r>
            <a:fld id="{34F608C2-7DE9-4617-AB5F-C26558877C3F}" type="slidenum">
              <a:rPr lang="en-US" altLang="zh-TW" sz="1400" b="0">
                <a:solidFill>
                  <a:schemeClr val="tx1"/>
                </a:solidFill>
                <a:latin typeface="+mn-lt"/>
                <a:ea typeface="華康細圓體" charset="-120"/>
              </a:rPr>
              <a:pPr algn="r">
                <a:lnSpc>
                  <a:spcPct val="100000"/>
                </a:lnSpc>
                <a:spcBef>
                  <a:spcPct val="0"/>
                </a:spcBef>
                <a:defRPr/>
              </a:pPr>
              <a:t>28</a:t>
            </a:fld>
            <a:r>
              <a:rPr lang="en-US" altLang="zh-TW" sz="1400" b="0" dirty="0">
                <a:solidFill>
                  <a:schemeClr val="tx1"/>
                </a:solidFill>
                <a:latin typeface="+mn-lt"/>
                <a:ea typeface="華康細圓體" charset="-120"/>
              </a:rPr>
              <a:t> -</a:t>
            </a:r>
          </a:p>
        </p:txBody>
      </p:sp>
      <p:sp>
        <p:nvSpPr>
          <p:cNvPr id="235521" name="Rectangle 1"/>
          <p:cNvSpPr>
            <a:spLocks noChangeArrowheads="1"/>
          </p:cNvSpPr>
          <p:nvPr/>
        </p:nvSpPr>
        <p:spPr bwMode="auto">
          <a:xfrm>
            <a:off x="611188" y="1700213"/>
            <a:ext cx="7740650" cy="413446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spAutoFit/>
          </a:bodyPr>
          <a:lstStyle/>
          <a:p>
            <a:pPr algn="l" eaLnBrk="0" hangingPunct="0">
              <a:defRPr/>
            </a:pPr>
            <a:endParaRPr lang="en-US" altLang="zh-TW" dirty="0">
              <a:solidFill>
                <a:srgbClr val="000000"/>
              </a:solidFill>
              <a:latin typeface="標楷體" pitchFamily="65" charset="-120"/>
              <a:cs typeface="Times New Roman" pitchFamily="18" charset="0"/>
            </a:endParaRPr>
          </a:p>
          <a:p>
            <a:pPr algn="l" eaLnBrk="0" hangingPunct="0">
              <a:defRPr/>
            </a:pPr>
            <a:r>
              <a:rPr lang="en-US" altLang="zh-TW" b="0" dirty="0" smtClean="0">
                <a:latin typeface="+mn-ea"/>
              </a:rPr>
              <a:t>(</a:t>
            </a:r>
            <a:r>
              <a:rPr lang="zh-TW" altLang="zh-TW" b="0" dirty="0" smtClean="0"/>
              <a:t>四</a:t>
            </a:r>
            <a:r>
              <a:rPr lang="en-US" altLang="zh-TW" b="0" dirty="0" smtClean="0"/>
              <a:t>) </a:t>
            </a:r>
            <a:r>
              <a:rPr lang="zh-TW" altLang="zh-TW" b="0" dirty="0" smtClean="0"/>
              <a:t>養殖漁業部分：</a:t>
            </a:r>
            <a:endParaRPr lang="en-US" altLang="zh-TW" b="0" dirty="0" smtClean="0">
              <a:solidFill>
                <a:srgbClr val="000000"/>
              </a:solidFill>
              <a:latin typeface="標楷體" pitchFamily="65" charset="-120"/>
              <a:cs typeface="Times New Roman" pitchFamily="18" charset="0"/>
            </a:endParaRPr>
          </a:p>
          <a:p>
            <a:pPr marL="628650" algn="l" eaLnBrk="0" hangingPunct="0">
              <a:defRPr/>
            </a:pPr>
            <a:r>
              <a:rPr lang="en-US" altLang="zh-TW" b="0" dirty="0" smtClean="0">
                <a:solidFill>
                  <a:srgbClr val="000000"/>
                </a:solidFill>
                <a:latin typeface="標楷體" pitchFamily="65" charset="-120"/>
                <a:cs typeface="Times New Roman" pitchFamily="18" charset="0"/>
              </a:rPr>
              <a:t>2</a:t>
            </a:r>
            <a:r>
              <a:rPr lang="en-US" altLang="zh-TW" b="0" dirty="0">
                <a:solidFill>
                  <a:srgbClr val="000000"/>
                </a:solidFill>
                <a:latin typeface="標楷體" pitchFamily="65" charset="-120"/>
                <a:cs typeface="Times New Roman" pitchFamily="18" charset="0"/>
              </a:rPr>
              <a:t>.</a:t>
            </a:r>
            <a:r>
              <a:rPr lang="zh-TW" altLang="en-US" b="0" dirty="0">
                <a:solidFill>
                  <a:srgbClr val="000000"/>
                </a:solidFill>
                <a:latin typeface="標楷體" pitchFamily="65" charset="-120"/>
                <a:cs typeface="Times New Roman" pitchFamily="18" charset="0"/>
              </a:rPr>
              <a:t>週轉金貸款：</a:t>
            </a:r>
            <a:endParaRPr lang="en-US" altLang="zh-TW" b="0" dirty="0">
              <a:solidFill>
                <a:srgbClr val="000000"/>
              </a:solidFill>
              <a:latin typeface="標楷體" pitchFamily="65" charset="-120"/>
              <a:cs typeface="Times New Roman" pitchFamily="18" charset="0"/>
            </a:endParaRPr>
          </a:p>
          <a:p>
            <a:pPr marL="1436688" indent="-533400" algn="l" eaLnBrk="0" hangingPunct="0">
              <a:lnSpc>
                <a:spcPts val="2600"/>
              </a:lnSpc>
              <a:defRPr/>
            </a:pPr>
            <a:r>
              <a:rPr lang="en-US" altLang="zh-TW" b="0" dirty="0">
                <a:solidFill>
                  <a:srgbClr val="000000"/>
                </a:solidFill>
                <a:latin typeface="標楷體" pitchFamily="65" charset="-120"/>
                <a:cs typeface="Times New Roman" pitchFamily="18" charset="0"/>
              </a:rPr>
              <a:t>(1)</a:t>
            </a:r>
            <a:r>
              <a:rPr lang="zh-TW" altLang="en-US" b="0" dirty="0">
                <a:solidFill>
                  <a:srgbClr val="000000"/>
                </a:solidFill>
                <a:latin typeface="標楷體" pitchFamily="65" charset="-120"/>
                <a:cs typeface="Times New Roman" pitchFamily="18" charset="0"/>
              </a:rPr>
              <a:t>鹹水養殖</a:t>
            </a:r>
            <a:r>
              <a:rPr lang="en-US" altLang="zh-TW" b="0" dirty="0">
                <a:solidFill>
                  <a:srgbClr val="000000"/>
                </a:solidFill>
                <a:latin typeface="標楷體" pitchFamily="65" charset="-120"/>
                <a:cs typeface="Times New Roman" pitchFamily="18" charset="0"/>
              </a:rPr>
              <a:t>(</a:t>
            </a:r>
            <a:r>
              <a:rPr lang="zh-TW" altLang="en-US" b="0" dirty="0">
                <a:solidFill>
                  <a:srgbClr val="000000"/>
                </a:solidFill>
                <a:latin typeface="標楷體" pitchFamily="65" charset="-120"/>
                <a:cs typeface="Times New Roman" pitchFamily="18" charset="0"/>
              </a:rPr>
              <a:t>不含白蝦、文蛤及虱目魚養殖</a:t>
            </a:r>
            <a:r>
              <a:rPr lang="en-US" altLang="zh-TW" b="0" dirty="0">
                <a:solidFill>
                  <a:srgbClr val="000000"/>
                </a:solidFill>
                <a:latin typeface="標楷體" pitchFamily="65" charset="-120"/>
                <a:cs typeface="Times New Roman" pitchFamily="18" charset="0"/>
              </a:rPr>
              <a:t>)</a:t>
            </a:r>
            <a:r>
              <a:rPr lang="zh-TW" altLang="en-US" b="0" dirty="0">
                <a:solidFill>
                  <a:srgbClr val="000000"/>
                </a:solidFill>
                <a:latin typeface="標楷體" pitchFamily="65" charset="-120"/>
                <a:cs typeface="Times New Roman" pitchFamily="18" charset="0"/>
              </a:rPr>
              <a:t>戶及</a:t>
            </a:r>
            <a:r>
              <a:rPr lang="zh-TW" altLang="en-US" b="0" dirty="0" smtClean="0">
                <a:solidFill>
                  <a:srgbClr val="000000"/>
                </a:solidFill>
                <a:latin typeface="標楷體" pitchFamily="65" charset="-120"/>
                <a:cs typeface="Times New Roman" pitchFamily="18" charset="0"/>
              </a:rPr>
              <a:t>鰻魚、</a:t>
            </a:r>
            <a:r>
              <a:rPr lang="zh-TW" altLang="en-US" b="0" dirty="0">
                <a:solidFill>
                  <a:srgbClr val="000000"/>
                </a:solidFill>
                <a:latin typeface="標楷體" pitchFamily="65" charset="-120"/>
                <a:cs typeface="Times New Roman" pitchFamily="18" charset="0"/>
              </a:rPr>
              <a:t>九孔養殖業者，最高</a:t>
            </a:r>
            <a:r>
              <a:rPr lang="en-US" altLang="zh-TW" b="0" dirty="0">
                <a:solidFill>
                  <a:srgbClr val="000000"/>
                </a:solidFill>
                <a:latin typeface="標楷體" pitchFamily="65" charset="-120"/>
                <a:cs typeface="Times New Roman" pitchFamily="18" charset="0"/>
              </a:rPr>
              <a:t>300</a:t>
            </a:r>
            <a:r>
              <a:rPr lang="zh-TW" altLang="en-US" b="0" dirty="0">
                <a:solidFill>
                  <a:srgbClr val="000000"/>
                </a:solidFill>
                <a:latin typeface="標楷體" pitchFamily="65" charset="-120"/>
                <a:cs typeface="Times New Roman" pitchFamily="18" charset="0"/>
              </a:rPr>
              <a:t>萬元</a:t>
            </a:r>
            <a:endParaRPr lang="en-US" altLang="zh-TW" b="0" dirty="0">
              <a:solidFill>
                <a:srgbClr val="000000"/>
              </a:solidFill>
              <a:latin typeface="標楷體" pitchFamily="65" charset="-120"/>
              <a:cs typeface="Times New Roman" pitchFamily="18" charset="0"/>
            </a:endParaRPr>
          </a:p>
          <a:p>
            <a:pPr marL="1436688" indent="-533400" algn="l" eaLnBrk="0" hangingPunct="0">
              <a:lnSpc>
                <a:spcPts val="2600"/>
              </a:lnSpc>
              <a:defRPr/>
            </a:pPr>
            <a:r>
              <a:rPr lang="en-US" altLang="zh-TW" b="0" dirty="0">
                <a:solidFill>
                  <a:srgbClr val="000000"/>
                </a:solidFill>
                <a:latin typeface="標楷體" pitchFamily="65" charset="-120"/>
                <a:cs typeface="Times New Roman" pitchFamily="18" charset="0"/>
              </a:rPr>
              <a:t>(2)</a:t>
            </a:r>
            <a:r>
              <a:rPr lang="zh-TW" altLang="en-US" b="0" dirty="0">
                <a:solidFill>
                  <a:srgbClr val="000000"/>
                </a:solidFill>
                <a:latin typeface="標楷體" pitchFamily="65" charset="-120"/>
                <a:cs typeface="Times New Roman" pitchFamily="18" charset="0"/>
              </a:rPr>
              <a:t>淡水養殖</a:t>
            </a:r>
            <a:r>
              <a:rPr lang="en-US" altLang="zh-TW" b="0" dirty="0">
                <a:solidFill>
                  <a:srgbClr val="000000"/>
                </a:solidFill>
                <a:latin typeface="標楷體" pitchFamily="65" charset="-120"/>
                <a:cs typeface="Times New Roman" pitchFamily="18" charset="0"/>
              </a:rPr>
              <a:t>(</a:t>
            </a:r>
            <a:r>
              <a:rPr lang="zh-TW" altLang="en-US" b="0" dirty="0">
                <a:solidFill>
                  <a:srgbClr val="000000"/>
                </a:solidFill>
                <a:latin typeface="標楷體" pitchFamily="65" charset="-120"/>
                <a:cs typeface="Times New Roman" pitchFamily="18" charset="0"/>
              </a:rPr>
              <a:t>不含鰻魚養殖</a:t>
            </a:r>
            <a:r>
              <a:rPr lang="en-US" altLang="zh-TW" b="0" dirty="0">
                <a:solidFill>
                  <a:srgbClr val="000000"/>
                </a:solidFill>
                <a:latin typeface="標楷體" pitchFamily="65" charset="-120"/>
                <a:cs typeface="Times New Roman" pitchFamily="18" charset="0"/>
              </a:rPr>
              <a:t>)</a:t>
            </a:r>
            <a:r>
              <a:rPr lang="zh-TW" altLang="en-US" b="0" dirty="0">
                <a:solidFill>
                  <a:srgbClr val="000000"/>
                </a:solidFill>
                <a:latin typeface="標楷體" pitchFamily="65" charset="-120"/>
                <a:cs typeface="Times New Roman" pitchFamily="18" charset="0"/>
              </a:rPr>
              <a:t>戶及白蝦、虱目魚養殖</a:t>
            </a:r>
            <a:r>
              <a:rPr lang="zh-TW" altLang="en-US" b="0" dirty="0" smtClean="0">
                <a:solidFill>
                  <a:srgbClr val="000000"/>
                </a:solidFill>
                <a:latin typeface="標楷體" pitchFamily="65" charset="-120"/>
                <a:cs typeface="Times New Roman" pitchFamily="18" charset="0"/>
              </a:rPr>
              <a:t>業者</a:t>
            </a:r>
            <a:r>
              <a:rPr lang="zh-TW" altLang="en-US" b="0" dirty="0">
                <a:solidFill>
                  <a:srgbClr val="000000"/>
                </a:solidFill>
                <a:latin typeface="標楷體" pitchFamily="65" charset="-120"/>
                <a:cs typeface="Times New Roman" pitchFamily="18" charset="0"/>
              </a:rPr>
              <a:t>，最高</a:t>
            </a:r>
            <a:r>
              <a:rPr lang="en-US" altLang="zh-TW" b="0" dirty="0">
                <a:solidFill>
                  <a:srgbClr val="000000"/>
                </a:solidFill>
                <a:latin typeface="標楷體" pitchFamily="65" charset="-120"/>
                <a:cs typeface="Times New Roman" pitchFamily="18" charset="0"/>
              </a:rPr>
              <a:t>160</a:t>
            </a:r>
            <a:r>
              <a:rPr lang="zh-TW" altLang="en-US" b="0" dirty="0">
                <a:solidFill>
                  <a:srgbClr val="000000"/>
                </a:solidFill>
                <a:latin typeface="標楷體" pitchFamily="65" charset="-120"/>
                <a:cs typeface="Times New Roman" pitchFamily="18" charset="0"/>
              </a:rPr>
              <a:t>萬元</a:t>
            </a:r>
            <a:endParaRPr lang="en-US" altLang="zh-TW" b="0" dirty="0">
              <a:solidFill>
                <a:srgbClr val="000000"/>
              </a:solidFill>
              <a:latin typeface="標楷體" pitchFamily="65" charset="-120"/>
              <a:cs typeface="Times New Roman" pitchFamily="18" charset="0"/>
            </a:endParaRPr>
          </a:p>
          <a:p>
            <a:pPr indent="712788" algn="l" eaLnBrk="0" hangingPunct="0">
              <a:lnSpc>
                <a:spcPts val="2800"/>
              </a:lnSpc>
              <a:defRPr/>
            </a:pPr>
            <a:r>
              <a:rPr lang="zh-TW" altLang="en-US" b="0" dirty="0">
                <a:solidFill>
                  <a:srgbClr val="000000"/>
                </a:solidFill>
                <a:latin typeface="標楷體" pitchFamily="65" charset="-120"/>
                <a:cs typeface="Times New Roman" pitchFamily="18" charset="0"/>
              </a:rPr>
              <a:t> </a:t>
            </a:r>
            <a:r>
              <a:rPr lang="en-US" altLang="zh-TW" b="0" dirty="0">
                <a:solidFill>
                  <a:srgbClr val="000000"/>
                </a:solidFill>
                <a:latin typeface="標楷體" pitchFamily="65" charset="-120"/>
                <a:cs typeface="Times New Roman" pitchFamily="18" charset="0"/>
              </a:rPr>
              <a:t>(3)</a:t>
            </a:r>
            <a:r>
              <a:rPr lang="zh-TW" altLang="en-US" b="0" dirty="0">
                <a:solidFill>
                  <a:srgbClr val="000000"/>
                </a:solidFill>
                <a:latin typeface="標楷體" pitchFamily="65" charset="-120"/>
                <a:cs typeface="Times New Roman" pitchFamily="18" charset="0"/>
              </a:rPr>
              <a:t>淺海養殖及文蛤養殖業者，最高</a:t>
            </a:r>
            <a:r>
              <a:rPr lang="en-US" altLang="zh-TW" b="0" dirty="0">
                <a:solidFill>
                  <a:srgbClr val="000000"/>
                </a:solidFill>
                <a:latin typeface="標楷體" pitchFamily="65" charset="-120"/>
                <a:cs typeface="Times New Roman" pitchFamily="18" charset="0"/>
              </a:rPr>
              <a:t>120</a:t>
            </a:r>
            <a:r>
              <a:rPr lang="zh-TW" altLang="en-US" b="0" dirty="0">
                <a:solidFill>
                  <a:srgbClr val="000000"/>
                </a:solidFill>
                <a:latin typeface="標楷體" pitchFamily="65" charset="-120"/>
                <a:cs typeface="Times New Roman" pitchFamily="18" charset="0"/>
              </a:rPr>
              <a:t>萬元</a:t>
            </a:r>
            <a:endParaRPr lang="en-US" altLang="zh-TW" b="0" dirty="0">
              <a:solidFill>
                <a:srgbClr val="000000"/>
              </a:solidFill>
              <a:latin typeface="標楷體" pitchFamily="65" charset="-120"/>
              <a:cs typeface="Times New Roman" pitchFamily="18" charset="0"/>
            </a:endParaRPr>
          </a:p>
          <a:p>
            <a:pPr indent="712788" algn="l" eaLnBrk="0" hangingPunct="0">
              <a:lnSpc>
                <a:spcPts val="2800"/>
              </a:lnSpc>
              <a:defRPr/>
            </a:pPr>
            <a:r>
              <a:rPr lang="zh-TW" altLang="en-US" b="0" dirty="0">
                <a:solidFill>
                  <a:srgbClr val="000000"/>
                </a:solidFill>
                <a:latin typeface="標楷體" pitchFamily="65" charset="-120"/>
                <a:cs typeface="Times New Roman" pitchFamily="18" charset="0"/>
              </a:rPr>
              <a:t> </a:t>
            </a:r>
            <a:r>
              <a:rPr lang="en-US" altLang="zh-TW" b="0" dirty="0">
                <a:solidFill>
                  <a:srgbClr val="000000"/>
                </a:solidFill>
                <a:latin typeface="標楷體" pitchFamily="65" charset="-120"/>
                <a:cs typeface="Times New Roman" pitchFamily="18" charset="0"/>
              </a:rPr>
              <a:t>(4)</a:t>
            </a:r>
            <a:r>
              <a:rPr lang="zh-TW" altLang="en-US" b="0" dirty="0">
                <a:solidFill>
                  <a:srgbClr val="000000"/>
                </a:solidFill>
                <a:latin typeface="標楷體" pitchFamily="65" charset="-120"/>
                <a:cs typeface="Times New Roman" pitchFamily="18" charset="0"/>
              </a:rPr>
              <a:t>箱網養殖業者，最高</a:t>
            </a:r>
            <a:r>
              <a:rPr lang="en-US" altLang="zh-TW" b="0" dirty="0">
                <a:solidFill>
                  <a:srgbClr val="000000"/>
                </a:solidFill>
                <a:latin typeface="標楷體" pitchFamily="65" charset="-120"/>
                <a:cs typeface="Times New Roman" pitchFamily="18" charset="0"/>
              </a:rPr>
              <a:t>400</a:t>
            </a:r>
            <a:r>
              <a:rPr lang="zh-TW" altLang="en-US" b="0" dirty="0">
                <a:solidFill>
                  <a:srgbClr val="000000"/>
                </a:solidFill>
                <a:latin typeface="標楷體" pitchFamily="65" charset="-120"/>
                <a:cs typeface="Times New Roman" pitchFamily="18" charset="0"/>
              </a:rPr>
              <a:t>萬元。 </a:t>
            </a:r>
            <a:endParaRPr lang="zh-TW" altLang="en-US" b="0" dirty="0">
              <a:solidFill>
                <a:srgbClr val="0D0D11"/>
              </a:solidFill>
              <a:latin typeface="標楷體" pitchFamily="65" charset="-120"/>
            </a:endParaRPr>
          </a:p>
        </p:txBody>
      </p:sp>
      <p:sp>
        <p:nvSpPr>
          <p:cNvPr id="72709" name="標題 1"/>
          <p:cNvSpPr>
            <a:spLocks noGrp="1"/>
          </p:cNvSpPr>
          <p:nvPr>
            <p:ph type="title"/>
          </p:nvPr>
        </p:nvSpPr>
        <p:spPr/>
        <p:txBody>
          <a:bodyPr/>
          <a:lstStyle/>
          <a:p>
            <a:r>
              <a:rPr lang="zh-TW" altLang="en-US" b="1" smtClean="0"/>
              <a:t>輔導漁業經營貸款</a:t>
            </a:r>
            <a:endParaRPr lang="zh-TW" altLang="en-US" smtClean="0"/>
          </a:p>
        </p:txBody>
      </p:sp>
      <p:sp>
        <p:nvSpPr>
          <p:cNvPr id="9" name="矩形 8"/>
          <p:cNvSpPr/>
          <p:nvPr/>
        </p:nvSpPr>
        <p:spPr bwMode="auto">
          <a:xfrm>
            <a:off x="827584" y="1531962"/>
            <a:ext cx="4320000" cy="373628"/>
          </a:xfrm>
          <a:prstGeom prst="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anchor="ctr">
            <a:spAutoFit/>
          </a:bodyPr>
          <a:lstStyle/>
          <a:p>
            <a:pPr algn="l">
              <a:defRPr/>
            </a:pPr>
            <a:r>
              <a:rPr lang="zh-TW" altLang="en-US" b="0" dirty="0" smtClean="0">
                <a:solidFill>
                  <a:schemeClr val="bg1"/>
                </a:solidFill>
                <a:latin typeface="標楷體" pitchFamily="65" charset="-120"/>
              </a:rPr>
              <a:t>  貸款額度</a:t>
            </a:r>
            <a:r>
              <a:rPr lang="en-US" altLang="zh-TW" b="0" dirty="0" smtClean="0">
                <a:solidFill>
                  <a:schemeClr val="bg1"/>
                </a:solidFill>
                <a:latin typeface="標楷體" pitchFamily="65" charset="-120"/>
              </a:rPr>
              <a:t>(</a:t>
            </a:r>
            <a:r>
              <a:rPr lang="zh-TW" altLang="en-US" b="0" dirty="0" smtClean="0">
                <a:solidFill>
                  <a:schemeClr val="bg1"/>
                </a:solidFill>
                <a:latin typeface="標楷體" pitchFamily="65" charset="-120"/>
              </a:rPr>
              <a:t>續</a:t>
            </a:r>
            <a:r>
              <a:rPr lang="en-US" altLang="zh-TW" b="0" dirty="0" smtClean="0">
                <a:solidFill>
                  <a:schemeClr val="bg1"/>
                </a:solidFill>
                <a:latin typeface="標楷體" pitchFamily="65" charset="-120"/>
              </a:rPr>
              <a:t>)</a:t>
            </a:r>
            <a:endParaRPr lang="zh-TW" altLang="en-US" b="0" dirty="0">
              <a:solidFill>
                <a:schemeClr val="bg1"/>
              </a:solidFill>
              <a:latin typeface="標楷體" pitchFamily="65" charset="-120"/>
            </a:endParaRPr>
          </a:p>
        </p:txBody>
      </p:sp>
    </p:spTree>
  </p:cSld>
  <p:clrMapOvr>
    <a:masterClrMapping/>
  </p:clrMapOvr>
  <p:transition spd="med">
    <p:wipe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D7812973-869A-44BA-84C2-89D9FF51DB3C}" type="slidenum">
              <a:rPr lang="en-US" altLang="zh-TW" smtClean="0"/>
              <a:pPr>
                <a:defRPr/>
              </a:pPr>
              <a:t>29</a:t>
            </a:fld>
            <a:r>
              <a:rPr lang="en-US" altLang="zh-TW" smtClean="0"/>
              <a:t> -</a:t>
            </a:r>
            <a:endParaRPr lang="en-US" altLang="zh-TW"/>
          </a:p>
        </p:txBody>
      </p:sp>
    </p:spTree>
  </p:cSld>
  <p:clrMapOvr>
    <a:masterClrMapping/>
  </p:clrMapOvr>
  <p:transition spd="med">
    <p:wipe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35A3518D-8D57-4DEF-98E9-E5E64C5FD43A}" type="slidenum">
              <a:rPr lang="en-US" altLang="zh-TW" smtClean="0"/>
              <a:pPr>
                <a:defRPr/>
              </a:pPr>
              <a:t>30</a:t>
            </a:fld>
            <a:r>
              <a:rPr lang="en-US" altLang="zh-TW" smtClean="0"/>
              <a:t> -</a:t>
            </a:r>
            <a:endParaRPr lang="en-US" altLang="zh-TW"/>
          </a:p>
        </p:txBody>
      </p:sp>
    </p:spTree>
  </p:cSld>
  <p:clrMapOvr>
    <a:masterClrMapping/>
  </p:clrMapOvr>
  <p:transition spd="med">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1F8676D5-69E2-4718-A060-903A16501E96}" type="slidenum">
              <a:rPr lang="en-US" altLang="zh-TW" smtClean="0"/>
              <a:pPr>
                <a:defRPr/>
              </a:pPr>
              <a:t>31</a:t>
            </a:fld>
            <a:r>
              <a:rPr lang="en-US" altLang="zh-TW" smtClean="0"/>
              <a:t> -</a:t>
            </a:r>
            <a:endParaRPr lang="en-US" altLang="zh-TW"/>
          </a:p>
        </p:txBody>
      </p:sp>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0"/>
          </p:nvPr>
        </p:nvSpPr>
        <p:spPr/>
        <p:txBody>
          <a:bodyPr/>
          <a:lstStyle/>
          <a:p>
            <a:pPr>
              <a:defRPr/>
            </a:pPr>
            <a:r>
              <a:rPr lang="en-US" altLang="zh-TW" smtClean="0"/>
              <a:t>- </a:t>
            </a:r>
            <a:fld id="{C3C5F544-38D3-4CE3-9275-12F5148D2415}" type="slidenum">
              <a:rPr lang="en-US" altLang="zh-TW" smtClean="0"/>
              <a:pPr>
                <a:defRPr/>
              </a:pPr>
              <a:t>32</a:t>
            </a:fld>
            <a:r>
              <a:rPr lang="en-US" altLang="zh-TW" smtClean="0"/>
              <a:t> -</a:t>
            </a:r>
            <a:endParaRPr lang="en-US" altLang="zh-TW"/>
          </a:p>
        </p:txBody>
      </p:sp>
      <p:sp>
        <p:nvSpPr>
          <p:cNvPr id="3" name="內容版面配置區 2"/>
          <p:cNvSpPr txBox="1">
            <a:spLocks/>
          </p:cNvSpPr>
          <p:nvPr/>
        </p:nvSpPr>
        <p:spPr>
          <a:xfrm>
            <a:off x="468313" y="1628775"/>
            <a:ext cx="8229600" cy="4525963"/>
          </a:xfrm>
          <a:prstGeom prst="rect">
            <a:avLst/>
          </a:prstGeom>
        </p:spPr>
        <p:txBody>
          <a:bodyPr/>
          <a:lstStyle/>
          <a:p>
            <a:pPr marL="342900" indent="-342900" algn="l" eaLnBrk="0" hangingPunct="0">
              <a:lnSpc>
                <a:spcPct val="100000"/>
              </a:lnSpc>
              <a:spcBef>
                <a:spcPct val="20000"/>
              </a:spcBef>
              <a:buFont typeface="Wingdings" pitchFamily="2" charset="2"/>
              <a:buNone/>
              <a:defRPr/>
            </a:pPr>
            <a:endParaRPr lang="zh-TW" altLang="en-US" sz="2800" b="0" kern="0">
              <a:solidFill>
                <a:schemeClr val="tx1"/>
              </a:solidFill>
              <a:latin typeface="微軟正黑體" pitchFamily="34" charset="-120"/>
              <a:ea typeface="微軟正黑體" pitchFamily="34" charset="-120"/>
            </a:endParaRPr>
          </a:p>
          <a:p>
            <a:pPr marL="342900" indent="-342900" algn="l" eaLnBrk="0" hangingPunct="0">
              <a:lnSpc>
                <a:spcPct val="100000"/>
              </a:lnSpc>
              <a:spcBef>
                <a:spcPct val="20000"/>
              </a:spcBef>
              <a:buFont typeface="Wingdings" pitchFamily="2" charset="2"/>
              <a:buChar char="Ø"/>
              <a:defRPr/>
            </a:pPr>
            <a:endParaRPr lang="zh-TW" altLang="en-US" sz="2800" b="0" kern="0" dirty="0">
              <a:solidFill>
                <a:schemeClr val="tx1"/>
              </a:solidFill>
              <a:latin typeface="+mn-lt"/>
              <a:ea typeface="+mn-ea"/>
            </a:endParaRPr>
          </a:p>
        </p:txBody>
      </p:sp>
      <p:pic>
        <p:nvPicPr>
          <p:cNvPr id="76804" name="圖片 4" descr="2d41a5c8.jpg"/>
          <p:cNvPicPr>
            <a:picLocks noChangeAspect="1"/>
          </p:cNvPicPr>
          <p:nvPr/>
        </p:nvPicPr>
        <p:blipFill>
          <a:blip r:embed="rId2" cstate="print">
            <a:clrChange>
              <a:clrFrom>
                <a:srgbClr val="FFFEFC"/>
              </a:clrFrom>
              <a:clrTo>
                <a:srgbClr val="FFFEFC">
                  <a:alpha val="0"/>
                </a:srgbClr>
              </a:clrTo>
            </a:clrChange>
          </a:blip>
          <a:srcRect/>
          <a:stretch>
            <a:fillRect/>
          </a:stretch>
        </p:blipFill>
        <p:spPr bwMode="auto">
          <a:xfrm>
            <a:off x="611188" y="1412875"/>
            <a:ext cx="1728787" cy="1295400"/>
          </a:xfrm>
          <a:prstGeom prst="rect">
            <a:avLst/>
          </a:prstGeom>
          <a:noFill/>
          <a:ln w="9525">
            <a:noFill/>
            <a:miter lim="800000"/>
            <a:headEnd/>
            <a:tailEnd/>
          </a:ln>
        </p:spPr>
      </p:pic>
      <p:sp>
        <p:nvSpPr>
          <p:cNvPr id="6" name="雲朵形圖說文字 5"/>
          <p:cNvSpPr/>
          <p:nvPr/>
        </p:nvSpPr>
        <p:spPr>
          <a:xfrm>
            <a:off x="2411413" y="1484313"/>
            <a:ext cx="5400675" cy="1008062"/>
          </a:xfrm>
          <a:prstGeom prst="cloudCallout">
            <a:avLst>
              <a:gd name="adj1" fmla="val -43354"/>
              <a:gd name="adj2" fmla="val 42332"/>
            </a:avLst>
          </a:prstGeom>
        </p:spPr>
        <p:style>
          <a:lnRef idx="1">
            <a:schemeClr val="accent6"/>
          </a:lnRef>
          <a:fillRef idx="2">
            <a:schemeClr val="accent6"/>
          </a:fillRef>
          <a:effectRef idx="1">
            <a:schemeClr val="accent6"/>
          </a:effectRef>
          <a:fontRef idx="minor">
            <a:schemeClr val="dk1"/>
          </a:fontRef>
        </p:style>
        <p:txBody>
          <a:bodyPr anchor="ctr"/>
          <a:lstStyle/>
          <a:p>
            <a:pPr>
              <a:lnSpc>
                <a:spcPts val="3000"/>
              </a:lnSpc>
              <a:defRPr/>
            </a:pPr>
            <a:r>
              <a:rPr lang="zh-TW" altLang="en-US" sz="2000" dirty="0">
                <a:latin typeface="標楷體" pitchFamily="65" charset="-120"/>
              </a:rPr>
              <a:t>什麼是雞蛋友善生產系統定義及指南？</a:t>
            </a:r>
          </a:p>
        </p:txBody>
      </p:sp>
      <p:pic>
        <p:nvPicPr>
          <p:cNvPr id="76806" name="圖片 6" descr="thCAM6W9WN.jpg"/>
          <p:cNvPicPr>
            <a:picLocks noChangeAspect="1"/>
          </p:cNvPicPr>
          <p:nvPr/>
        </p:nvPicPr>
        <p:blipFill>
          <a:blip r:embed="rId3" cstate="print">
            <a:clrChange>
              <a:clrFrom>
                <a:srgbClr val="FFFFFF"/>
              </a:clrFrom>
              <a:clrTo>
                <a:srgbClr val="FFFFFF">
                  <a:alpha val="0"/>
                </a:srgbClr>
              </a:clrTo>
            </a:clrChange>
          </a:blip>
          <a:srcRect/>
          <a:stretch>
            <a:fillRect/>
          </a:stretch>
        </p:blipFill>
        <p:spPr bwMode="auto">
          <a:xfrm>
            <a:off x="7524750" y="4365625"/>
            <a:ext cx="1619250" cy="2336800"/>
          </a:xfrm>
          <a:prstGeom prst="rect">
            <a:avLst/>
          </a:prstGeom>
          <a:noFill/>
          <a:ln w="9525">
            <a:noFill/>
            <a:miter lim="800000"/>
            <a:headEnd/>
            <a:tailEnd/>
          </a:ln>
        </p:spPr>
      </p:pic>
      <p:graphicFrame>
        <p:nvGraphicFramePr>
          <p:cNvPr id="10" name="資料庫圖表 9"/>
          <p:cNvGraphicFramePr/>
          <p:nvPr/>
        </p:nvGraphicFramePr>
        <p:xfrm>
          <a:off x="899592" y="2780928"/>
          <a:ext cx="6408712" cy="3780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6808" name="矩形 10"/>
          <p:cNvSpPr>
            <a:spLocks noChangeArrowheads="1"/>
          </p:cNvSpPr>
          <p:nvPr/>
        </p:nvSpPr>
        <p:spPr bwMode="auto">
          <a:xfrm>
            <a:off x="539750" y="360363"/>
            <a:ext cx="7513638" cy="560387"/>
          </a:xfrm>
          <a:prstGeom prst="rect">
            <a:avLst/>
          </a:prstGeom>
          <a:noFill/>
          <a:ln w="9525">
            <a:noFill/>
            <a:miter lim="800000"/>
            <a:headEnd/>
            <a:tailEnd/>
          </a:ln>
        </p:spPr>
        <p:txBody>
          <a:bodyPr>
            <a:spAutoFit/>
          </a:bodyPr>
          <a:lstStyle/>
          <a:p>
            <a:r>
              <a:rPr lang="zh-TW" altLang="en-US" sz="4000">
                <a:solidFill>
                  <a:schemeClr val="accent2"/>
                </a:solidFill>
              </a:rPr>
              <a:t>提升畜禽產業經營貸款</a:t>
            </a:r>
          </a:p>
        </p:txBody>
      </p:sp>
    </p:spTree>
  </p:cSld>
  <p:clrMapOvr>
    <a:masterClrMapping/>
  </p:clrMapOvr>
  <p:transition spd="med">
    <p:wipe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5B90EBD-66D1-4A1D-8862-9E091FBFE459}" type="slidenum">
              <a:rPr lang="en-US" altLang="zh-TW" smtClean="0"/>
              <a:pPr>
                <a:defRPr/>
              </a:pPr>
              <a:t>33</a:t>
            </a:fld>
            <a:r>
              <a:rPr lang="en-US" altLang="zh-TW" smtClean="0"/>
              <a:t> -</a:t>
            </a:r>
            <a:endParaRPr lang="en-US" altLang="zh-TW"/>
          </a:p>
        </p:txBody>
      </p:sp>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0F0A53C7-5464-47C2-8E79-9F810C4AEC79}" type="slidenum">
              <a:rPr lang="en-US" altLang="zh-TW" smtClean="0"/>
              <a:pPr>
                <a:defRPr/>
              </a:pPr>
              <a:t>34</a:t>
            </a:fld>
            <a:r>
              <a:rPr lang="en-US" altLang="zh-TW" smtClean="0"/>
              <a:t> -</a:t>
            </a:r>
            <a:endParaRPr lang="en-US" altLang="zh-TW"/>
          </a:p>
        </p:txBody>
      </p:sp>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5F3196B9-7C55-4B11-821B-D15EC0502F3C}" type="slidenum">
              <a:rPr lang="en-US" altLang="zh-TW" smtClean="0"/>
              <a:pPr>
                <a:defRPr/>
              </a:pPr>
              <a:t>35</a:t>
            </a:fld>
            <a:r>
              <a:rPr lang="en-US" altLang="zh-TW" smtClean="0"/>
              <a:t> -</a:t>
            </a:r>
            <a:endParaRPr lang="en-US" altLang="zh-TW"/>
          </a:p>
        </p:txBody>
      </p:sp>
      <p:graphicFrame>
        <p:nvGraphicFramePr>
          <p:cNvPr id="6" name="內容版面配置區 5"/>
          <p:cNvGraphicFramePr>
            <a:graphicFrameLocks noGrp="1"/>
          </p:cNvGraphicFramePr>
          <p:nvPr>
            <p:ph idx="1"/>
          </p:nvPr>
        </p:nvGraphicFramePr>
        <p:xfrm>
          <a:off x="539552" y="1340768"/>
          <a:ext cx="8026400" cy="499119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表格 11"/>
          <p:cNvGraphicFramePr>
            <a:graphicFrameLocks noGrp="1"/>
          </p:cNvGraphicFramePr>
          <p:nvPr/>
        </p:nvGraphicFramePr>
        <p:xfrm>
          <a:off x="539553" y="2488271"/>
          <a:ext cx="8064894" cy="3749040"/>
        </p:xfrm>
        <a:graphic>
          <a:graphicData uri="http://schemas.openxmlformats.org/drawingml/2006/table">
            <a:tbl>
              <a:tblPr firstRow="1" bandRow="1">
                <a:tableStyleId>{5C22544A-7EE6-4342-B048-85BDC9FD1C3A}</a:tableStyleId>
              </a:tblPr>
              <a:tblGrid>
                <a:gridCol w="3816423"/>
                <a:gridCol w="2520280"/>
                <a:gridCol w="1728191"/>
              </a:tblGrid>
              <a:tr h="456637">
                <a:tc gridSpan="3">
                  <a:txBody>
                    <a:bodyPr/>
                    <a:lstStyle/>
                    <a:p>
                      <a:pPr algn="ctr"/>
                      <a:r>
                        <a:rPr lang="zh-TW" altLang="en-US" sz="2400" baseline="0" dirty="0" smtClean="0"/>
                        <a:t>  最高</a:t>
                      </a:r>
                      <a:r>
                        <a:rPr lang="zh-TW" altLang="en-US" sz="2400" dirty="0" smtClean="0"/>
                        <a:t>貸款額度</a:t>
                      </a:r>
                      <a:endParaRPr lang="zh-TW" altLang="en-US" sz="2400" dirty="0"/>
                    </a:p>
                  </a:txBody>
                  <a:tcPr/>
                </a:tc>
                <a:tc hMerge="1">
                  <a:txBody>
                    <a:bodyPr/>
                    <a:lstStyle/>
                    <a:p>
                      <a:endParaRPr lang="zh-TW" altLang="en-US" dirty="0"/>
                    </a:p>
                  </a:txBody>
                  <a:tcPr/>
                </a:tc>
                <a:tc hMerge="1">
                  <a:txBody>
                    <a:bodyPr/>
                    <a:lstStyle/>
                    <a:p>
                      <a:endParaRPr lang="zh-TW" altLang="en-US" dirty="0"/>
                    </a:p>
                  </a:txBody>
                  <a:tcPr/>
                </a:tc>
              </a:tr>
              <a:tr h="365309">
                <a:tc>
                  <a:txBody>
                    <a:bodyPr/>
                    <a:lstStyle/>
                    <a:p>
                      <a:pPr algn="l"/>
                      <a:r>
                        <a:rPr lang="zh-TW" altLang="en-US" b="1" dirty="0" smtClean="0"/>
                        <a:t>貸款對象</a:t>
                      </a:r>
                      <a:endParaRPr lang="zh-TW" altLang="en-US" b="1" dirty="0"/>
                    </a:p>
                  </a:txBody>
                  <a:tcPr/>
                </a:tc>
                <a:tc>
                  <a:txBody>
                    <a:bodyPr/>
                    <a:lstStyle/>
                    <a:p>
                      <a:pPr algn="l"/>
                      <a:r>
                        <a:rPr lang="zh-TW" altLang="en-US" b="1" dirty="0" smtClean="0"/>
                        <a:t>資本資出</a:t>
                      </a:r>
                      <a:endParaRPr lang="zh-TW" altLang="en-US" b="1" dirty="0"/>
                    </a:p>
                  </a:txBody>
                  <a:tcPr/>
                </a:tc>
                <a:tc>
                  <a:txBody>
                    <a:bodyPr/>
                    <a:lstStyle/>
                    <a:p>
                      <a:pPr algn="l"/>
                      <a:r>
                        <a:rPr lang="zh-TW" altLang="en-US" b="1" dirty="0" smtClean="0"/>
                        <a:t>其中週轉金</a:t>
                      </a:r>
                      <a:endParaRPr lang="zh-TW" altLang="en-US" b="1" dirty="0"/>
                    </a:p>
                  </a:txBody>
                  <a:tcPr/>
                </a:tc>
              </a:tr>
              <a:tr h="9132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mn-ea"/>
                          <a:ea typeface="+mn-ea"/>
                        </a:rPr>
                        <a:t>(</a:t>
                      </a:r>
                      <a:r>
                        <a:rPr lang="zh-TW" altLang="en-US" dirty="0" smtClean="0">
                          <a:latin typeface="+mn-ea"/>
                          <a:ea typeface="+mn-ea"/>
                        </a:rPr>
                        <a:t>一</a:t>
                      </a:r>
                      <a:r>
                        <a:rPr lang="en-US" altLang="zh-TW" dirty="0" smtClean="0">
                          <a:latin typeface="+mn-ea"/>
                          <a:ea typeface="+mn-ea"/>
                        </a:rPr>
                        <a:t>)</a:t>
                      </a:r>
                      <a:r>
                        <a:rPr lang="zh-TW" altLang="zh-TW" dirty="0" smtClean="0">
                          <a:latin typeface="+mn-ea"/>
                          <a:ea typeface="+mn-ea"/>
                        </a:rPr>
                        <a:t>改善草食家畜經營類</a:t>
                      </a:r>
                      <a:endParaRPr lang="en-US" altLang="zh-TW" dirty="0" smtClean="0">
                        <a:latin typeface="+mn-ea"/>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mn-ea"/>
                          <a:ea typeface="+mn-ea"/>
                        </a:rPr>
                        <a:t>(</a:t>
                      </a:r>
                      <a:r>
                        <a:rPr lang="zh-TW" altLang="en-US" dirty="0" smtClean="0">
                          <a:latin typeface="+mn-ea"/>
                          <a:ea typeface="+mn-ea"/>
                        </a:rPr>
                        <a:t>二</a:t>
                      </a:r>
                      <a:r>
                        <a:rPr lang="en-US" altLang="zh-TW" dirty="0" smtClean="0">
                          <a:latin typeface="+mn-ea"/>
                          <a:ea typeface="+mn-ea"/>
                        </a:rPr>
                        <a:t>)</a:t>
                      </a:r>
                      <a:r>
                        <a:rPr lang="zh-TW" altLang="zh-TW" dirty="0" smtClean="0">
                          <a:latin typeface="+mn-ea"/>
                          <a:ea typeface="+mn-ea"/>
                        </a:rPr>
                        <a:t>提升養豬經營類</a:t>
                      </a:r>
                      <a:endParaRPr lang="en-US" altLang="zh-TW" dirty="0" smtClean="0">
                        <a:latin typeface="+mn-ea"/>
                        <a:ea typeface="+mn-ea"/>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mn-ea"/>
                          <a:ea typeface="+mn-ea"/>
                        </a:rPr>
                        <a:t>(</a:t>
                      </a:r>
                      <a:r>
                        <a:rPr lang="zh-TW" altLang="en-US" dirty="0" smtClean="0">
                          <a:latin typeface="+mn-ea"/>
                          <a:ea typeface="+mn-ea"/>
                        </a:rPr>
                        <a:t>三</a:t>
                      </a:r>
                      <a:r>
                        <a:rPr lang="en-US" altLang="zh-TW" dirty="0" smtClean="0">
                          <a:latin typeface="+mn-ea"/>
                          <a:ea typeface="+mn-ea"/>
                        </a:rPr>
                        <a:t>)</a:t>
                      </a:r>
                      <a:r>
                        <a:rPr lang="zh-TW" altLang="zh-TW" dirty="0" smtClean="0">
                          <a:latin typeface="+mn-ea"/>
                          <a:ea typeface="+mn-ea"/>
                        </a:rPr>
                        <a:t>提升家禽產業經營類</a:t>
                      </a:r>
                      <a:endParaRPr lang="zh-TW" altLang="en-US" dirty="0"/>
                    </a:p>
                  </a:txBody>
                  <a:tcPr/>
                </a:tc>
                <a:tc>
                  <a:txBody>
                    <a:bodyPr/>
                    <a:lstStyle/>
                    <a:p>
                      <a:endParaRPr lang="en-US" altLang="zh-TW" dirty="0" smtClean="0"/>
                    </a:p>
                    <a:p>
                      <a:r>
                        <a:rPr lang="en-US" altLang="zh-TW" dirty="0" smtClean="0"/>
                        <a:t>2,000</a:t>
                      </a:r>
                      <a:r>
                        <a:rPr lang="zh-TW" altLang="en-US" dirty="0" smtClean="0"/>
                        <a:t>萬元</a:t>
                      </a:r>
                      <a:endParaRPr lang="zh-TW" altLang="en-US" dirty="0"/>
                    </a:p>
                  </a:txBody>
                  <a:tcPr/>
                </a:tc>
                <a:tc>
                  <a:txBody>
                    <a:bodyPr/>
                    <a:lstStyle/>
                    <a:p>
                      <a:endParaRPr lang="en-US" altLang="zh-TW" dirty="0" smtClean="0"/>
                    </a:p>
                    <a:p>
                      <a:r>
                        <a:rPr lang="en-US" altLang="zh-TW" dirty="0" smtClean="0"/>
                        <a:t>500</a:t>
                      </a:r>
                      <a:r>
                        <a:rPr lang="zh-TW" altLang="en-US" dirty="0" smtClean="0"/>
                        <a:t>萬元</a:t>
                      </a:r>
                      <a:endParaRPr lang="zh-TW" altLang="en-US" dirty="0"/>
                    </a:p>
                  </a:txBody>
                  <a:tcPr/>
                </a:tc>
              </a:tr>
              <a:tr h="639290">
                <a:tc>
                  <a:txBody>
                    <a:bodyPr/>
                    <a:lstStyle/>
                    <a:p>
                      <a:r>
                        <a:rPr lang="en-US" altLang="zh-TW" dirty="0" smtClean="0"/>
                        <a:t>(</a:t>
                      </a:r>
                      <a:r>
                        <a:rPr lang="zh-TW" altLang="en-US" dirty="0" smtClean="0"/>
                        <a:t>四</a:t>
                      </a:r>
                      <a:r>
                        <a:rPr lang="en-US" altLang="zh-TW" dirty="0" smtClean="0"/>
                        <a:t>)</a:t>
                      </a:r>
                      <a:r>
                        <a:rPr lang="zh-TW" altLang="en-US" dirty="0" smtClean="0"/>
                        <a:t>畜牧污染防治類</a:t>
                      </a:r>
                      <a:r>
                        <a:rPr lang="en-US" altLang="zh-TW" dirty="0" smtClean="0"/>
                        <a:t>-</a:t>
                      </a:r>
                      <a:r>
                        <a:rPr lang="zh-TW" altLang="en-US" dirty="0" smtClean="0"/>
                        <a:t>畜牧場</a:t>
                      </a:r>
                      <a:r>
                        <a:rPr lang="en-US" altLang="zh-TW" dirty="0" smtClean="0"/>
                        <a:t>(</a:t>
                      </a:r>
                      <a:r>
                        <a:rPr lang="zh-TW" altLang="en-US" dirty="0" smtClean="0"/>
                        <a:t>戶</a:t>
                      </a:r>
                      <a:r>
                        <a:rPr lang="en-US" altLang="zh-TW" dirty="0" smtClean="0"/>
                        <a:t>)</a:t>
                      </a:r>
                    </a:p>
                    <a:p>
                      <a:r>
                        <a:rPr lang="zh-TW" altLang="en-US" dirty="0" smtClean="0"/>
                        <a:t>                                    </a:t>
                      </a:r>
                      <a:r>
                        <a:rPr lang="en-US" altLang="zh-TW" dirty="0" smtClean="0"/>
                        <a:t>-</a:t>
                      </a:r>
                      <a:r>
                        <a:rPr lang="zh-TW" altLang="en-US" dirty="0" smtClean="0"/>
                        <a:t>畜禽糞堆肥場</a:t>
                      </a:r>
                      <a:endParaRPr lang="zh-TW" altLang="en-US" dirty="0"/>
                    </a:p>
                  </a:txBody>
                  <a:tcPr/>
                </a:tc>
                <a:tc>
                  <a:txBody>
                    <a:bodyPr/>
                    <a:lstStyle/>
                    <a:p>
                      <a:pPr algn="l"/>
                      <a:r>
                        <a:rPr lang="en-US" altLang="zh-TW" dirty="0" smtClean="0"/>
                        <a:t>1,000</a:t>
                      </a:r>
                      <a:r>
                        <a:rPr lang="zh-TW" altLang="en-US" dirty="0" smtClean="0"/>
                        <a:t>萬元</a:t>
                      </a:r>
                      <a:r>
                        <a:rPr lang="en-US" altLang="zh-TW" dirty="0" smtClean="0"/>
                        <a:t>(</a:t>
                      </a:r>
                      <a:r>
                        <a:rPr lang="zh-TW" altLang="en-US" dirty="0" smtClean="0"/>
                        <a:t>設備</a:t>
                      </a:r>
                      <a:r>
                        <a:rPr lang="en-US" altLang="zh-TW" dirty="0" smtClean="0"/>
                        <a:t>9</a:t>
                      </a:r>
                      <a:r>
                        <a:rPr lang="zh-TW" altLang="en-US" dirty="0" smtClean="0"/>
                        <a:t>成核貸</a:t>
                      </a:r>
                      <a:r>
                        <a:rPr lang="en-US" altLang="zh-TW" dirty="0" smtClean="0"/>
                        <a:t>)</a:t>
                      </a:r>
                      <a:endParaRPr lang="zh-TW" altLang="en-US" dirty="0"/>
                    </a:p>
                  </a:txBody>
                  <a:tcPr anchor="ctr"/>
                </a:tc>
                <a:tc>
                  <a:txBody>
                    <a:bodyPr/>
                    <a:lstStyle/>
                    <a:p>
                      <a:r>
                        <a:rPr lang="en-US" altLang="zh-TW" dirty="0" smtClean="0"/>
                        <a:t>-</a:t>
                      </a:r>
                    </a:p>
                    <a:p>
                      <a:r>
                        <a:rPr lang="en-US" altLang="zh-TW" dirty="0" smtClean="0"/>
                        <a:t>600</a:t>
                      </a:r>
                      <a:r>
                        <a:rPr lang="zh-TW" altLang="en-US" dirty="0" smtClean="0"/>
                        <a:t>萬元</a:t>
                      </a:r>
                      <a:endParaRPr lang="zh-TW" altLang="en-US" dirty="0"/>
                    </a:p>
                  </a:txBody>
                  <a:tcPr/>
                </a:tc>
              </a:tr>
              <a:tr h="3653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mn-ea"/>
                          <a:ea typeface="+mn-ea"/>
                        </a:rPr>
                        <a:t>(</a:t>
                      </a:r>
                      <a:r>
                        <a:rPr lang="zh-TW" altLang="en-US" dirty="0" smtClean="0">
                          <a:latin typeface="+mn-ea"/>
                          <a:ea typeface="+mn-ea"/>
                        </a:rPr>
                        <a:t>五</a:t>
                      </a:r>
                      <a:r>
                        <a:rPr lang="en-US" altLang="zh-TW" dirty="0" smtClean="0">
                          <a:latin typeface="+mn-ea"/>
                          <a:ea typeface="+mn-ea"/>
                        </a:rPr>
                        <a:t>)</a:t>
                      </a:r>
                      <a:r>
                        <a:rPr lang="zh-TW" altLang="zh-TW" dirty="0" smtClean="0">
                          <a:latin typeface="+mn-ea"/>
                          <a:ea typeface="+mn-ea"/>
                        </a:rPr>
                        <a:t>提升畜禽肉品生產經營類</a:t>
                      </a:r>
                      <a:endParaRPr lang="zh-TW" altLang="en-US" dirty="0"/>
                    </a:p>
                  </a:txBody>
                  <a:tcPr/>
                </a:tc>
                <a:tc>
                  <a:txBody>
                    <a:bodyPr/>
                    <a:lstStyle/>
                    <a:p>
                      <a:r>
                        <a:rPr lang="en-US" altLang="zh-TW" dirty="0" smtClean="0"/>
                        <a:t>3,000</a:t>
                      </a:r>
                      <a:r>
                        <a:rPr lang="zh-TW" altLang="en-US" dirty="0" smtClean="0"/>
                        <a:t>萬元</a:t>
                      </a:r>
                      <a:endParaRPr lang="zh-TW" altLang="en-US" dirty="0"/>
                    </a:p>
                  </a:txBody>
                  <a:tcPr/>
                </a:tc>
                <a:tc>
                  <a:txBody>
                    <a:bodyPr/>
                    <a:lstStyle/>
                    <a:p>
                      <a:r>
                        <a:rPr lang="en-US" altLang="zh-TW" dirty="0" smtClean="0"/>
                        <a:t>1,000</a:t>
                      </a:r>
                      <a:r>
                        <a:rPr lang="zh-TW" altLang="en-US" dirty="0" smtClean="0"/>
                        <a:t>萬元</a:t>
                      </a:r>
                      <a:endParaRPr lang="zh-TW" altLang="en-US" dirty="0"/>
                    </a:p>
                  </a:txBody>
                  <a:tcPr/>
                </a:tc>
              </a:tr>
              <a:tr h="3653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mn-ea"/>
                          <a:ea typeface="+mn-ea"/>
                        </a:rPr>
                        <a:t>(</a:t>
                      </a:r>
                      <a:r>
                        <a:rPr lang="zh-TW" altLang="en-US" dirty="0" smtClean="0">
                          <a:latin typeface="+mn-ea"/>
                          <a:ea typeface="+mn-ea"/>
                        </a:rPr>
                        <a:t>六</a:t>
                      </a:r>
                      <a:r>
                        <a:rPr lang="en-US" altLang="zh-TW" dirty="0" smtClean="0">
                          <a:latin typeface="+mn-ea"/>
                          <a:ea typeface="+mn-ea"/>
                        </a:rPr>
                        <a:t>)</a:t>
                      </a:r>
                      <a:r>
                        <a:rPr lang="zh-TW" altLang="zh-TW" dirty="0" smtClean="0">
                          <a:latin typeface="+mn-ea"/>
                          <a:ea typeface="+mn-ea"/>
                        </a:rPr>
                        <a:t>雞蛋友善生產系統類</a:t>
                      </a:r>
                      <a:endParaRPr lang="zh-TW" altLang="en-US" dirty="0"/>
                    </a:p>
                  </a:txBody>
                  <a:tcPr/>
                </a:tc>
                <a:tc>
                  <a:txBody>
                    <a:bodyPr/>
                    <a:lstStyle/>
                    <a:p>
                      <a:r>
                        <a:rPr lang="en-US" altLang="zh-TW" dirty="0" smtClean="0"/>
                        <a:t>3,000</a:t>
                      </a:r>
                      <a:r>
                        <a:rPr lang="zh-TW" altLang="en-US" dirty="0" smtClean="0"/>
                        <a:t>萬元</a:t>
                      </a:r>
                      <a:endParaRPr lang="zh-TW" altLang="en-US" dirty="0"/>
                    </a:p>
                  </a:txBody>
                  <a:tcPr/>
                </a:tc>
                <a:tc>
                  <a:txBody>
                    <a:bodyPr/>
                    <a:lstStyle/>
                    <a:p>
                      <a:r>
                        <a:rPr lang="en-US" altLang="zh-TW" dirty="0" smtClean="0"/>
                        <a:t>1,000</a:t>
                      </a:r>
                      <a:r>
                        <a:rPr lang="zh-TW" altLang="en-US" dirty="0" smtClean="0"/>
                        <a:t>萬元</a:t>
                      </a:r>
                      <a:endParaRPr lang="zh-TW" altLang="en-US" dirty="0"/>
                    </a:p>
                  </a:txBody>
                  <a:tcPr/>
                </a:tc>
              </a:tr>
              <a:tr h="639290">
                <a:tc gridSpan="3">
                  <a:txBody>
                    <a:bodyPr/>
                    <a:lstStyle/>
                    <a:p>
                      <a:pPr marL="450850" marR="0" lvl="0" indent="-450850" algn="l" defTabSz="914400" rtl="0" eaLnBrk="1" fontAlgn="auto" latinLnBrk="0" hangingPunct="1">
                        <a:lnSpc>
                          <a:spcPct val="100000"/>
                        </a:lnSpc>
                        <a:spcBef>
                          <a:spcPts val="0"/>
                        </a:spcBef>
                        <a:spcAft>
                          <a:spcPts val="0"/>
                        </a:spcAft>
                        <a:buClrTx/>
                        <a:buSzTx/>
                        <a:buFontTx/>
                        <a:buNone/>
                        <a:tabLst/>
                        <a:defRPr/>
                      </a:pPr>
                      <a:r>
                        <a:rPr lang="en-US" altLang="zh-TW" dirty="0" smtClean="0">
                          <a:solidFill>
                            <a:schemeClr val="tx1"/>
                          </a:solidFill>
                          <a:latin typeface="+mn-ea"/>
                          <a:ea typeface="+mn-ea"/>
                        </a:rPr>
                        <a:t>(</a:t>
                      </a:r>
                      <a:r>
                        <a:rPr lang="zh-TW" altLang="en-US" dirty="0" smtClean="0">
                          <a:solidFill>
                            <a:schemeClr val="tx1"/>
                          </a:solidFill>
                          <a:latin typeface="+mn-ea"/>
                          <a:ea typeface="+mn-ea"/>
                        </a:rPr>
                        <a:t>七</a:t>
                      </a:r>
                      <a:r>
                        <a:rPr lang="en-US" altLang="zh-TW" dirty="0" smtClean="0">
                          <a:solidFill>
                            <a:schemeClr val="tx1"/>
                          </a:solidFill>
                          <a:latin typeface="+mn-ea"/>
                          <a:ea typeface="+mn-ea"/>
                        </a:rPr>
                        <a:t>)</a:t>
                      </a:r>
                      <a:r>
                        <a:rPr lang="zh-TW" altLang="en-US" dirty="0" smtClean="0">
                          <a:solidFill>
                            <a:schemeClr val="tx1"/>
                          </a:solidFill>
                          <a:latin typeface="+mn-ea"/>
                          <a:ea typeface="+mn-ea"/>
                        </a:rPr>
                        <a:t>有特殊情形，報經中央主管機關專案同意者，其最高貸款額度不受前項之限制。</a:t>
                      </a:r>
                      <a:endParaRPr lang="zh-TW" altLang="en-US" dirty="0">
                        <a:solidFill>
                          <a:schemeClr val="tx1"/>
                        </a:solidFill>
                      </a:endParaRPr>
                    </a:p>
                  </a:txBody>
                  <a:tcPr/>
                </a:tc>
                <a:tc hMerge="1">
                  <a:txBody>
                    <a:bodyPr/>
                    <a:lstStyle/>
                    <a:p>
                      <a:endParaRPr lang="zh-TW" altLang="en-US" dirty="0"/>
                    </a:p>
                  </a:txBody>
                  <a:tcPr/>
                </a:tc>
                <a:tc hMerge="1">
                  <a:txBody>
                    <a:bodyPr/>
                    <a:lstStyle/>
                    <a:p>
                      <a:endParaRPr lang="zh-TW" altLang="en-US" dirty="0"/>
                    </a:p>
                  </a:txBody>
                  <a:tcPr/>
                </a:tc>
              </a:tr>
            </a:tbl>
          </a:graphicData>
        </a:graphic>
      </p:graphicFrame>
      <p:grpSp>
        <p:nvGrpSpPr>
          <p:cNvPr id="13" name="Group 28"/>
          <p:cNvGrpSpPr>
            <a:grpSpLocks/>
          </p:cNvGrpSpPr>
          <p:nvPr/>
        </p:nvGrpSpPr>
        <p:grpSpPr bwMode="auto">
          <a:xfrm>
            <a:off x="107504" y="6165304"/>
            <a:ext cx="1008112" cy="692696"/>
            <a:chOff x="3481" y="1648"/>
            <a:chExt cx="633" cy="542"/>
          </a:xfrm>
        </p:grpSpPr>
        <p:sp>
          <p:nvSpPr>
            <p:cNvPr id="14"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15" name="Picture 30" descr="WindowsIcon"/>
            <p:cNvPicPr>
              <a:picLocks noChangeAspect="1" noChangeArrowheads="1"/>
            </p:cNvPicPr>
            <p:nvPr/>
          </p:nvPicPr>
          <p:blipFill>
            <a:blip r:embed="rId12" cstate="print"/>
            <a:srcRect/>
            <a:stretch>
              <a:fillRect/>
            </a:stretch>
          </p:blipFill>
          <p:spPr bwMode="auto">
            <a:xfrm>
              <a:off x="3670" y="1648"/>
              <a:ext cx="444" cy="384"/>
            </a:xfrm>
            <a:prstGeom prst="rect">
              <a:avLst/>
            </a:prstGeom>
            <a:noFill/>
            <a:ln w="9525">
              <a:noFill/>
              <a:miter lim="800000"/>
              <a:headEnd/>
              <a:tailEnd/>
            </a:ln>
          </p:spPr>
        </p:pic>
      </p:grpSp>
      <p:sp>
        <p:nvSpPr>
          <p:cNvPr id="17" name="文字方塊 16"/>
          <p:cNvSpPr txBox="1"/>
          <p:nvPr/>
        </p:nvSpPr>
        <p:spPr>
          <a:xfrm>
            <a:off x="971600" y="6309320"/>
            <a:ext cx="7776864" cy="387286"/>
          </a:xfrm>
          <a:prstGeom prst="rect">
            <a:avLst/>
          </a:prstGeom>
          <a:noFill/>
        </p:spPr>
        <p:txBody>
          <a:bodyPr wrap="square" rtlCol="0">
            <a:spAutoFit/>
          </a:bodyPr>
          <a:lstStyle/>
          <a:p>
            <a:pPr algn="l">
              <a:lnSpc>
                <a:spcPts val="2300"/>
              </a:lnSpc>
              <a:spcAft>
                <a:spcPts val="0"/>
              </a:spcAft>
            </a:pPr>
            <a:r>
              <a:rPr lang="en-US" altLang="zh-TW" sz="2000" kern="100" dirty="0" smtClean="0">
                <a:solidFill>
                  <a:srgbClr val="FF0000"/>
                </a:solidFill>
                <a:latin typeface="+mn-ea"/>
                <a:ea typeface="+mn-ea"/>
                <a:cs typeface="Times New Roman"/>
              </a:rPr>
              <a:t>105</a:t>
            </a:r>
            <a:r>
              <a:rPr lang="zh-TW" altLang="en-US" sz="2000" kern="100" dirty="0" smtClean="0">
                <a:solidFill>
                  <a:srgbClr val="FF0000"/>
                </a:solidFill>
                <a:latin typeface="+mn-ea"/>
                <a:ea typeface="+mn-ea"/>
                <a:cs typeface="Times New Roman"/>
              </a:rPr>
              <a:t>年</a:t>
            </a:r>
            <a:r>
              <a:rPr lang="en-US" altLang="zh-TW" sz="2000" kern="100" dirty="0" smtClean="0">
                <a:solidFill>
                  <a:srgbClr val="FF0000"/>
                </a:solidFill>
                <a:latin typeface="+mn-ea"/>
                <a:ea typeface="+mn-ea"/>
                <a:cs typeface="Times New Roman"/>
              </a:rPr>
              <a:t>3</a:t>
            </a:r>
            <a:r>
              <a:rPr lang="zh-TW" altLang="en-US" sz="2000" kern="100" dirty="0" smtClean="0">
                <a:solidFill>
                  <a:srgbClr val="FF0000"/>
                </a:solidFill>
                <a:latin typeface="+mn-ea"/>
                <a:ea typeface="+mn-ea"/>
                <a:cs typeface="Times New Roman"/>
              </a:rPr>
              <a:t>月</a:t>
            </a:r>
            <a:r>
              <a:rPr lang="en-US" altLang="zh-TW" sz="2000" kern="100" dirty="0" smtClean="0">
                <a:solidFill>
                  <a:srgbClr val="FF0000"/>
                </a:solidFill>
                <a:latin typeface="+mn-ea"/>
                <a:ea typeface="+mn-ea"/>
                <a:cs typeface="Times New Roman"/>
              </a:rPr>
              <a:t>22</a:t>
            </a:r>
            <a:r>
              <a:rPr lang="zh-TW" altLang="en-US" sz="2000" kern="100" dirty="0" smtClean="0">
                <a:solidFill>
                  <a:srgbClr val="FF0000"/>
                </a:solidFill>
                <a:latin typeface="+mn-ea"/>
                <a:ea typeface="+mn-ea"/>
                <a:cs typeface="Times New Roman"/>
              </a:rPr>
              <a:t>日修正規定：</a:t>
            </a:r>
            <a:r>
              <a:rPr lang="zh-TW" altLang="zh-TW" sz="2000" kern="100" dirty="0" smtClean="0">
                <a:solidFill>
                  <a:srgbClr val="FF0000"/>
                </a:solidFill>
                <a:latin typeface="+mn-ea"/>
                <a:ea typeface="+mn-ea"/>
                <a:cs typeface="Times New Roman"/>
              </a:rPr>
              <a:t>新增得專案申請提高貸款上限之彈性規定。</a:t>
            </a:r>
            <a:endParaRPr lang="en-US" altLang="zh-TW" sz="2000" kern="100" dirty="0" smtClean="0">
              <a:solidFill>
                <a:srgbClr val="FF0000"/>
              </a:solidFill>
              <a:latin typeface="+mn-ea"/>
              <a:ea typeface="+mn-ea"/>
              <a:cs typeface="Times New Roman"/>
            </a:endParaRPr>
          </a:p>
        </p:txBody>
      </p:sp>
    </p:spTree>
  </p:cSld>
  <p:clrMapOvr>
    <a:masterClrMapping/>
  </p:clrMapOvr>
  <p:transition spd="med">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標題 1"/>
          <p:cNvSpPr>
            <a:spLocks noGrp="1"/>
          </p:cNvSpPr>
          <p:nvPr>
            <p:ph type="title"/>
          </p:nvPr>
        </p:nvSpPr>
        <p:spPr/>
        <p:txBody>
          <a:bodyPr/>
          <a:lstStyle/>
          <a:p>
            <a:r>
              <a:rPr lang="en-US" altLang="zh-TW" b="1" smtClean="0"/>
              <a:t/>
            </a:r>
            <a:br>
              <a:rPr lang="en-US" altLang="zh-TW" b="1" smtClean="0"/>
            </a:br>
            <a:r>
              <a:rPr lang="zh-TW" altLang="en-US" b="1" smtClean="0"/>
              <a:t>提升畜禽產業經營貸款</a:t>
            </a:r>
            <a:br>
              <a:rPr lang="zh-TW" altLang="en-US" b="1" smtClean="0"/>
            </a:br>
            <a:endParaRPr lang="zh-TW" altLang="en-US" smtClean="0"/>
          </a:p>
        </p:txBody>
      </p:sp>
      <p:sp>
        <p:nvSpPr>
          <p:cNvPr id="4" name="投影片編號版面配置區 3"/>
          <p:cNvSpPr>
            <a:spLocks noGrp="1"/>
          </p:cNvSpPr>
          <p:nvPr>
            <p:ph type="sldNum" sz="quarter" idx="10"/>
          </p:nvPr>
        </p:nvSpPr>
        <p:spPr/>
        <p:txBody>
          <a:bodyPr/>
          <a:lstStyle/>
          <a:p>
            <a:pPr>
              <a:defRPr/>
            </a:pPr>
            <a:r>
              <a:rPr lang="en-US" altLang="zh-TW" smtClean="0"/>
              <a:t>- </a:t>
            </a:r>
            <a:fld id="{EC5187BF-2BA7-4EF4-BBF2-63E88B5A6E7C}" type="slidenum">
              <a:rPr lang="en-US" altLang="zh-TW" smtClean="0"/>
              <a:pPr>
                <a:defRPr/>
              </a:pPr>
              <a:t>36</a:t>
            </a:fld>
            <a:r>
              <a:rPr lang="en-US" altLang="zh-TW" smtClean="0"/>
              <a:t> -</a:t>
            </a:r>
            <a:endParaRPr lang="en-US" altLang="zh-TW"/>
          </a:p>
        </p:txBody>
      </p:sp>
      <p:sp>
        <p:nvSpPr>
          <p:cNvPr id="7" name="矩形 6"/>
          <p:cNvSpPr/>
          <p:nvPr/>
        </p:nvSpPr>
        <p:spPr>
          <a:xfrm>
            <a:off x="179512" y="1916832"/>
            <a:ext cx="2441694" cy="607602"/>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defRPr/>
            </a:pPr>
            <a:r>
              <a:rPr lang="zh-TW" altLang="zh-TW" sz="4400" dirty="0"/>
              <a:t>辦理程序</a:t>
            </a:r>
            <a:endParaRPr lang="zh-TW" altLang="en-US" sz="4400" dirty="0"/>
          </a:p>
        </p:txBody>
      </p:sp>
      <p:sp>
        <p:nvSpPr>
          <p:cNvPr id="12" name="矩形 11"/>
          <p:cNvSpPr/>
          <p:nvPr/>
        </p:nvSpPr>
        <p:spPr bwMode="auto">
          <a:xfrm>
            <a:off x="395536" y="2924940"/>
            <a:ext cx="8064896" cy="1908215"/>
          </a:xfrm>
          <a:prstGeom prst="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a:spAutoFit/>
          </a:bodyPr>
          <a:lstStyle/>
          <a:p>
            <a:pPr algn="l">
              <a:defRPr/>
            </a:pPr>
            <a:endParaRPr lang="en-US" altLang="zh-TW" dirty="0">
              <a:solidFill>
                <a:srgbClr val="C00000"/>
              </a:solidFill>
            </a:endParaRPr>
          </a:p>
          <a:p>
            <a:pPr marL="180975" indent="-180975" algn="l">
              <a:buFont typeface="Wingdings" pitchFamily="2" charset="2"/>
              <a:buChar char="l"/>
              <a:defRPr/>
            </a:pPr>
            <a:endParaRPr lang="en-US" altLang="zh-TW" sz="1800" dirty="0">
              <a:solidFill>
                <a:srgbClr val="660066"/>
              </a:solidFill>
            </a:endParaRPr>
          </a:p>
          <a:p>
            <a:pPr marL="180975" indent="-180975" algn="l">
              <a:buFont typeface="Wingdings" pitchFamily="2" charset="2"/>
              <a:buChar char="l"/>
              <a:defRPr/>
            </a:pPr>
            <a:endParaRPr lang="en-US" altLang="zh-TW" sz="1800" dirty="0">
              <a:solidFill>
                <a:srgbClr val="660066"/>
              </a:solidFill>
            </a:endParaRPr>
          </a:p>
          <a:p>
            <a:pPr marL="180975" indent="-180975" algn="l">
              <a:buFont typeface="Wingdings" pitchFamily="2" charset="2"/>
              <a:buChar char="l"/>
              <a:defRPr/>
            </a:pPr>
            <a:r>
              <a:rPr lang="zh-TW" altLang="zh-TW" sz="2200" dirty="0">
                <a:solidFill>
                  <a:srgbClr val="660066"/>
                </a:solidFill>
              </a:rPr>
              <a:t>借款人應填妥貸款申請書並檢附相關文件</a:t>
            </a:r>
            <a:r>
              <a:rPr lang="zh-TW" altLang="en-US" sz="2200" dirty="0">
                <a:solidFill>
                  <a:srgbClr val="660066"/>
                </a:solidFill>
              </a:rPr>
              <a:t>。</a:t>
            </a:r>
            <a:endParaRPr lang="en-US" altLang="zh-TW" sz="2200" dirty="0">
              <a:solidFill>
                <a:srgbClr val="660066"/>
              </a:solidFill>
            </a:endParaRPr>
          </a:p>
          <a:p>
            <a:pPr marL="180975" indent="-180975" algn="l">
              <a:buFont typeface="Wingdings" pitchFamily="2" charset="2"/>
              <a:buChar char="l"/>
              <a:defRPr/>
            </a:pPr>
            <a:r>
              <a:rPr lang="zh-TW" altLang="zh-TW" sz="2200" dirty="0">
                <a:solidFill>
                  <a:srgbClr val="660066"/>
                </a:solidFill>
              </a:rPr>
              <a:t>向貸款經辦機構提出申請。</a:t>
            </a:r>
            <a:endParaRPr lang="zh-TW" altLang="en-US" sz="2200" dirty="0">
              <a:solidFill>
                <a:srgbClr val="660066"/>
              </a:solidFill>
              <a:latin typeface="標楷體" pitchFamily="65" charset="-120"/>
            </a:endParaRPr>
          </a:p>
        </p:txBody>
      </p:sp>
      <p:graphicFrame>
        <p:nvGraphicFramePr>
          <p:cNvPr id="14" name="內容版面配置區 10"/>
          <p:cNvGraphicFramePr>
            <a:graphicFrameLocks/>
          </p:cNvGraphicFramePr>
          <p:nvPr/>
        </p:nvGraphicFramePr>
        <p:xfrm>
          <a:off x="1187450" y="2636838"/>
          <a:ext cx="5400000" cy="1097280"/>
        </p:xfrm>
        <a:graphic>
          <a:graphicData uri="http://schemas.openxmlformats.org/drawingml/2006/table">
            <a:tbl>
              <a:tblPr firstRow="1" bandRow="1">
                <a:tableStyleId>{5C22544A-7EE6-4342-B048-85BDC9FD1C3A}</a:tableStyleId>
              </a:tblPr>
              <a:tblGrid>
                <a:gridCol w="5400000"/>
              </a:tblGrid>
              <a:tr h="1008186">
                <a:tc>
                  <a:txBody>
                    <a:bodyPr/>
                    <a:lstStyle/>
                    <a:p>
                      <a:r>
                        <a:rPr lang="zh-TW" altLang="zh-TW" sz="2200" b="1" kern="1200" dirty="0" smtClean="0">
                          <a:solidFill>
                            <a:schemeClr val="lt1"/>
                          </a:solidFill>
                          <a:latin typeface="+mn-lt"/>
                          <a:ea typeface="+mn-ea"/>
                          <a:cs typeface="+mn-cs"/>
                        </a:rPr>
                        <a:t>改善草食家畜經營類、提升養豬經營類、提升家禽產業經營類及提升畜禽肉品生產經營類</a:t>
                      </a:r>
                      <a:endParaRPr lang="zh-TW" altLang="en-US" sz="2200" dirty="0"/>
                    </a:p>
                  </a:txBody>
                  <a:tcPr/>
                </a:tc>
              </a:tr>
            </a:tbl>
          </a:graphicData>
        </a:graphic>
      </p:graphicFrame>
    </p:spTree>
  </p:cSld>
  <p:clrMapOvr>
    <a:masterClrMapping/>
  </p:clrMapOvr>
  <p:transition spd="med">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標題 1"/>
          <p:cNvSpPr>
            <a:spLocks noGrp="1"/>
          </p:cNvSpPr>
          <p:nvPr>
            <p:ph type="title"/>
          </p:nvPr>
        </p:nvSpPr>
        <p:spPr/>
        <p:txBody>
          <a:bodyPr/>
          <a:lstStyle/>
          <a:p>
            <a:r>
              <a:rPr lang="zh-TW" altLang="en-US" b="1" smtClean="0"/>
              <a:t>提升畜禽產業經營貸款</a:t>
            </a:r>
            <a:endParaRPr lang="zh-TW" altLang="en-US" smtClean="0"/>
          </a:p>
        </p:txBody>
      </p:sp>
      <p:sp>
        <p:nvSpPr>
          <p:cNvPr id="4" name="投影片編號版面配置區 3"/>
          <p:cNvSpPr>
            <a:spLocks noGrp="1"/>
          </p:cNvSpPr>
          <p:nvPr>
            <p:ph type="sldNum" sz="quarter" idx="10"/>
          </p:nvPr>
        </p:nvSpPr>
        <p:spPr/>
        <p:txBody>
          <a:bodyPr/>
          <a:lstStyle/>
          <a:p>
            <a:pPr>
              <a:defRPr/>
            </a:pPr>
            <a:r>
              <a:rPr lang="en-US" altLang="zh-TW" smtClean="0"/>
              <a:t>- </a:t>
            </a:r>
            <a:fld id="{1EFBAEE1-FCEF-48E8-A3C2-A6BEA958AB2F}" type="slidenum">
              <a:rPr lang="en-US" altLang="zh-TW" smtClean="0"/>
              <a:pPr>
                <a:defRPr/>
              </a:pPr>
              <a:t>37</a:t>
            </a:fld>
            <a:r>
              <a:rPr lang="en-US" altLang="zh-TW" smtClean="0"/>
              <a:t> -</a:t>
            </a:r>
            <a:endParaRPr lang="en-US" altLang="zh-TW"/>
          </a:p>
        </p:txBody>
      </p:sp>
      <p:sp>
        <p:nvSpPr>
          <p:cNvPr id="7" name="圓角矩形 4"/>
          <p:cNvSpPr/>
          <p:nvPr/>
        </p:nvSpPr>
        <p:spPr>
          <a:xfrm>
            <a:off x="1338263" y="3108325"/>
            <a:ext cx="5715000" cy="641350"/>
          </a:xfrm>
          <a:prstGeom prst="rect">
            <a:avLst/>
          </a:prstGeom>
        </p:spPr>
        <p:style>
          <a:lnRef idx="0">
            <a:scrgbClr r="0" g="0" b="0"/>
          </a:lnRef>
          <a:fillRef idx="0">
            <a:scrgbClr r="0" g="0" b="0"/>
          </a:fillRef>
          <a:effectRef idx="0">
            <a:scrgbClr r="0" g="0" b="0"/>
          </a:effectRef>
          <a:fontRef idx="minor">
            <a:schemeClr val="lt1"/>
          </a:fontRef>
        </p:style>
        <p:txBody>
          <a:bodyPr lIns="45720" rIns="45720" anchor="ctr"/>
          <a:lstStyle/>
          <a:p>
            <a:pPr algn="l" defTabSz="533400">
              <a:lnSpc>
                <a:spcPct val="90000"/>
              </a:lnSpc>
              <a:spcBef>
                <a:spcPct val="0"/>
              </a:spcBef>
              <a:spcAft>
                <a:spcPct val="35000"/>
              </a:spcAft>
              <a:defRPr/>
            </a:pPr>
            <a:endParaRPr lang="en-US" altLang="zh-TW" sz="1200" dirty="0">
              <a:solidFill>
                <a:srgbClr val="FFFFFF"/>
              </a:solidFill>
            </a:endParaRPr>
          </a:p>
          <a:p>
            <a:pPr marL="57150" lvl="1" indent="-57150" algn="l" defTabSz="533400">
              <a:lnSpc>
                <a:spcPct val="90000"/>
              </a:lnSpc>
              <a:spcBef>
                <a:spcPct val="0"/>
              </a:spcBef>
              <a:spcAft>
                <a:spcPct val="15000"/>
              </a:spcAft>
              <a:buFontTx/>
              <a:buChar char="•"/>
              <a:defRPr/>
            </a:pPr>
            <a:r>
              <a:rPr lang="zh-TW" sz="900">
                <a:solidFill>
                  <a:srgbClr val="FFFFFF"/>
                </a:solidFill>
              </a:rPr>
              <a:t>借款人應於購置或改善污染防治設備前向貸款經辦機構提出申請。</a:t>
            </a:r>
            <a:endParaRPr lang="en-US" sz="900" dirty="0">
              <a:solidFill>
                <a:srgbClr val="FFFFFF"/>
              </a:solidFill>
            </a:endParaRPr>
          </a:p>
        </p:txBody>
      </p:sp>
      <p:graphicFrame>
        <p:nvGraphicFramePr>
          <p:cNvPr id="8" name="資料庫圖表 7"/>
          <p:cNvGraphicFramePr/>
          <p:nvPr/>
        </p:nvGraphicFramePr>
        <p:xfrm>
          <a:off x="467544" y="1412776"/>
          <a:ext cx="8172000" cy="489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矩形 8"/>
          <p:cNvSpPr/>
          <p:nvPr/>
        </p:nvSpPr>
        <p:spPr>
          <a:xfrm>
            <a:off x="450173" y="1080000"/>
            <a:ext cx="4495141" cy="420243"/>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defRPr/>
            </a:pPr>
            <a:r>
              <a:rPr lang="zh-TW" altLang="en-US" sz="2800" dirty="0"/>
              <a:t>畜牧污染防治類</a:t>
            </a:r>
            <a:r>
              <a:rPr lang="en-US" altLang="zh-TW" sz="2800" dirty="0"/>
              <a:t>-</a:t>
            </a:r>
            <a:r>
              <a:rPr lang="zh-TW" altLang="en-US" sz="2800" dirty="0"/>
              <a:t>畜牧場</a:t>
            </a:r>
            <a:r>
              <a:rPr lang="en-US" altLang="zh-TW" sz="2800" dirty="0"/>
              <a:t>(</a:t>
            </a:r>
            <a:r>
              <a:rPr lang="zh-TW" altLang="en-US" sz="2800" dirty="0"/>
              <a:t>戶</a:t>
            </a:r>
            <a:r>
              <a:rPr lang="en-US" altLang="zh-TW" sz="2800" dirty="0"/>
              <a:t>)</a:t>
            </a:r>
            <a:endParaRPr lang="zh-TW" altLang="en-US" sz="2800" dirty="0"/>
          </a:p>
        </p:txBody>
      </p:sp>
    </p:spTree>
  </p:cSld>
  <p:clrMapOvr>
    <a:masterClrMapping/>
  </p:clrMapOvr>
  <p:transition spd="med">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標題 1"/>
          <p:cNvSpPr>
            <a:spLocks noGrp="1"/>
          </p:cNvSpPr>
          <p:nvPr>
            <p:ph type="title"/>
          </p:nvPr>
        </p:nvSpPr>
        <p:spPr/>
        <p:txBody>
          <a:bodyPr/>
          <a:lstStyle/>
          <a:p>
            <a:r>
              <a:rPr lang="zh-TW" altLang="en-US" b="1" smtClean="0"/>
              <a:t>提升畜禽產業經營貸款</a:t>
            </a:r>
            <a:endParaRPr lang="zh-TW" altLang="en-US" smtClean="0"/>
          </a:p>
        </p:txBody>
      </p:sp>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50F4FC61-2166-4182-A89E-BDC15EE92A20}" type="slidenum">
              <a:rPr lang="en-US" altLang="zh-TW" smtClean="0"/>
              <a:pPr>
                <a:defRPr/>
              </a:pPr>
              <a:t>38</a:t>
            </a:fld>
            <a:r>
              <a:rPr lang="en-US" altLang="zh-TW" smtClean="0"/>
              <a:t> -</a:t>
            </a:r>
            <a:endParaRPr lang="en-US" altLang="zh-TW"/>
          </a:p>
        </p:txBody>
      </p:sp>
      <p:sp>
        <p:nvSpPr>
          <p:cNvPr id="5" name="矩形 4"/>
          <p:cNvSpPr/>
          <p:nvPr/>
        </p:nvSpPr>
        <p:spPr>
          <a:xfrm>
            <a:off x="413439" y="1124744"/>
            <a:ext cx="4972836" cy="957442"/>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defRPr/>
            </a:pPr>
            <a:r>
              <a:rPr lang="zh-TW" altLang="en-US" sz="2800" dirty="0"/>
              <a:t>畜牧污染防治類</a:t>
            </a:r>
            <a:r>
              <a:rPr lang="en-US" altLang="zh-TW" sz="2800" dirty="0"/>
              <a:t>-</a:t>
            </a:r>
            <a:r>
              <a:rPr lang="zh-TW" altLang="zh-TW" sz="2800" dirty="0"/>
              <a:t>禽畜糞堆肥</a:t>
            </a:r>
            <a:r>
              <a:rPr lang="zh-TW" altLang="zh-TW" sz="2800" dirty="0" smtClean="0"/>
              <a:t>場</a:t>
            </a:r>
            <a:endParaRPr lang="en-US" altLang="zh-TW" sz="2800" dirty="0" smtClean="0"/>
          </a:p>
          <a:p>
            <a:pPr algn="l">
              <a:defRPr/>
            </a:pPr>
            <a:r>
              <a:rPr lang="zh-TW" altLang="en-US" sz="2800" dirty="0" smtClean="0"/>
              <a:t>雞蛋有善生產系統類</a:t>
            </a:r>
            <a:endParaRPr lang="zh-TW" altLang="en-US" sz="2800" dirty="0"/>
          </a:p>
        </p:txBody>
      </p:sp>
    </p:spTree>
  </p:cSld>
  <p:clrMapOvr>
    <a:masterClrMapping/>
  </p:clrMapOvr>
  <p:transition spd="med">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09C234D2-B5B4-45B3-B7E0-2C8202B674E2}" type="slidenum">
              <a:rPr lang="en-US" altLang="zh-TW" smtClean="0"/>
              <a:pPr>
                <a:defRPr/>
              </a:pPr>
              <a:t>39</a:t>
            </a:fld>
            <a:r>
              <a:rPr lang="en-US" altLang="zh-TW" smtClean="0"/>
              <a:t> -</a:t>
            </a:r>
            <a:endParaRPr lang="en-US" altLang="zh-TW"/>
          </a:p>
        </p:txBody>
      </p:sp>
    </p:spTree>
  </p:cSld>
  <p:clrMapOvr>
    <a:masterClrMapping/>
  </p:clrMapOvr>
  <p:transition spd="med">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38B6E648-BB22-405A-BDED-7D13C670A14E}" type="slidenum">
              <a:rPr lang="en-US" altLang="zh-TW" smtClean="0"/>
              <a:pPr>
                <a:defRPr/>
              </a:pPr>
              <a:t>40</a:t>
            </a:fld>
            <a:r>
              <a:rPr lang="en-US" altLang="zh-TW" smtClean="0"/>
              <a:t> -</a:t>
            </a:r>
            <a:endParaRPr lang="en-US" altLang="zh-TW"/>
          </a:p>
        </p:txBody>
      </p:sp>
    </p:spTree>
  </p:cSld>
  <p:clrMapOvr>
    <a:masterClrMapping/>
  </p:clrMapOvr>
  <p:transition spd="med">
    <p:wipe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資料庫圖表 5"/>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內容版面配置區 4"/>
          <p:cNvGraphicFramePr>
            <a:graphicFrameLocks noGrp="1"/>
          </p:cNvGraphicFramePr>
          <p:nvPr>
            <p:ph idx="1"/>
          </p:nvPr>
        </p:nvGraphicFramePr>
        <p:xfrm>
          <a:off x="714348" y="1428736"/>
          <a:ext cx="8026400" cy="51844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E4C83123-AE24-4A87-9495-F87E4060B91A}" type="slidenum">
              <a:rPr lang="en-US" altLang="zh-TW" smtClean="0"/>
              <a:pPr>
                <a:defRPr/>
              </a:pPr>
              <a:t>41</a:t>
            </a:fld>
            <a:r>
              <a:rPr lang="en-US" altLang="zh-TW" smtClean="0"/>
              <a:t> -</a:t>
            </a:r>
            <a:endParaRPr lang="en-US" altLang="zh-TW"/>
          </a:p>
        </p:txBody>
      </p:sp>
    </p:spTree>
  </p:cSld>
  <p:clrMapOvr>
    <a:masterClrMapping/>
  </p:clrMapOvr>
  <p:transition spd="med">
    <p:wipe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內容版面配置區 5"/>
          <p:cNvGraphicFramePr>
            <a:graphicFrameLocks noGrp="1"/>
          </p:cNvGraphicFramePr>
          <p:nvPr>
            <p:ph idx="1"/>
          </p:nvPr>
        </p:nvGraphicFramePr>
        <p:xfrm>
          <a:off x="467544" y="620688"/>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3EF590D7-8FD6-4B98-95D1-85033B7D8855}" type="slidenum">
              <a:rPr lang="en-US" altLang="zh-TW" smtClean="0"/>
              <a:pPr>
                <a:defRPr/>
              </a:pPr>
              <a:t>42</a:t>
            </a:fld>
            <a:r>
              <a:rPr lang="en-US" altLang="zh-TW" smtClean="0"/>
              <a:t> -</a:t>
            </a:r>
            <a:endParaRPr lang="en-US" altLang="zh-TW"/>
          </a:p>
        </p:txBody>
      </p:sp>
    </p:spTree>
  </p:cSld>
  <p:clrMapOvr>
    <a:masterClrMapping/>
  </p:clrMapOvr>
  <p:transition spd="med">
    <p:wipe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內容版面配置區 4"/>
          <p:cNvGraphicFramePr>
            <a:graphicFrameLocks noGrp="1"/>
          </p:cNvGraphicFramePr>
          <p:nvPr>
            <p:ph idx="1"/>
          </p:nvPr>
        </p:nvGraphicFramePr>
        <p:xfrm>
          <a:off x="539750" y="1412875"/>
          <a:ext cx="8136706"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5D5B1368-B5C1-4994-9929-6D5BBC9BFE46}" type="slidenum">
              <a:rPr lang="en-US" altLang="zh-TW" smtClean="0"/>
              <a:pPr>
                <a:defRPr/>
              </a:pPr>
              <a:t>43</a:t>
            </a:fld>
            <a:r>
              <a:rPr lang="en-US" altLang="zh-TW" smtClean="0"/>
              <a:t> -</a:t>
            </a:r>
            <a:endParaRPr lang="en-US" altLang="zh-TW"/>
          </a:p>
        </p:txBody>
      </p:sp>
      <p:graphicFrame>
        <p:nvGraphicFramePr>
          <p:cNvPr id="7" name="資料庫圖表 6"/>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pSp>
        <p:nvGrpSpPr>
          <p:cNvPr id="8" name="Group 28"/>
          <p:cNvGrpSpPr>
            <a:grpSpLocks/>
          </p:cNvGrpSpPr>
          <p:nvPr/>
        </p:nvGrpSpPr>
        <p:grpSpPr bwMode="auto">
          <a:xfrm>
            <a:off x="107504" y="5733256"/>
            <a:ext cx="1008112" cy="720080"/>
            <a:chOff x="3481" y="1648"/>
            <a:chExt cx="633" cy="542"/>
          </a:xfrm>
        </p:grpSpPr>
        <p:sp>
          <p:nvSpPr>
            <p:cNvPr id="9"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10" name="Picture 30" descr="WindowsIcon"/>
            <p:cNvPicPr>
              <a:picLocks noChangeAspect="1" noChangeArrowheads="1"/>
            </p:cNvPicPr>
            <p:nvPr/>
          </p:nvPicPr>
          <p:blipFill>
            <a:blip r:embed="rId12" cstate="print"/>
            <a:srcRect/>
            <a:stretch>
              <a:fillRect/>
            </a:stretch>
          </p:blipFill>
          <p:spPr bwMode="auto">
            <a:xfrm>
              <a:off x="3670" y="1648"/>
              <a:ext cx="444" cy="384"/>
            </a:xfrm>
            <a:prstGeom prst="rect">
              <a:avLst/>
            </a:prstGeom>
            <a:noFill/>
            <a:ln w="9525">
              <a:noFill/>
              <a:miter lim="800000"/>
              <a:headEnd/>
              <a:tailEnd/>
            </a:ln>
          </p:spPr>
        </p:pic>
      </p:grpSp>
      <p:sp>
        <p:nvSpPr>
          <p:cNvPr id="11" name="文字方塊 10"/>
          <p:cNvSpPr txBox="1"/>
          <p:nvPr/>
        </p:nvSpPr>
        <p:spPr>
          <a:xfrm>
            <a:off x="1043608" y="5949280"/>
            <a:ext cx="7632848" cy="557589"/>
          </a:xfrm>
          <a:prstGeom prst="rect">
            <a:avLst/>
          </a:prstGeom>
          <a:noFill/>
        </p:spPr>
        <p:txBody>
          <a:bodyPr wrap="square" rtlCol="0">
            <a:spAutoFit/>
          </a:bodyPr>
          <a:lstStyle/>
          <a:p>
            <a:pPr algn="l"/>
            <a:r>
              <a:rPr lang="en-US" altLang="zh-TW" sz="2000" dirty="0" smtClean="0">
                <a:solidFill>
                  <a:srgbClr val="FF0000"/>
                </a:solidFill>
              </a:rPr>
              <a:t>105</a:t>
            </a:r>
            <a:r>
              <a:rPr lang="zh-TW" altLang="en-US" sz="2000" dirty="0" smtClean="0">
                <a:solidFill>
                  <a:srgbClr val="FF0000"/>
                </a:solidFill>
              </a:rPr>
              <a:t>年</a:t>
            </a:r>
            <a:r>
              <a:rPr lang="en-US" altLang="zh-TW" sz="2000" dirty="0" smtClean="0">
                <a:solidFill>
                  <a:srgbClr val="FF0000"/>
                </a:solidFill>
              </a:rPr>
              <a:t>3</a:t>
            </a:r>
            <a:r>
              <a:rPr lang="zh-TW" altLang="en-US" sz="2000" dirty="0" smtClean="0">
                <a:solidFill>
                  <a:srgbClr val="FF0000"/>
                </a:solidFill>
              </a:rPr>
              <a:t>月</a:t>
            </a:r>
            <a:r>
              <a:rPr lang="en-US" altLang="zh-TW" sz="2000" dirty="0" smtClean="0">
                <a:solidFill>
                  <a:srgbClr val="FF0000"/>
                </a:solidFill>
              </a:rPr>
              <a:t>22</a:t>
            </a:r>
            <a:r>
              <a:rPr lang="zh-TW" altLang="en-US" sz="2000" dirty="0" smtClean="0">
                <a:solidFill>
                  <a:srgbClr val="FF0000"/>
                </a:solidFill>
              </a:rPr>
              <a:t>日修正規定：</a:t>
            </a:r>
            <a:r>
              <a:rPr lang="zh-TW" altLang="zh-TW" sz="2000" dirty="0" smtClean="0">
                <a:solidFill>
                  <a:srgbClr val="FF0000"/>
                </a:solidFill>
              </a:rPr>
              <a:t>整併「農民經營改善貸款」及「農業產銷班及班員貸款」為「農民經營及產銷班貸款」</a:t>
            </a:r>
            <a:r>
              <a:rPr lang="zh-TW" altLang="en-US" sz="2000" dirty="0" smtClean="0">
                <a:solidFill>
                  <a:srgbClr val="FF0000"/>
                </a:solidFill>
              </a:rPr>
              <a:t>。</a:t>
            </a:r>
            <a:endParaRPr lang="zh-TW" altLang="en-US" sz="2000" dirty="0">
              <a:solidFill>
                <a:srgbClr val="FF0000"/>
              </a:solidFill>
            </a:endParaRPr>
          </a:p>
        </p:txBody>
      </p:sp>
    </p:spTree>
  </p:cSld>
  <p:clrMapOvr>
    <a:masterClrMapping/>
  </p:clrMapOvr>
  <p:transition spd="med">
    <p:wipe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資料庫圖表 13"/>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22ED4141-22F1-4130-90FC-23366D76EE4C}" type="slidenum">
              <a:rPr lang="en-US" altLang="zh-TW" smtClean="0"/>
              <a:pPr>
                <a:defRPr/>
              </a:pPr>
              <a:t>44</a:t>
            </a:fld>
            <a:r>
              <a:rPr lang="en-US" altLang="zh-TW" smtClean="0"/>
              <a:t> -</a:t>
            </a:r>
            <a:endParaRPr lang="en-US" altLang="zh-TW"/>
          </a:p>
        </p:txBody>
      </p:sp>
      <p:graphicFrame>
        <p:nvGraphicFramePr>
          <p:cNvPr id="13" name="內容版面配置區 12"/>
          <p:cNvGraphicFramePr>
            <a:graphicFrameLocks noGrp="1"/>
          </p:cNvGraphicFramePr>
          <p:nvPr>
            <p:ph idx="1"/>
          </p:nvPr>
        </p:nvGraphicFramePr>
        <p:xfrm>
          <a:off x="539750" y="1412875"/>
          <a:ext cx="8026400" cy="4967999"/>
        </p:xfrm>
        <a:graphic>
          <a:graphicData uri="http://schemas.openxmlformats.org/drawingml/2006/table">
            <a:tbl>
              <a:tblPr firstRow="1" firstCol="1" lastCol="1">
                <a:tableStyleId>{69CF1AB2-1976-4502-BF36-3FF5EA218861}</a:tableStyleId>
              </a:tblPr>
              <a:tblGrid>
                <a:gridCol w="431850"/>
                <a:gridCol w="7594550"/>
              </a:tblGrid>
              <a:tr h="499635">
                <a:tc>
                  <a:txBody>
                    <a:bodyPr/>
                    <a:lstStyle/>
                    <a:p>
                      <a:endParaRPr lang="zh-TW" altLang="en-US" sz="2000" dirty="0">
                        <a:solidFill>
                          <a:schemeClr val="tx1"/>
                        </a:solidFill>
                      </a:endParaRPr>
                    </a:p>
                  </a:txBody>
                  <a:tcPr anchor="ctr">
                    <a:solidFill>
                      <a:srgbClr val="92D050"/>
                    </a:solidFill>
                  </a:tcPr>
                </a:tc>
                <a:tc>
                  <a:txBody>
                    <a:bodyPr/>
                    <a:lstStyle/>
                    <a:p>
                      <a:pPr algn="ctr"/>
                      <a:r>
                        <a:rPr lang="zh-TW" altLang="zh-TW" sz="2000" kern="1200" dirty="0" smtClean="0"/>
                        <a:t>「農業以外專任職業」之認定表</a:t>
                      </a:r>
                      <a:endParaRPr lang="zh-TW" altLang="en-US" sz="2000" dirty="0">
                        <a:solidFill>
                          <a:schemeClr val="tx1"/>
                        </a:solidFill>
                      </a:endParaRPr>
                    </a:p>
                  </a:txBody>
                  <a:tcPr anchor="ctr">
                    <a:solidFill>
                      <a:srgbClr val="92D050"/>
                    </a:solidFill>
                  </a:tcPr>
                </a:tc>
              </a:tr>
              <a:tr h="804830">
                <a:tc>
                  <a:txBody>
                    <a:bodyPr/>
                    <a:lstStyle/>
                    <a:p>
                      <a:pPr algn="l">
                        <a:lnSpc>
                          <a:spcPts val="2600"/>
                        </a:lnSpc>
                        <a:spcAft>
                          <a:spcPts val="0"/>
                        </a:spcAft>
                      </a:pPr>
                      <a:r>
                        <a:rPr lang="en-US" sz="2000" kern="100" dirty="0"/>
                        <a:t>1</a:t>
                      </a:r>
                      <a:endParaRPr lang="zh-TW" sz="2000" kern="100" dirty="0">
                        <a:solidFill>
                          <a:schemeClr val="tx1"/>
                        </a:solidFill>
                        <a:latin typeface="Times New Roman"/>
                        <a:ea typeface="新細明體"/>
                      </a:endParaRPr>
                    </a:p>
                  </a:txBody>
                  <a:tcPr marL="68580" marR="68580" marT="0" marB="0" anchor="ctr">
                    <a:solidFill>
                      <a:srgbClr val="92D050"/>
                    </a:solidFill>
                  </a:tcPr>
                </a:tc>
                <a:tc>
                  <a:txBody>
                    <a:bodyPr/>
                    <a:lstStyle/>
                    <a:p>
                      <a:pPr marL="342900" lvl="0" indent="-342900" algn="l">
                        <a:lnSpc>
                          <a:spcPts val="2600"/>
                        </a:lnSpc>
                        <a:spcAft>
                          <a:spcPts val="0"/>
                        </a:spcAft>
                        <a:buFont typeface="+mj-lt"/>
                        <a:buAutoNum type="arabicParenBoth"/>
                        <a:tabLst>
                          <a:tab pos="274320" algn="l"/>
                        </a:tabLst>
                      </a:pPr>
                      <a:r>
                        <a:rPr lang="zh-TW" sz="2000" kern="100" dirty="0"/>
                        <a:t>現職軍、警及公務人員；公、私立各級學校教職人員。</a:t>
                      </a:r>
                    </a:p>
                    <a:p>
                      <a:pPr marL="342900" lvl="0" indent="-342900" algn="l">
                        <a:lnSpc>
                          <a:spcPts val="2600"/>
                        </a:lnSpc>
                        <a:spcAft>
                          <a:spcPts val="0"/>
                        </a:spcAft>
                        <a:buFont typeface="+mj-lt"/>
                        <a:buAutoNum type="arabicParenBoth"/>
                        <a:tabLst>
                          <a:tab pos="274320" algn="l"/>
                        </a:tabLst>
                      </a:pPr>
                      <a:r>
                        <a:rPr lang="zh-TW" sz="2000" kern="100" dirty="0"/>
                        <a:t>政府機關以契約進用並按月支領固定工作報酬之全職職員。</a:t>
                      </a:r>
                      <a:endParaRPr lang="zh-TW" sz="2000" kern="100" dirty="0">
                        <a:solidFill>
                          <a:schemeClr val="tx1"/>
                        </a:solidFill>
                        <a:latin typeface="Times New Roman"/>
                        <a:ea typeface="新細明體"/>
                      </a:endParaRPr>
                    </a:p>
                  </a:txBody>
                  <a:tcPr marL="68580" marR="68580" marT="0" marB="0" anchor="ctr"/>
                </a:tc>
              </a:tr>
              <a:tr h="804830">
                <a:tc>
                  <a:txBody>
                    <a:bodyPr/>
                    <a:lstStyle/>
                    <a:p>
                      <a:pPr algn="l">
                        <a:lnSpc>
                          <a:spcPts val="2600"/>
                        </a:lnSpc>
                        <a:spcAft>
                          <a:spcPts val="0"/>
                        </a:spcAft>
                      </a:pPr>
                      <a:r>
                        <a:rPr lang="en-US" sz="2000" kern="100" dirty="0"/>
                        <a:t>2</a:t>
                      </a:r>
                      <a:endParaRPr lang="zh-TW" sz="2000" kern="100" dirty="0">
                        <a:solidFill>
                          <a:schemeClr val="tx1"/>
                        </a:solidFill>
                        <a:latin typeface="Times New Roman"/>
                        <a:ea typeface="新細明體"/>
                      </a:endParaRPr>
                    </a:p>
                  </a:txBody>
                  <a:tcPr marL="68580" marR="68580" marT="0" marB="0" anchor="ctr">
                    <a:solidFill>
                      <a:srgbClr val="92D050"/>
                    </a:solidFill>
                  </a:tcPr>
                </a:tc>
                <a:tc>
                  <a:txBody>
                    <a:bodyPr/>
                    <a:lstStyle/>
                    <a:p>
                      <a:pPr algn="l">
                        <a:lnSpc>
                          <a:spcPts val="2600"/>
                        </a:lnSpc>
                        <a:spcAft>
                          <a:spcPts val="0"/>
                        </a:spcAft>
                      </a:pPr>
                      <a:r>
                        <a:rPr lang="zh-TW" sz="2000" kern="100" dirty="0"/>
                        <a:t>公、民營事業、財團法人、社團法人</a:t>
                      </a:r>
                      <a:r>
                        <a:rPr lang="en-US" sz="2000" kern="100" dirty="0"/>
                        <a:t>(</a:t>
                      </a:r>
                      <a:r>
                        <a:rPr lang="zh-TW" sz="2000" kern="100" dirty="0"/>
                        <a:t>含農會、漁會）或農田水利會之正式職員。</a:t>
                      </a:r>
                      <a:endParaRPr lang="zh-TW" sz="2000" kern="100" dirty="0">
                        <a:solidFill>
                          <a:schemeClr val="tx1"/>
                        </a:solidFill>
                        <a:latin typeface="Times New Roman"/>
                        <a:ea typeface="新細明體"/>
                      </a:endParaRPr>
                    </a:p>
                  </a:txBody>
                  <a:tcPr marL="68580" marR="68580" marT="0" marB="0" anchor="ctr"/>
                </a:tc>
              </a:tr>
              <a:tr h="1637526">
                <a:tc>
                  <a:txBody>
                    <a:bodyPr/>
                    <a:lstStyle/>
                    <a:p>
                      <a:pPr algn="l">
                        <a:lnSpc>
                          <a:spcPts val="2600"/>
                        </a:lnSpc>
                        <a:spcAft>
                          <a:spcPts val="0"/>
                        </a:spcAft>
                      </a:pPr>
                      <a:r>
                        <a:rPr lang="en-US" sz="2000" kern="100" dirty="0"/>
                        <a:t>3</a:t>
                      </a:r>
                      <a:endParaRPr lang="zh-TW" sz="2000" kern="100" dirty="0">
                        <a:solidFill>
                          <a:schemeClr val="tx1"/>
                        </a:solidFill>
                        <a:latin typeface="Times New Roman"/>
                        <a:ea typeface="新細明體"/>
                      </a:endParaRPr>
                    </a:p>
                  </a:txBody>
                  <a:tcPr marL="68580" marR="68580" marT="0" marB="0" anchor="ctr">
                    <a:solidFill>
                      <a:srgbClr val="92D050"/>
                    </a:solidFill>
                  </a:tcPr>
                </a:tc>
                <a:tc>
                  <a:txBody>
                    <a:bodyPr/>
                    <a:lstStyle/>
                    <a:p>
                      <a:pPr marL="342900" lvl="0" indent="-342900" algn="l">
                        <a:lnSpc>
                          <a:spcPts val="2600"/>
                        </a:lnSpc>
                        <a:spcAft>
                          <a:spcPts val="0"/>
                        </a:spcAft>
                        <a:buFont typeface="+mj-lt"/>
                        <a:buAutoNum type="arabicParenBoth"/>
                        <a:tabLst>
                          <a:tab pos="274320" algn="l"/>
                        </a:tabLst>
                      </a:pPr>
                      <a:r>
                        <a:rPr lang="zh-TW" sz="2000" kern="100" dirty="0"/>
                        <a:t>財團或社團法人之理事長、秘書長、經理人。</a:t>
                      </a:r>
                    </a:p>
                    <a:p>
                      <a:pPr marL="342900" lvl="0" indent="-342900" algn="l">
                        <a:lnSpc>
                          <a:spcPts val="2600"/>
                        </a:lnSpc>
                        <a:spcAft>
                          <a:spcPts val="0"/>
                        </a:spcAft>
                        <a:buFont typeface="+mj-lt"/>
                        <a:buAutoNum type="arabicParenBoth"/>
                        <a:tabLst>
                          <a:tab pos="274320" algn="l"/>
                        </a:tabLst>
                      </a:pPr>
                      <a:r>
                        <a:rPr lang="zh-TW" sz="2000" kern="100" dirty="0"/>
                        <a:t>有限公司之董事、經理人及股份有限公司之董事長、經理人；無限公司及兩合公司之執行業務或代表公司之股東、經理人。</a:t>
                      </a:r>
                    </a:p>
                    <a:p>
                      <a:pPr algn="l">
                        <a:lnSpc>
                          <a:spcPts val="2600"/>
                        </a:lnSpc>
                        <a:spcAft>
                          <a:spcPts val="0"/>
                        </a:spcAft>
                      </a:pPr>
                      <a:r>
                        <a:rPr lang="en-US" sz="2000" kern="100" dirty="0"/>
                        <a:t>(3)</a:t>
                      </a:r>
                      <a:r>
                        <a:rPr lang="zh-TW" sz="2000" kern="100" dirty="0"/>
                        <a:t>商號或行號之負責人或合夥人、經理人。</a:t>
                      </a:r>
                      <a:r>
                        <a:rPr lang="en-US" sz="2000" kern="100" dirty="0"/>
                        <a:t>              </a:t>
                      </a:r>
                      <a:endParaRPr lang="zh-TW" sz="2000" kern="100" dirty="0">
                        <a:solidFill>
                          <a:schemeClr val="tx1"/>
                        </a:solidFill>
                        <a:latin typeface="Times New Roman"/>
                        <a:ea typeface="新細明體"/>
                      </a:endParaRPr>
                    </a:p>
                  </a:txBody>
                  <a:tcPr marL="68580" marR="68580" marT="0" marB="0" anchor="ctr"/>
                </a:tc>
              </a:tr>
              <a:tr h="1221178">
                <a:tc>
                  <a:txBody>
                    <a:bodyPr/>
                    <a:lstStyle/>
                    <a:p>
                      <a:pPr algn="l">
                        <a:lnSpc>
                          <a:spcPts val="2600"/>
                        </a:lnSpc>
                        <a:spcAft>
                          <a:spcPts val="0"/>
                        </a:spcAft>
                      </a:pPr>
                      <a:r>
                        <a:rPr lang="en-US" sz="2000" kern="100" dirty="0"/>
                        <a:t>4</a:t>
                      </a:r>
                      <a:endParaRPr lang="zh-TW" sz="2000" kern="100" dirty="0">
                        <a:solidFill>
                          <a:schemeClr val="tx1"/>
                        </a:solidFill>
                        <a:latin typeface="Times New Roman"/>
                        <a:ea typeface="新細明體"/>
                      </a:endParaRPr>
                    </a:p>
                  </a:txBody>
                  <a:tcPr marL="68580" marR="68580" marT="0" marB="0" anchor="ctr">
                    <a:solidFill>
                      <a:srgbClr val="92D050"/>
                    </a:solidFill>
                  </a:tcPr>
                </a:tc>
                <a:tc>
                  <a:txBody>
                    <a:bodyPr/>
                    <a:lstStyle/>
                    <a:p>
                      <a:pPr algn="l">
                        <a:lnSpc>
                          <a:spcPts val="2600"/>
                        </a:lnSpc>
                        <a:spcAft>
                          <a:spcPts val="0"/>
                        </a:spcAft>
                      </a:pPr>
                      <a:r>
                        <a:rPr lang="zh-TW" sz="2000" kern="100" dirty="0"/>
                        <a:t>律師、會計師、建築師、代書</a:t>
                      </a:r>
                      <a:r>
                        <a:rPr lang="en-US" sz="2000" kern="100" dirty="0"/>
                        <a:t>(</a:t>
                      </a:r>
                      <a:r>
                        <a:rPr lang="zh-TW" sz="2000" kern="100" dirty="0"/>
                        <a:t>地政士</a:t>
                      </a:r>
                      <a:r>
                        <a:rPr lang="en-US" sz="2000" kern="100" dirty="0"/>
                        <a:t>)</a:t>
                      </a:r>
                      <a:r>
                        <a:rPr lang="zh-TW" sz="2000" kern="100" dirty="0"/>
                        <a:t>、藥師、中</a:t>
                      </a:r>
                      <a:r>
                        <a:rPr lang="en-US" sz="2000" kern="100" dirty="0"/>
                        <a:t>(</a:t>
                      </a:r>
                      <a:r>
                        <a:rPr lang="zh-TW" sz="2000" kern="100" dirty="0"/>
                        <a:t>西</a:t>
                      </a:r>
                      <a:r>
                        <a:rPr lang="en-US" sz="2000" kern="100" dirty="0"/>
                        <a:t>)</a:t>
                      </a:r>
                      <a:r>
                        <a:rPr lang="zh-TW" sz="2000" kern="100" dirty="0"/>
                        <a:t>醫師、獸醫師、醫事檢驗師、精算師、記帳士、公證人、不動產估價師等執行業務者。</a:t>
                      </a:r>
                      <a:endParaRPr lang="zh-TW" sz="2000" kern="100" dirty="0">
                        <a:solidFill>
                          <a:schemeClr val="tx1"/>
                        </a:solidFill>
                        <a:latin typeface="Times New Roman"/>
                        <a:ea typeface="新細明體"/>
                      </a:endParaRPr>
                    </a:p>
                  </a:txBody>
                  <a:tcPr marL="68580" marR="68580" marT="0" marB="0" anchor="ctr"/>
                </a:tc>
              </a:tr>
            </a:tbl>
          </a:graphicData>
        </a:graphic>
      </p:graphicFrame>
    </p:spTree>
  </p:cSld>
  <p:clrMapOvr>
    <a:masterClrMapping/>
  </p:clrMapOvr>
  <p:transition spd="med">
    <p:wipe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標題 1"/>
          <p:cNvSpPr>
            <a:spLocks noGrp="1"/>
          </p:cNvSpPr>
          <p:nvPr>
            <p:ph type="title"/>
          </p:nvPr>
        </p:nvSpPr>
        <p:spPr/>
        <p:txBody>
          <a:bodyPr/>
          <a:lstStyle/>
          <a:p>
            <a:r>
              <a:rPr lang="en-US" altLang="zh-TW" b="1" smtClean="0"/>
              <a:t/>
            </a:r>
            <a:br>
              <a:rPr lang="en-US" altLang="zh-TW" b="1" smtClean="0"/>
            </a:br>
            <a:r>
              <a:rPr lang="zh-TW" altLang="en-US" b="1" smtClean="0"/>
              <a:t>農民經營</a:t>
            </a:r>
            <a:r>
              <a:rPr lang="zh-TW" altLang="en-US" b="1" smtClean="0">
                <a:solidFill>
                  <a:srgbClr val="FF0000"/>
                </a:solidFill>
              </a:rPr>
              <a:t>及產銷班</a:t>
            </a:r>
            <a:r>
              <a:rPr lang="zh-TW" altLang="en-US" b="1" smtClean="0"/>
              <a:t>貸款</a:t>
            </a:r>
            <a:r>
              <a:rPr lang="zh-TW" altLang="en-US" smtClean="0"/>
              <a:t/>
            </a:r>
            <a:br>
              <a:rPr lang="zh-TW" altLang="en-US" smtClean="0"/>
            </a:b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14124448-DE5D-41A7-BB50-0281511A6D6D}" type="slidenum">
              <a:rPr lang="en-US" altLang="zh-TW" smtClean="0"/>
              <a:pPr>
                <a:defRPr/>
              </a:pPr>
              <a:t>45</a:t>
            </a:fld>
            <a:r>
              <a:rPr lang="en-US" altLang="zh-TW" smtClean="0"/>
              <a:t> -</a:t>
            </a:r>
            <a:endParaRPr lang="en-US" altLang="zh-TW"/>
          </a:p>
        </p:txBody>
      </p:sp>
    </p:spTree>
  </p:cSld>
  <p:clrMapOvr>
    <a:masterClrMapping/>
  </p:clrMapOvr>
  <p:transition spd="med">
    <p:wipe dir="d"/>
  </p:transition>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內容版面配置區 5"/>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7AC00615-207D-4451-A544-81286EE8672E}" type="slidenum">
              <a:rPr lang="en-US" altLang="zh-TW" smtClean="0"/>
              <a:pPr>
                <a:defRPr/>
              </a:pPr>
              <a:t>46</a:t>
            </a:fld>
            <a:r>
              <a:rPr lang="en-US" altLang="zh-TW" smtClean="0"/>
              <a:t> -</a:t>
            </a:r>
            <a:endParaRPr lang="en-US" altLang="zh-TW"/>
          </a:p>
        </p:txBody>
      </p:sp>
    </p:spTree>
  </p:cSld>
  <p:clrMapOvr>
    <a:masterClrMapping/>
  </p:clrMapOvr>
  <p:transition spd="med">
    <p:wipe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資料庫圖表 4"/>
          <p:cNvGraphicFramePr/>
          <p:nvPr/>
        </p:nvGraphicFramePr>
        <p:xfrm>
          <a:off x="457200" y="304800"/>
          <a:ext cx="81534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內容版面配置區 5"/>
          <p:cNvGraphicFramePr>
            <a:graphicFrameLocks noGrp="1"/>
          </p:cNvGraphicFramePr>
          <p:nvPr>
            <p:ph idx="1"/>
          </p:nvPr>
        </p:nvGraphicFramePr>
        <p:xfrm>
          <a:off x="539552" y="1196752"/>
          <a:ext cx="7992888" cy="535114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9AB585A8-9080-4F91-9630-0AB52715899C}" type="slidenum">
              <a:rPr lang="en-US" altLang="zh-TW" smtClean="0"/>
              <a:pPr>
                <a:defRPr/>
              </a:pPr>
              <a:t>47</a:t>
            </a:fld>
            <a:r>
              <a:rPr lang="en-US" altLang="zh-TW" smtClean="0"/>
              <a:t> -</a:t>
            </a:r>
            <a:endParaRPr lang="en-US" altLang="zh-TW"/>
          </a:p>
        </p:txBody>
      </p:sp>
    </p:spTree>
  </p:cSld>
  <p:clrMapOvr>
    <a:masterClrMapping/>
  </p:clrMapOvr>
  <p:transition spd="med">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548680"/>
            <a:ext cx="8153400" cy="864096"/>
          </a:xfrm>
        </p:spPr>
        <p:txBody>
          <a:bodyPr/>
          <a:lstStyle/>
          <a:p>
            <a:pPr lvl="0"/>
            <a:r>
              <a:rPr lang="zh-TW" altLang="en-US" b="1" dirty="0" smtClean="0"/>
              <a:t>農民經營</a:t>
            </a:r>
            <a:r>
              <a:rPr lang="zh-TW" altLang="en-US" b="1" dirty="0" smtClean="0">
                <a:solidFill>
                  <a:srgbClr val="FF0000"/>
                </a:solidFill>
              </a:rPr>
              <a:t>及產銷班</a:t>
            </a:r>
            <a:r>
              <a:rPr lang="zh-TW" altLang="en-US" b="1" dirty="0" smtClean="0"/>
              <a:t>貸款</a:t>
            </a:r>
            <a:r>
              <a:rPr lang="zh-TW" altLang="en-US" dirty="0" smtClean="0"/>
              <a:t/>
            </a:r>
            <a:br>
              <a:rPr lang="zh-TW" altLang="en-US" dirty="0" smtClean="0"/>
            </a:b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48</a:t>
            </a:fld>
            <a:r>
              <a:rPr lang="en-US" altLang="zh-TW" smtClean="0"/>
              <a:t> -</a:t>
            </a:r>
            <a:endParaRPr lang="en-US" altLang="zh-TW"/>
          </a:p>
        </p:txBody>
      </p:sp>
      <p:graphicFrame>
        <p:nvGraphicFramePr>
          <p:cNvPr id="7" name="表格 6"/>
          <p:cNvGraphicFramePr>
            <a:graphicFrameLocks noGrp="1"/>
          </p:cNvGraphicFramePr>
          <p:nvPr/>
        </p:nvGraphicFramePr>
        <p:xfrm>
          <a:off x="467544" y="1397000"/>
          <a:ext cx="8136902" cy="3824600"/>
        </p:xfrm>
        <a:graphic>
          <a:graphicData uri="http://schemas.openxmlformats.org/drawingml/2006/table">
            <a:tbl>
              <a:tblPr firstRow="1" bandRow="1">
                <a:tableStyleId>{5C22544A-7EE6-4342-B048-85BDC9FD1C3A}</a:tableStyleId>
              </a:tblPr>
              <a:tblGrid>
                <a:gridCol w="2736304"/>
                <a:gridCol w="1824508"/>
                <a:gridCol w="2073096"/>
                <a:gridCol w="1502994"/>
              </a:tblGrid>
              <a:tr h="519832">
                <a:tc gridSpan="4">
                  <a:txBody>
                    <a:bodyPr/>
                    <a:lstStyle/>
                    <a:p>
                      <a:pPr algn="ctr"/>
                      <a:r>
                        <a:rPr lang="zh-TW" altLang="en-US" sz="2400" dirty="0" smtClean="0"/>
                        <a:t>最高貸款額度</a:t>
                      </a:r>
                      <a:endParaRPr lang="zh-TW" altLang="en-US" sz="2400" dirty="0"/>
                    </a:p>
                  </a:txBody>
                  <a:tcPr/>
                </a:tc>
                <a:tc hMerge="1">
                  <a:txBody>
                    <a:bodyPr/>
                    <a:lstStyle/>
                    <a:p>
                      <a:endParaRPr lang="zh-TW" altLang="en-US"/>
                    </a:p>
                  </a:txBody>
                  <a:tcPr/>
                </a:tc>
                <a:tc hMerge="1">
                  <a:txBody>
                    <a:bodyPr/>
                    <a:lstStyle/>
                    <a:p>
                      <a:endParaRPr lang="zh-TW" altLang="en-US" dirty="0"/>
                    </a:p>
                  </a:txBody>
                  <a:tcPr/>
                </a:tc>
                <a:tc hMerge="1">
                  <a:txBody>
                    <a:bodyPr/>
                    <a:lstStyle/>
                    <a:p>
                      <a:endParaRPr lang="zh-TW" altLang="en-US" dirty="0"/>
                    </a:p>
                  </a:txBody>
                  <a:tcPr/>
                </a:tc>
              </a:tr>
              <a:tr h="432048">
                <a:tc gridSpan="2">
                  <a:txBody>
                    <a:bodyPr/>
                    <a:lstStyle/>
                    <a:p>
                      <a:pPr algn="ctr"/>
                      <a:r>
                        <a:rPr lang="zh-TW" altLang="en-US" b="1" dirty="0" smtClean="0"/>
                        <a:t>貸款對象</a:t>
                      </a:r>
                      <a:endParaRPr lang="zh-TW" altLang="en-US" b="1" dirty="0"/>
                    </a:p>
                  </a:txBody>
                  <a:tcPr/>
                </a:tc>
                <a:tc hMerge="1">
                  <a:txBody>
                    <a:bodyPr/>
                    <a:lstStyle/>
                    <a:p>
                      <a:pPr algn="ctr"/>
                      <a:endParaRPr lang="zh-TW" altLang="en-US" b="1" dirty="0"/>
                    </a:p>
                  </a:txBody>
                  <a:tcPr/>
                </a:tc>
                <a:tc>
                  <a:txBody>
                    <a:bodyPr/>
                    <a:lstStyle/>
                    <a:p>
                      <a:pPr algn="ctr"/>
                      <a:r>
                        <a:rPr lang="zh-TW" altLang="en-US" b="1" dirty="0" smtClean="0"/>
                        <a:t>資本資出</a:t>
                      </a:r>
                      <a:endParaRPr lang="zh-TW" altLang="en-US" b="1" dirty="0"/>
                    </a:p>
                  </a:txBody>
                  <a:tcPr/>
                </a:tc>
                <a:tc>
                  <a:txBody>
                    <a:bodyPr/>
                    <a:lstStyle/>
                    <a:p>
                      <a:pPr algn="ctr"/>
                      <a:r>
                        <a:rPr lang="zh-TW" altLang="en-US" b="1" dirty="0" smtClean="0"/>
                        <a:t>其中週轉金</a:t>
                      </a:r>
                      <a:endParaRPr lang="zh-TW" altLang="en-US" b="1" dirty="0"/>
                    </a:p>
                  </a:txBody>
                  <a:tcPr/>
                </a:tc>
              </a:tr>
              <a:tr h="521960">
                <a:tc rowSpan="2">
                  <a:txBody>
                    <a:bodyPr/>
                    <a:lstStyle/>
                    <a:p>
                      <a:pPr algn="ctr"/>
                      <a:endParaRPr lang="en-US" altLang="zh-TW" dirty="0" smtClean="0"/>
                    </a:p>
                    <a:p>
                      <a:pPr algn="ctr"/>
                      <a:endParaRPr lang="en-US" altLang="zh-TW" dirty="0" smtClean="0"/>
                    </a:p>
                    <a:p>
                      <a:pPr algn="ctr"/>
                      <a:endParaRPr lang="en-US" altLang="zh-TW" dirty="0" smtClean="0"/>
                    </a:p>
                    <a:p>
                      <a:pPr algn="ctr"/>
                      <a:r>
                        <a:rPr lang="zh-TW" altLang="en-US" dirty="0" smtClean="0"/>
                        <a:t>一般</a:t>
                      </a:r>
                      <a:endParaRPr lang="zh-TW" altLang="en-US" dirty="0"/>
                    </a:p>
                  </a:txBody>
                  <a:tcPr/>
                </a:tc>
                <a:tc>
                  <a:txBody>
                    <a:bodyPr/>
                    <a:lstStyle/>
                    <a:p>
                      <a:r>
                        <a:rPr lang="zh-TW" altLang="zh-TW" sz="1800" kern="1200" dirty="0" smtClean="0">
                          <a:solidFill>
                            <a:schemeClr val="dk1"/>
                          </a:solidFill>
                          <a:latin typeface="+mn-lt"/>
                          <a:ea typeface="+mn-ea"/>
                          <a:cs typeface="+mn-cs"/>
                        </a:rPr>
                        <a:t>農</a:t>
                      </a:r>
                      <a:r>
                        <a:rPr lang="en-US" altLang="zh-TW" sz="1800" kern="1200" dirty="0" smtClean="0">
                          <a:solidFill>
                            <a:schemeClr val="dk1"/>
                          </a:solidFill>
                          <a:latin typeface="+mn-lt"/>
                          <a:ea typeface="+mn-ea"/>
                          <a:cs typeface="+mn-cs"/>
                        </a:rPr>
                        <a:t>(</a:t>
                      </a:r>
                      <a:r>
                        <a:rPr lang="zh-TW" altLang="en-US" sz="1800" kern="1200" dirty="0" smtClean="0">
                          <a:solidFill>
                            <a:schemeClr val="dk1"/>
                          </a:solidFill>
                          <a:latin typeface="+mn-lt"/>
                          <a:ea typeface="+mn-ea"/>
                          <a:cs typeface="+mn-cs"/>
                        </a:rPr>
                        <a:t>漁</a:t>
                      </a:r>
                      <a:r>
                        <a:rPr lang="en-US" altLang="zh-TW" sz="1800" kern="1200" dirty="0" smtClean="0">
                          <a:solidFill>
                            <a:schemeClr val="dk1"/>
                          </a:solidFill>
                          <a:latin typeface="+mn-lt"/>
                          <a:ea typeface="+mn-ea"/>
                          <a:cs typeface="+mn-cs"/>
                        </a:rPr>
                        <a:t>)</a:t>
                      </a:r>
                      <a:r>
                        <a:rPr lang="zh-TW" altLang="zh-TW" sz="1800" kern="1200" dirty="0" smtClean="0">
                          <a:solidFill>
                            <a:schemeClr val="dk1"/>
                          </a:solidFill>
                          <a:latin typeface="+mn-lt"/>
                          <a:ea typeface="+mn-ea"/>
                          <a:cs typeface="+mn-cs"/>
                        </a:rPr>
                        <a:t>民及</a:t>
                      </a:r>
                    </a:p>
                    <a:p>
                      <a:r>
                        <a:rPr lang="zh-TW" altLang="zh-TW" sz="1800" kern="1200" dirty="0" smtClean="0">
                          <a:solidFill>
                            <a:schemeClr val="dk1"/>
                          </a:solidFill>
                          <a:latin typeface="+mn-lt"/>
                          <a:ea typeface="+mn-ea"/>
                          <a:cs typeface="+mn-cs"/>
                        </a:rPr>
                        <a:t>產銷班班員</a:t>
                      </a:r>
                      <a:endParaRPr lang="zh-TW" altLang="en-US" dirty="0"/>
                    </a:p>
                  </a:txBody>
                  <a:tcPr/>
                </a:tc>
                <a:tc>
                  <a:txBody>
                    <a:bodyPr/>
                    <a:lstStyle/>
                    <a:p>
                      <a:r>
                        <a:rPr lang="en-US" altLang="zh-TW" dirty="0" smtClean="0"/>
                        <a:t>250</a:t>
                      </a:r>
                      <a:r>
                        <a:rPr lang="zh-TW" altLang="en-US" dirty="0" smtClean="0"/>
                        <a:t>萬元</a:t>
                      </a:r>
                      <a:endParaRPr lang="zh-TW" altLang="en-US" dirty="0"/>
                    </a:p>
                  </a:txBody>
                  <a:tcPr/>
                </a:tc>
                <a:tc>
                  <a:txBody>
                    <a:bodyPr/>
                    <a:lstStyle/>
                    <a:p>
                      <a:r>
                        <a:rPr lang="en-US" altLang="zh-TW" dirty="0" smtClean="0"/>
                        <a:t>80</a:t>
                      </a:r>
                      <a:r>
                        <a:rPr lang="zh-TW" altLang="en-US" dirty="0" smtClean="0"/>
                        <a:t>萬元；</a:t>
                      </a:r>
                      <a:r>
                        <a:rPr lang="zh-TW" altLang="zh-TW" sz="1800" kern="1200" dirty="0" smtClean="0">
                          <a:solidFill>
                            <a:schemeClr val="dk1"/>
                          </a:solidFill>
                          <a:latin typeface="+mn-lt"/>
                          <a:ea typeface="+mn-ea"/>
                          <a:cs typeface="+mn-cs"/>
                        </a:rPr>
                        <a:t>農產運銷且</a:t>
                      </a:r>
                      <a:r>
                        <a:rPr lang="zh-TW" altLang="en-US" sz="1800" kern="1200" dirty="0" smtClean="0">
                          <a:solidFill>
                            <a:schemeClr val="dk1"/>
                          </a:solidFill>
                          <a:latin typeface="+mn-lt"/>
                          <a:ea typeface="+mn-ea"/>
                          <a:cs typeface="+mn-cs"/>
                        </a:rPr>
                        <a:t>與農民</a:t>
                      </a:r>
                      <a:r>
                        <a:rPr lang="zh-TW" altLang="zh-TW" sz="1800" kern="1200" dirty="0" smtClean="0">
                          <a:solidFill>
                            <a:schemeClr val="dk1"/>
                          </a:solidFill>
                          <a:latin typeface="+mn-lt"/>
                          <a:ea typeface="+mn-ea"/>
                          <a:cs typeface="+mn-cs"/>
                        </a:rPr>
                        <a:t>契作者</a:t>
                      </a:r>
                      <a:r>
                        <a:rPr lang="en-US" altLang="zh-TW" sz="1800" kern="1200" dirty="0" smtClean="0">
                          <a:solidFill>
                            <a:schemeClr val="dk1"/>
                          </a:solidFill>
                          <a:latin typeface="+mn-lt"/>
                          <a:ea typeface="+mn-ea"/>
                          <a:cs typeface="+mn-cs"/>
                        </a:rPr>
                        <a:t>120</a:t>
                      </a:r>
                      <a:r>
                        <a:rPr lang="zh-TW" altLang="en-US" sz="1800" kern="1200" dirty="0" smtClean="0">
                          <a:solidFill>
                            <a:schemeClr val="dk1"/>
                          </a:solidFill>
                          <a:latin typeface="+mn-lt"/>
                          <a:ea typeface="+mn-ea"/>
                          <a:cs typeface="+mn-cs"/>
                        </a:rPr>
                        <a:t>萬元。</a:t>
                      </a:r>
                      <a:endParaRPr lang="zh-TW" altLang="en-US" dirty="0"/>
                    </a:p>
                  </a:txBody>
                  <a:tcPr/>
                </a:tc>
              </a:tr>
              <a:tr h="521960">
                <a:tc vMerge="1">
                  <a:txBody>
                    <a:bodyPr/>
                    <a:lstStyle/>
                    <a:p>
                      <a:endParaRPr lang="zh-TW" altLang="en-US" dirty="0"/>
                    </a:p>
                  </a:txBody>
                  <a:tcPr/>
                </a:tc>
                <a:tc>
                  <a:txBody>
                    <a:bodyPr/>
                    <a:lstStyle/>
                    <a:p>
                      <a:r>
                        <a:rPr lang="zh-TW" altLang="zh-TW" sz="1800" kern="1200" dirty="0" smtClean="0">
                          <a:solidFill>
                            <a:schemeClr val="dk1"/>
                          </a:solidFill>
                          <a:latin typeface="+mn-lt"/>
                          <a:ea typeface="+mn-ea"/>
                          <a:cs typeface="+mn-cs"/>
                        </a:rPr>
                        <a:t>產銷班</a:t>
                      </a:r>
                      <a:endParaRPr lang="zh-TW" altLang="en-US" dirty="0"/>
                    </a:p>
                  </a:txBody>
                  <a:tcPr/>
                </a:tc>
                <a:tc>
                  <a:txBody>
                    <a:bodyPr/>
                    <a:lstStyle/>
                    <a:p>
                      <a:r>
                        <a:rPr lang="en-US" altLang="zh-TW" dirty="0" smtClean="0"/>
                        <a:t>1,000</a:t>
                      </a:r>
                      <a:r>
                        <a:rPr lang="zh-TW" altLang="en-US" dirty="0" smtClean="0"/>
                        <a:t>萬元</a:t>
                      </a:r>
                      <a:endParaRPr lang="zh-TW" altLang="en-US" dirty="0"/>
                    </a:p>
                  </a:txBody>
                  <a:tcPr/>
                </a:tc>
                <a:tc>
                  <a:txBody>
                    <a:bodyPr/>
                    <a:lstStyle/>
                    <a:p>
                      <a:r>
                        <a:rPr lang="en-US" altLang="zh-TW" dirty="0" smtClean="0"/>
                        <a:t>150</a:t>
                      </a:r>
                      <a:r>
                        <a:rPr lang="zh-TW" altLang="en-US" dirty="0" smtClean="0"/>
                        <a:t>萬元</a:t>
                      </a:r>
                      <a:endParaRPr lang="zh-TW" altLang="en-US" dirty="0"/>
                    </a:p>
                  </a:txBody>
                  <a:tcPr/>
                </a:tc>
              </a:tr>
              <a:tr h="521960">
                <a:tc rowSpan="2">
                  <a:txBody>
                    <a:bodyPr/>
                    <a:lstStyle/>
                    <a:p>
                      <a:r>
                        <a:rPr lang="zh-TW" altLang="zh-TW" sz="1800" kern="1200" dirty="0" smtClean="0">
                          <a:solidFill>
                            <a:schemeClr val="dk1"/>
                          </a:solidFill>
                          <a:latin typeface="+mn-lt"/>
                          <a:ea typeface="+mn-ea"/>
                          <a:cs typeface="+mn-cs"/>
                        </a:rPr>
                        <a:t>取得吉園圃、優良農產品標章或產銷履歷者</a:t>
                      </a:r>
                      <a:endParaRPr lang="en-US" altLang="zh-TW" sz="1800" kern="1200" dirty="0" smtClean="0">
                        <a:solidFill>
                          <a:schemeClr val="dk1"/>
                        </a:solidFill>
                        <a:latin typeface="+mn-lt"/>
                        <a:ea typeface="+mn-ea"/>
                        <a:cs typeface="+mn-cs"/>
                      </a:endParaRPr>
                    </a:p>
                    <a:p>
                      <a:r>
                        <a:rPr lang="en-US" altLang="zh-TW" sz="1800" kern="1200" dirty="0" smtClean="0">
                          <a:solidFill>
                            <a:schemeClr val="dk1"/>
                          </a:solidFill>
                          <a:latin typeface="+mn-lt"/>
                          <a:ea typeface="+mn-ea"/>
                          <a:cs typeface="+mn-cs"/>
                        </a:rPr>
                        <a:t>(</a:t>
                      </a:r>
                      <a:r>
                        <a:rPr lang="zh-TW" altLang="en-US" sz="1800" kern="1200" dirty="0" smtClean="0">
                          <a:solidFill>
                            <a:schemeClr val="dk1"/>
                          </a:solidFill>
                          <a:latin typeface="+mn-lt"/>
                          <a:ea typeface="+mn-ea"/>
                          <a:cs typeface="+mn-cs"/>
                        </a:rPr>
                        <a:t>簡稱取得吉園圃標章者</a:t>
                      </a:r>
                      <a:r>
                        <a:rPr lang="en-US" altLang="zh-TW" sz="1800" kern="1200" dirty="0" smtClean="0">
                          <a:solidFill>
                            <a:schemeClr val="dk1"/>
                          </a:solidFill>
                          <a:latin typeface="+mn-lt"/>
                          <a:ea typeface="+mn-ea"/>
                          <a:cs typeface="+mn-cs"/>
                        </a:rPr>
                        <a:t>)</a:t>
                      </a:r>
                      <a:endParaRPr lang="zh-TW" altLang="en-US" dirty="0"/>
                    </a:p>
                  </a:txBody>
                  <a:tcPr/>
                </a:tc>
                <a:tc>
                  <a:txBody>
                    <a:bodyPr/>
                    <a:lstStyle/>
                    <a:p>
                      <a:r>
                        <a:rPr lang="zh-TW" altLang="zh-TW" sz="1800" kern="1200" dirty="0" smtClean="0">
                          <a:solidFill>
                            <a:schemeClr val="dk1"/>
                          </a:solidFill>
                          <a:latin typeface="+mn-lt"/>
                          <a:ea typeface="+mn-ea"/>
                          <a:cs typeface="+mn-cs"/>
                        </a:rPr>
                        <a:t>農</a:t>
                      </a:r>
                      <a:r>
                        <a:rPr lang="en-US" altLang="zh-TW" sz="1800" kern="1200" dirty="0" smtClean="0">
                          <a:solidFill>
                            <a:schemeClr val="dk1"/>
                          </a:solidFill>
                          <a:latin typeface="+mn-lt"/>
                          <a:ea typeface="+mn-ea"/>
                          <a:cs typeface="+mn-cs"/>
                        </a:rPr>
                        <a:t>(</a:t>
                      </a:r>
                      <a:r>
                        <a:rPr lang="zh-TW" altLang="en-US" sz="1800" kern="1200" dirty="0" smtClean="0">
                          <a:solidFill>
                            <a:schemeClr val="dk1"/>
                          </a:solidFill>
                          <a:latin typeface="+mn-lt"/>
                          <a:ea typeface="+mn-ea"/>
                          <a:cs typeface="+mn-cs"/>
                        </a:rPr>
                        <a:t>漁</a:t>
                      </a:r>
                      <a:r>
                        <a:rPr lang="en-US" altLang="zh-TW" sz="1800" kern="1200" dirty="0" smtClean="0">
                          <a:solidFill>
                            <a:schemeClr val="dk1"/>
                          </a:solidFill>
                          <a:latin typeface="+mn-lt"/>
                          <a:ea typeface="+mn-ea"/>
                          <a:cs typeface="+mn-cs"/>
                        </a:rPr>
                        <a:t>)</a:t>
                      </a:r>
                      <a:r>
                        <a:rPr lang="zh-TW" altLang="zh-TW" sz="1800" kern="1200" dirty="0" smtClean="0">
                          <a:solidFill>
                            <a:schemeClr val="dk1"/>
                          </a:solidFill>
                          <a:latin typeface="+mn-lt"/>
                          <a:ea typeface="+mn-ea"/>
                          <a:cs typeface="+mn-cs"/>
                        </a:rPr>
                        <a:t>民及</a:t>
                      </a:r>
                    </a:p>
                    <a:p>
                      <a:r>
                        <a:rPr lang="zh-TW" altLang="zh-TW" sz="1800" kern="1200" dirty="0" smtClean="0">
                          <a:solidFill>
                            <a:schemeClr val="dk1"/>
                          </a:solidFill>
                          <a:latin typeface="+mn-lt"/>
                          <a:ea typeface="+mn-ea"/>
                          <a:cs typeface="+mn-cs"/>
                        </a:rPr>
                        <a:t>產銷班班員</a:t>
                      </a:r>
                      <a:endParaRPr lang="zh-TW" altLang="en-US" dirty="0"/>
                    </a:p>
                  </a:txBody>
                  <a:tcPr/>
                </a:tc>
                <a:tc>
                  <a:txBody>
                    <a:bodyPr/>
                    <a:lstStyle/>
                    <a:p>
                      <a:r>
                        <a:rPr lang="en-US" altLang="zh-TW" dirty="0" smtClean="0"/>
                        <a:t>350</a:t>
                      </a:r>
                      <a:r>
                        <a:rPr lang="zh-TW" altLang="en-US" dirty="0" smtClean="0"/>
                        <a:t>萬元</a:t>
                      </a:r>
                      <a:endParaRPr lang="zh-TW" altLang="en-US" dirty="0"/>
                    </a:p>
                  </a:txBody>
                  <a:tcPr/>
                </a:tc>
                <a:tc>
                  <a:txBody>
                    <a:bodyPr/>
                    <a:lstStyle/>
                    <a:p>
                      <a:r>
                        <a:rPr lang="en-US" altLang="zh-TW" dirty="0" smtClean="0"/>
                        <a:t>120</a:t>
                      </a:r>
                      <a:r>
                        <a:rPr lang="zh-TW" altLang="en-US" dirty="0" smtClean="0"/>
                        <a:t>萬元</a:t>
                      </a:r>
                      <a:endParaRPr lang="zh-TW" altLang="en-US" dirty="0"/>
                    </a:p>
                  </a:txBody>
                  <a:tcPr/>
                </a:tc>
              </a:tr>
              <a:tr h="521960">
                <a:tc vMerge="1">
                  <a:txBody>
                    <a:bodyPr/>
                    <a:lstStyle/>
                    <a:p>
                      <a:endParaRPr lang="zh-TW" alt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latin typeface="+mn-lt"/>
                          <a:ea typeface="+mn-ea"/>
                          <a:cs typeface="+mn-cs"/>
                        </a:rPr>
                        <a:t>產銷班</a:t>
                      </a:r>
                      <a:endParaRPr lang="zh-TW" altLang="en-US" dirty="0"/>
                    </a:p>
                  </a:txBody>
                  <a:tcPr/>
                </a:tc>
                <a:tc>
                  <a:txBody>
                    <a:bodyPr/>
                    <a:lstStyle/>
                    <a:p>
                      <a:r>
                        <a:rPr lang="en-US" altLang="zh-TW" dirty="0" smtClean="0"/>
                        <a:t>1,200</a:t>
                      </a:r>
                      <a:r>
                        <a:rPr lang="zh-TW" altLang="en-US" dirty="0" smtClean="0"/>
                        <a:t>萬元</a:t>
                      </a:r>
                      <a:endParaRPr lang="zh-TW" altLang="en-US" dirty="0"/>
                    </a:p>
                  </a:txBody>
                  <a:tcPr/>
                </a:tc>
                <a:tc>
                  <a:txBody>
                    <a:bodyPr/>
                    <a:lstStyle/>
                    <a:p>
                      <a:r>
                        <a:rPr lang="en-US" altLang="zh-TW" dirty="0" smtClean="0"/>
                        <a:t>250</a:t>
                      </a:r>
                      <a:r>
                        <a:rPr lang="zh-TW" altLang="en-US" dirty="0" smtClean="0"/>
                        <a:t>萬元</a:t>
                      </a:r>
                      <a:endParaRPr lang="zh-TW" altLang="en-US" dirty="0"/>
                    </a:p>
                  </a:txBody>
                  <a:tcPr/>
                </a:tc>
              </a:tr>
            </a:tbl>
          </a:graphicData>
        </a:graphic>
      </p:graphicFrame>
      <p:grpSp>
        <p:nvGrpSpPr>
          <p:cNvPr id="8" name="Group 28"/>
          <p:cNvGrpSpPr>
            <a:grpSpLocks/>
          </p:cNvGrpSpPr>
          <p:nvPr/>
        </p:nvGrpSpPr>
        <p:grpSpPr bwMode="auto">
          <a:xfrm>
            <a:off x="107504" y="5517232"/>
            <a:ext cx="1008112" cy="792088"/>
            <a:chOff x="3481" y="1648"/>
            <a:chExt cx="633" cy="542"/>
          </a:xfrm>
        </p:grpSpPr>
        <p:sp>
          <p:nvSpPr>
            <p:cNvPr id="9"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10" name="Picture 30" descr="WindowsIcon"/>
            <p:cNvPicPr>
              <a:picLocks noChangeAspect="1" noChangeArrowheads="1"/>
            </p:cNvPicPr>
            <p:nvPr/>
          </p:nvPicPr>
          <p:blipFill>
            <a:blip r:embed="rId2" cstate="print"/>
            <a:srcRect/>
            <a:stretch>
              <a:fillRect/>
            </a:stretch>
          </p:blipFill>
          <p:spPr bwMode="auto">
            <a:xfrm>
              <a:off x="3670" y="1648"/>
              <a:ext cx="444" cy="384"/>
            </a:xfrm>
            <a:prstGeom prst="rect">
              <a:avLst/>
            </a:prstGeom>
            <a:noFill/>
            <a:ln w="9525">
              <a:noFill/>
              <a:miter lim="800000"/>
              <a:headEnd/>
              <a:tailEnd/>
            </a:ln>
          </p:spPr>
        </p:pic>
      </p:grpSp>
      <p:sp>
        <p:nvSpPr>
          <p:cNvPr id="11" name="文字方塊 10"/>
          <p:cNvSpPr txBox="1"/>
          <p:nvPr/>
        </p:nvSpPr>
        <p:spPr>
          <a:xfrm>
            <a:off x="1187624" y="5301209"/>
            <a:ext cx="7344816" cy="1426031"/>
          </a:xfrm>
          <a:prstGeom prst="rect">
            <a:avLst/>
          </a:prstGeom>
          <a:noFill/>
        </p:spPr>
        <p:txBody>
          <a:bodyPr wrap="square" rtlCol="0">
            <a:spAutoFit/>
          </a:bodyPr>
          <a:lstStyle/>
          <a:p>
            <a:pPr algn="l">
              <a:lnSpc>
                <a:spcPts val="2600"/>
              </a:lnSpc>
            </a:pPr>
            <a:r>
              <a:rPr lang="en-US" altLang="zh-TW" sz="2000" dirty="0" smtClean="0">
                <a:solidFill>
                  <a:srgbClr val="FF0000"/>
                </a:solidFill>
              </a:rPr>
              <a:t>105</a:t>
            </a:r>
            <a:r>
              <a:rPr lang="zh-TW" altLang="en-US" sz="2000" dirty="0" smtClean="0">
                <a:solidFill>
                  <a:srgbClr val="FF0000"/>
                </a:solidFill>
              </a:rPr>
              <a:t>年</a:t>
            </a:r>
            <a:r>
              <a:rPr lang="en-US" altLang="zh-TW" sz="2000" dirty="0" smtClean="0">
                <a:solidFill>
                  <a:srgbClr val="FF0000"/>
                </a:solidFill>
              </a:rPr>
              <a:t>3</a:t>
            </a:r>
            <a:r>
              <a:rPr lang="zh-TW" altLang="en-US" sz="2000" dirty="0" smtClean="0">
                <a:solidFill>
                  <a:srgbClr val="FF0000"/>
                </a:solidFill>
              </a:rPr>
              <a:t>月</a:t>
            </a:r>
            <a:r>
              <a:rPr lang="en-US" altLang="zh-TW" sz="2000" dirty="0" smtClean="0">
                <a:solidFill>
                  <a:srgbClr val="FF0000"/>
                </a:solidFill>
              </a:rPr>
              <a:t>22</a:t>
            </a:r>
            <a:r>
              <a:rPr lang="zh-TW" altLang="en-US" sz="2000" dirty="0" smtClean="0">
                <a:solidFill>
                  <a:srgbClr val="FF0000"/>
                </a:solidFill>
              </a:rPr>
              <a:t>日修正規定：一般</a:t>
            </a:r>
            <a:r>
              <a:rPr lang="zh-TW" altLang="zh-TW" sz="2000" dirty="0" smtClean="0">
                <a:solidFill>
                  <a:srgbClr val="FF0000"/>
                </a:solidFill>
              </a:rPr>
              <a:t>產銷班班員週轉金最高貸款額度由</a:t>
            </a:r>
            <a:r>
              <a:rPr lang="en-US" altLang="zh-TW" sz="2000" dirty="0" smtClean="0">
                <a:solidFill>
                  <a:srgbClr val="FF0000"/>
                </a:solidFill>
              </a:rPr>
              <a:t>40</a:t>
            </a:r>
            <a:r>
              <a:rPr lang="zh-TW" altLang="zh-TW" sz="2000" dirty="0" smtClean="0">
                <a:solidFill>
                  <a:srgbClr val="FF0000"/>
                </a:solidFill>
              </a:rPr>
              <a:t>萬元提高為</a:t>
            </a:r>
            <a:r>
              <a:rPr lang="en-US" altLang="zh-TW" sz="2000" dirty="0" smtClean="0">
                <a:solidFill>
                  <a:srgbClr val="FF0000"/>
                </a:solidFill>
              </a:rPr>
              <a:t>80</a:t>
            </a:r>
            <a:r>
              <a:rPr lang="zh-TW" altLang="zh-TW" sz="2000" dirty="0" smtClean="0">
                <a:solidFill>
                  <a:srgbClr val="FF0000"/>
                </a:solidFill>
              </a:rPr>
              <a:t>萬元</a:t>
            </a:r>
            <a:r>
              <a:rPr lang="zh-TW" altLang="en-US" sz="2000" dirty="0" smtClean="0">
                <a:solidFill>
                  <a:srgbClr val="FF0000"/>
                </a:solidFill>
              </a:rPr>
              <a:t>；取得吉園圃標章之</a:t>
            </a:r>
            <a:r>
              <a:rPr lang="zh-TW" altLang="zh-TW" sz="2000" dirty="0" smtClean="0">
                <a:solidFill>
                  <a:srgbClr val="FF0000"/>
                </a:solidFill>
              </a:rPr>
              <a:t>農民由資本支出</a:t>
            </a:r>
            <a:r>
              <a:rPr lang="en-US" altLang="zh-TW" sz="2000" dirty="0" smtClean="0">
                <a:solidFill>
                  <a:srgbClr val="FF0000"/>
                </a:solidFill>
              </a:rPr>
              <a:t>300</a:t>
            </a:r>
            <a:r>
              <a:rPr lang="zh-TW" altLang="zh-TW" sz="2000" dirty="0" smtClean="0">
                <a:solidFill>
                  <a:srgbClr val="FF0000"/>
                </a:solidFill>
              </a:rPr>
              <a:t>萬元提高為</a:t>
            </a:r>
            <a:r>
              <a:rPr lang="en-US" altLang="zh-TW" sz="2000" dirty="0" smtClean="0">
                <a:solidFill>
                  <a:srgbClr val="FF0000"/>
                </a:solidFill>
              </a:rPr>
              <a:t>350</a:t>
            </a:r>
            <a:r>
              <a:rPr lang="zh-TW" altLang="zh-TW" sz="2000" dirty="0" smtClean="0">
                <a:solidFill>
                  <a:srgbClr val="FF0000"/>
                </a:solidFill>
              </a:rPr>
              <a:t>萬元</a:t>
            </a:r>
            <a:r>
              <a:rPr lang="zh-TW" altLang="en-US" sz="2000" dirty="0" smtClean="0">
                <a:solidFill>
                  <a:srgbClr val="FF0000"/>
                </a:solidFill>
              </a:rPr>
              <a:t>；取得吉園圃標章之</a:t>
            </a:r>
            <a:r>
              <a:rPr lang="zh-TW" altLang="zh-TW" sz="2000" dirty="0" smtClean="0">
                <a:solidFill>
                  <a:srgbClr val="FF0000"/>
                </a:solidFill>
              </a:rPr>
              <a:t>產銷班班員週轉金由</a:t>
            </a:r>
            <a:r>
              <a:rPr lang="en-US" altLang="zh-TW" sz="2000" dirty="0" smtClean="0">
                <a:solidFill>
                  <a:srgbClr val="FF0000"/>
                </a:solidFill>
              </a:rPr>
              <a:t>80</a:t>
            </a:r>
            <a:r>
              <a:rPr lang="zh-TW" altLang="zh-TW" sz="2000" dirty="0" smtClean="0">
                <a:solidFill>
                  <a:srgbClr val="FF0000"/>
                </a:solidFill>
              </a:rPr>
              <a:t>萬元提高為</a:t>
            </a:r>
            <a:r>
              <a:rPr lang="en-US" altLang="zh-TW" sz="2000" dirty="0" smtClean="0">
                <a:solidFill>
                  <a:srgbClr val="FF0000"/>
                </a:solidFill>
              </a:rPr>
              <a:t>120</a:t>
            </a:r>
            <a:r>
              <a:rPr lang="zh-TW" altLang="zh-TW" sz="2000" dirty="0" smtClean="0">
                <a:solidFill>
                  <a:srgbClr val="FF0000"/>
                </a:solidFill>
              </a:rPr>
              <a:t>萬元。</a:t>
            </a:r>
            <a:endParaRPr lang="zh-TW" altLang="en-US" sz="2000" dirty="0">
              <a:solidFill>
                <a:srgbClr val="FF0000"/>
              </a:solidFill>
            </a:endParaRPr>
          </a:p>
        </p:txBody>
      </p:sp>
    </p:spTree>
  </p:cSld>
  <p:clrMapOvr>
    <a:masterClrMapping/>
  </p:clrMapOvr>
  <p:transition spd="med">
    <p:wipe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標題 1"/>
          <p:cNvSpPr>
            <a:spLocks noGrp="1"/>
          </p:cNvSpPr>
          <p:nvPr>
            <p:ph type="title"/>
          </p:nvPr>
        </p:nvSpPr>
        <p:spPr/>
        <p:txBody>
          <a:bodyPr/>
          <a:lstStyle/>
          <a:p>
            <a:r>
              <a:rPr lang="zh-TW" altLang="zh-TW" b="1" smtClean="0"/>
              <a:t>農業科技園區進駐業者優惠貸款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8ECD72E1-F299-47A1-9C71-674772637660}" type="slidenum">
              <a:rPr lang="en-US" altLang="zh-TW" smtClean="0"/>
              <a:pPr>
                <a:defRPr/>
              </a:pPr>
              <a:t>49</a:t>
            </a:fld>
            <a:r>
              <a:rPr lang="en-US" altLang="zh-TW" smtClean="0"/>
              <a:t> -</a:t>
            </a:r>
            <a:endParaRPr lang="en-US" altLang="zh-TW"/>
          </a:p>
        </p:txBody>
      </p:sp>
    </p:spTree>
  </p:cSld>
  <p:clrMapOvr>
    <a:masterClrMapping/>
  </p:clrMapOvr>
  <p:transition spd="med">
    <p:wipe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標題 1"/>
          <p:cNvSpPr>
            <a:spLocks noGrp="1"/>
          </p:cNvSpPr>
          <p:nvPr>
            <p:ph type="title"/>
          </p:nvPr>
        </p:nvSpPr>
        <p:spPr/>
        <p:txBody>
          <a:bodyPr/>
          <a:lstStyle/>
          <a:p>
            <a:r>
              <a:rPr lang="zh-TW" altLang="zh-TW" b="1" smtClean="0"/>
              <a:t>農業科技園區進駐業者優惠貸款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0A7C5443-46D9-4E4F-ABCB-8C9C2525F9D4}" type="slidenum">
              <a:rPr lang="en-US" altLang="zh-TW" smtClean="0"/>
              <a:pPr>
                <a:defRPr/>
              </a:pPr>
              <a:t>50</a:t>
            </a:fld>
            <a:r>
              <a:rPr lang="en-US" altLang="zh-TW" smtClean="0"/>
              <a:t> -</a:t>
            </a:r>
            <a:endParaRPr lang="en-US" altLang="zh-TW"/>
          </a:p>
        </p:txBody>
      </p:sp>
    </p:spTree>
  </p:cSld>
  <p:clrMapOvr>
    <a:masterClrMapping/>
  </p:clrMapOvr>
  <p:transition spd="med">
    <p:wipe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標題 1"/>
          <p:cNvSpPr>
            <a:spLocks noGrp="1"/>
          </p:cNvSpPr>
          <p:nvPr>
            <p:ph type="title"/>
          </p:nvPr>
        </p:nvSpPr>
        <p:spPr/>
        <p:txBody>
          <a:bodyPr/>
          <a:lstStyle/>
          <a:p>
            <a:r>
              <a:rPr lang="zh-TW" altLang="zh-TW" b="1" smtClean="0"/>
              <a:t>農業科技園區進駐業者優惠貸款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C34975F9-680F-462E-A2D8-275A758A5649}" type="slidenum">
              <a:rPr lang="en-US" altLang="zh-TW" smtClean="0"/>
              <a:pPr>
                <a:defRPr/>
              </a:pPr>
              <a:t>51</a:t>
            </a:fld>
            <a:r>
              <a:rPr lang="en-US" altLang="zh-TW" smtClean="0"/>
              <a:t> -</a:t>
            </a:r>
            <a:endParaRPr lang="en-US" altLang="zh-TW"/>
          </a:p>
        </p:txBody>
      </p:sp>
    </p:spTree>
  </p:cSld>
  <p:clrMapOvr>
    <a:masterClrMapping/>
  </p:clrMapOvr>
  <p:transition spd="med">
    <p:wipe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b="1" dirty="0" smtClean="0"/>
              <a:t>農業科技園區進駐業者優惠貸款</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52</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552" y="1412776"/>
          <a:ext cx="8026598" cy="49911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標題 1"/>
          <p:cNvSpPr>
            <a:spLocks noGrp="1"/>
          </p:cNvSpPr>
          <p:nvPr>
            <p:ph type="title"/>
          </p:nvPr>
        </p:nvSpPr>
        <p:spPr/>
        <p:txBody>
          <a:bodyPr/>
          <a:lstStyle/>
          <a:p>
            <a:r>
              <a:rPr lang="zh-TW" altLang="zh-TW" b="1" smtClean="0"/>
              <a:t>農業科技園區進駐業者優惠貸款</a:t>
            </a:r>
            <a:endParaRPr lang="zh-TW" altLang="en-US" smtClean="0"/>
          </a:p>
        </p:txBody>
      </p:sp>
      <p:sp>
        <p:nvSpPr>
          <p:cNvPr id="4" name="投影片編號版面配置區 3"/>
          <p:cNvSpPr>
            <a:spLocks noGrp="1"/>
          </p:cNvSpPr>
          <p:nvPr>
            <p:ph type="sldNum" sz="quarter" idx="10"/>
          </p:nvPr>
        </p:nvSpPr>
        <p:spPr/>
        <p:txBody>
          <a:bodyPr/>
          <a:lstStyle/>
          <a:p>
            <a:pPr>
              <a:defRPr/>
            </a:pPr>
            <a:r>
              <a:rPr lang="en-US" altLang="zh-TW" smtClean="0"/>
              <a:t>- </a:t>
            </a:r>
            <a:fld id="{B3224628-AC3A-4AF4-8BB0-90280CDA2E8B}" type="slidenum">
              <a:rPr lang="en-US" altLang="zh-TW" smtClean="0"/>
              <a:pPr>
                <a:defRPr/>
              </a:pPr>
              <a:t>53</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251520" y="1412776"/>
          <a:ext cx="8712968"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28"/>
          <p:cNvGrpSpPr>
            <a:grpSpLocks/>
          </p:cNvGrpSpPr>
          <p:nvPr/>
        </p:nvGrpSpPr>
        <p:grpSpPr bwMode="auto">
          <a:xfrm>
            <a:off x="107504" y="5589240"/>
            <a:ext cx="1008112" cy="792088"/>
            <a:chOff x="3481" y="1648"/>
            <a:chExt cx="633" cy="542"/>
          </a:xfrm>
        </p:grpSpPr>
        <p:sp>
          <p:nvSpPr>
            <p:cNvPr id="7"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8"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
        <p:nvSpPr>
          <p:cNvPr id="9" name="文字方塊 8"/>
          <p:cNvSpPr txBox="1"/>
          <p:nvPr/>
        </p:nvSpPr>
        <p:spPr>
          <a:xfrm>
            <a:off x="1187624" y="5805264"/>
            <a:ext cx="7704856" cy="553998"/>
          </a:xfrm>
          <a:prstGeom prst="rect">
            <a:avLst/>
          </a:prstGeom>
          <a:noFill/>
        </p:spPr>
        <p:txBody>
          <a:bodyPr wrap="square" rtlCol="0">
            <a:spAutoFit/>
          </a:bodyPr>
          <a:lstStyle/>
          <a:p>
            <a:pPr algn="l"/>
            <a:r>
              <a:rPr lang="en-US" altLang="zh-TW" sz="2000" dirty="0" smtClean="0">
                <a:solidFill>
                  <a:srgbClr val="FF0000"/>
                </a:solidFill>
              </a:rPr>
              <a:t>105</a:t>
            </a:r>
            <a:r>
              <a:rPr lang="zh-TW" altLang="en-US" sz="2000" dirty="0" smtClean="0">
                <a:solidFill>
                  <a:srgbClr val="FF0000"/>
                </a:solidFill>
              </a:rPr>
              <a:t>年</a:t>
            </a:r>
            <a:r>
              <a:rPr lang="en-US" altLang="zh-TW" sz="2000" dirty="0" smtClean="0">
                <a:solidFill>
                  <a:srgbClr val="FF0000"/>
                </a:solidFill>
              </a:rPr>
              <a:t>3</a:t>
            </a:r>
            <a:r>
              <a:rPr lang="zh-TW" altLang="en-US" sz="2000" dirty="0" smtClean="0">
                <a:solidFill>
                  <a:srgbClr val="FF0000"/>
                </a:solidFill>
              </a:rPr>
              <a:t>月</a:t>
            </a:r>
            <a:r>
              <a:rPr lang="en-US" altLang="zh-TW" sz="2000" dirty="0" smtClean="0">
                <a:solidFill>
                  <a:srgbClr val="FF0000"/>
                </a:solidFill>
              </a:rPr>
              <a:t>22</a:t>
            </a:r>
            <a:r>
              <a:rPr lang="zh-TW" altLang="en-US" sz="2000" dirty="0" smtClean="0">
                <a:solidFill>
                  <a:srgbClr val="FF0000"/>
                </a:solidFill>
              </a:rPr>
              <a:t>日修正規定：新增週轉金貸款</a:t>
            </a:r>
            <a:r>
              <a:rPr lang="zh-TW" altLang="zh-TW" sz="2000" dirty="0" smtClean="0">
                <a:solidFill>
                  <a:srgbClr val="FF0000"/>
                </a:solidFill>
              </a:rPr>
              <a:t>得採循環動用方式動撥資金之規定</a:t>
            </a:r>
            <a:r>
              <a:rPr lang="zh-TW" altLang="en-US" sz="2000" dirty="0" smtClean="0">
                <a:solidFill>
                  <a:srgbClr val="FF0000"/>
                </a:solidFill>
              </a:rPr>
              <a:t>。</a:t>
            </a:r>
            <a:endParaRPr lang="zh-TW" altLang="en-US" sz="2000" dirty="0">
              <a:solidFill>
                <a:srgbClr val="FF0000"/>
              </a:solidFill>
            </a:endParaRPr>
          </a:p>
        </p:txBody>
      </p:sp>
    </p:spTree>
  </p:cSld>
  <p:clrMapOvr>
    <a:masterClrMapping/>
  </p:clrMapOvr>
  <p:transition spd="med">
    <p:wipe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標題 1"/>
          <p:cNvSpPr>
            <a:spLocks noGrp="1"/>
          </p:cNvSpPr>
          <p:nvPr>
            <p:ph type="title"/>
          </p:nvPr>
        </p:nvSpPr>
        <p:spPr/>
        <p:txBody>
          <a:bodyPr/>
          <a:lstStyle/>
          <a:p>
            <a:r>
              <a:rPr lang="zh-TW" altLang="zh-TW" b="1" smtClean="0"/>
              <a:t>農業科技園區進駐業者優惠貸款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E1174B06-6F8A-4677-A210-75B65BE4CD78}" type="slidenum">
              <a:rPr lang="en-US" altLang="zh-TW" smtClean="0"/>
              <a:pPr>
                <a:defRPr/>
              </a:pPr>
              <a:t>54</a:t>
            </a:fld>
            <a:r>
              <a:rPr lang="en-US" altLang="zh-TW" smtClean="0"/>
              <a:t> -</a:t>
            </a:r>
            <a:endParaRPr lang="en-US" altLang="zh-TW"/>
          </a:p>
        </p:txBody>
      </p:sp>
    </p:spTree>
  </p:cSld>
  <p:clrMapOvr>
    <a:masterClrMapping/>
  </p:clrMapOvr>
  <p:transition spd="med">
    <p:wipe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b="1" dirty="0" smtClean="0"/>
              <a:t>農家綜合貸款</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55</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552" y="1340768"/>
          <a:ext cx="8026400"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標題 1"/>
          <p:cNvSpPr>
            <a:spLocks noGrp="1"/>
          </p:cNvSpPr>
          <p:nvPr>
            <p:ph type="title"/>
          </p:nvPr>
        </p:nvSpPr>
        <p:spPr/>
        <p:txBody>
          <a:bodyPr/>
          <a:lstStyle/>
          <a:p>
            <a:r>
              <a:rPr lang="zh-TW" altLang="zh-TW" b="1" smtClean="0"/>
              <a:t>農家綜合貸款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F422F49C-5850-4C87-8B4A-EE630109350A}" type="slidenum">
              <a:rPr lang="en-US" altLang="zh-TW" smtClean="0"/>
              <a:pPr>
                <a:defRPr/>
              </a:pPr>
              <a:t>56</a:t>
            </a:fld>
            <a:r>
              <a:rPr lang="en-US" altLang="zh-TW" smtClean="0"/>
              <a:t> -</a:t>
            </a:r>
            <a:endParaRPr lang="en-US" altLang="zh-TW"/>
          </a:p>
        </p:txBody>
      </p:sp>
    </p:spTree>
  </p:cSld>
  <p:clrMapOvr>
    <a:masterClrMapping/>
  </p:clrMapOvr>
  <p:transition spd="med">
    <p:wipe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標題 1"/>
          <p:cNvSpPr>
            <a:spLocks noGrp="1"/>
          </p:cNvSpPr>
          <p:nvPr>
            <p:ph type="title"/>
          </p:nvPr>
        </p:nvSpPr>
        <p:spPr/>
        <p:txBody>
          <a:bodyPr/>
          <a:lstStyle/>
          <a:p>
            <a:r>
              <a:rPr lang="zh-TW" altLang="zh-TW" b="1" smtClean="0"/>
              <a:t>農家綜合貸款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349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3BCCE286-D091-4D9B-91DE-B015125A7327}" type="slidenum">
              <a:rPr lang="en-US" altLang="zh-TW" smtClean="0"/>
              <a:pPr>
                <a:defRPr/>
              </a:pPr>
              <a:t>57</a:t>
            </a:fld>
            <a:r>
              <a:rPr lang="en-US" altLang="zh-TW" smtClean="0"/>
              <a:t> -</a:t>
            </a:r>
            <a:endParaRPr lang="en-US" altLang="zh-TW"/>
          </a:p>
        </p:txBody>
      </p:sp>
      <p:graphicFrame>
        <p:nvGraphicFramePr>
          <p:cNvPr id="7" name="資料庫圖表 6"/>
          <p:cNvGraphicFramePr/>
          <p:nvPr/>
        </p:nvGraphicFramePr>
        <p:xfrm>
          <a:off x="684213" y="4968000"/>
          <a:ext cx="7920037" cy="139397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標題 1"/>
          <p:cNvSpPr>
            <a:spLocks noGrp="1"/>
          </p:cNvSpPr>
          <p:nvPr>
            <p:ph type="title"/>
          </p:nvPr>
        </p:nvSpPr>
        <p:spPr/>
        <p:txBody>
          <a:bodyPr/>
          <a:lstStyle/>
          <a:p>
            <a:r>
              <a:rPr lang="zh-TW" altLang="zh-TW" b="1" smtClean="0"/>
              <a:t>農家綜合貸款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32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4924E3B2-59A7-4F9B-AA6A-8161587494CB}" type="slidenum">
              <a:rPr lang="en-US" altLang="zh-TW" smtClean="0"/>
              <a:pPr>
                <a:defRPr/>
              </a:pPr>
              <a:t>58</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標題 1"/>
          <p:cNvSpPr>
            <a:spLocks noGrp="1"/>
          </p:cNvSpPr>
          <p:nvPr>
            <p:ph type="title"/>
          </p:nvPr>
        </p:nvSpPr>
        <p:spPr/>
        <p:txBody>
          <a:bodyPr/>
          <a:lstStyle/>
          <a:p>
            <a:r>
              <a:rPr lang="zh-TW" altLang="zh-TW" b="1" smtClean="0"/>
              <a:t>農漁會事業發展貸款</a:t>
            </a:r>
            <a:endParaRPr lang="zh-TW" altLang="en-US" smtClean="0"/>
          </a:p>
        </p:txBody>
      </p:sp>
      <p:graphicFrame>
        <p:nvGraphicFramePr>
          <p:cNvPr id="5" name="內容版面配置區 4"/>
          <p:cNvGraphicFramePr>
            <a:graphicFrameLocks noGrp="1"/>
          </p:cNvGraphicFramePr>
          <p:nvPr>
            <p:ph idx="1"/>
          </p:nvPr>
        </p:nvGraphicFramePr>
        <p:xfrm>
          <a:off x="539552" y="1412776"/>
          <a:ext cx="8026598" cy="49911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43A024BA-8B36-4C20-BC60-F10ABCE70B3D}" type="slidenum">
              <a:rPr lang="en-US" altLang="zh-TW" smtClean="0"/>
              <a:pPr>
                <a:defRPr/>
              </a:pPr>
              <a:t>59</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標題 1"/>
          <p:cNvSpPr>
            <a:spLocks noGrp="1"/>
          </p:cNvSpPr>
          <p:nvPr>
            <p:ph type="title"/>
          </p:nvPr>
        </p:nvSpPr>
        <p:spPr/>
        <p:txBody>
          <a:bodyPr/>
          <a:lstStyle/>
          <a:p>
            <a:r>
              <a:rPr lang="zh-TW" altLang="zh-TW" b="1" smtClean="0"/>
              <a:t>農漁會事業發展貸款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76C92C0-0752-4631-9548-067724113B04}" type="slidenum">
              <a:rPr lang="en-US" altLang="zh-TW" smtClean="0"/>
              <a:pPr>
                <a:defRPr/>
              </a:pPr>
              <a:t>60</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標題 1"/>
          <p:cNvSpPr>
            <a:spLocks noGrp="1"/>
          </p:cNvSpPr>
          <p:nvPr>
            <p:ph type="title"/>
          </p:nvPr>
        </p:nvSpPr>
        <p:spPr/>
        <p:txBody>
          <a:bodyPr/>
          <a:lstStyle/>
          <a:p>
            <a:r>
              <a:rPr lang="zh-TW" altLang="zh-TW" b="1" smtClean="0"/>
              <a:t>農漁會事業發展貸款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7BF8019F-5C76-40A9-932F-3B0948F074B7}" type="slidenum">
              <a:rPr lang="en-US" altLang="zh-TW" smtClean="0"/>
              <a:pPr>
                <a:defRPr/>
              </a:pPr>
              <a:t>61</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標題 1"/>
          <p:cNvSpPr>
            <a:spLocks noGrp="1"/>
          </p:cNvSpPr>
          <p:nvPr>
            <p:ph type="title"/>
          </p:nvPr>
        </p:nvSpPr>
        <p:spPr/>
        <p:txBody>
          <a:bodyPr/>
          <a:lstStyle/>
          <a:p>
            <a:r>
              <a:rPr lang="zh-TW" altLang="zh-TW" b="1" smtClean="0"/>
              <a:t>農漁會事業發展貸款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209B4FA3-3634-4254-8BEC-D4B500AB9E45}" type="slidenum">
              <a:rPr lang="en-US" altLang="zh-TW" smtClean="0"/>
              <a:pPr>
                <a:defRPr/>
              </a:pPr>
              <a:t>62</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標題 1"/>
          <p:cNvSpPr>
            <a:spLocks noGrp="1"/>
          </p:cNvSpPr>
          <p:nvPr>
            <p:ph type="title"/>
          </p:nvPr>
        </p:nvSpPr>
        <p:spPr/>
        <p:txBody>
          <a:bodyPr/>
          <a:lstStyle/>
          <a:p>
            <a:r>
              <a:rPr lang="zh-TW" altLang="zh-TW" b="1" smtClean="0"/>
              <a:t>農漁會事業發展貸款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F2C8B28F-76B0-47CA-8985-52F91A6FA1BD}" type="slidenum">
              <a:rPr lang="en-US" altLang="zh-TW" smtClean="0"/>
              <a:pPr>
                <a:defRPr/>
              </a:pPr>
              <a:t>63</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標題 1"/>
          <p:cNvSpPr>
            <a:spLocks noGrp="1"/>
          </p:cNvSpPr>
          <p:nvPr>
            <p:ph type="title"/>
          </p:nvPr>
        </p:nvSpPr>
        <p:spPr/>
        <p:txBody>
          <a:bodyPr/>
          <a:lstStyle/>
          <a:p>
            <a:r>
              <a:rPr lang="zh-TW" altLang="zh-TW" b="1" smtClean="0"/>
              <a:t>農漁會事業發展貸款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5171E84-3908-41CC-8987-BEC8125AD812}" type="slidenum">
              <a:rPr lang="en-US" altLang="zh-TW" smtClean="0"/>
              <a:pPr>
                <a:defRPr/>
              </a:pPr>
              <a:t>64</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標題 1"/>
          <p:cNvSpPr>
            <a:spLocks noGrp="1"/>
          </p:cNvSpPr>
          <p:nvPr>
            <p:ph type="title"/>
          </p:nvPr>
        </p:nvSpPr>
        <p:spPr/>
        <p:txBody>
          <a:bodyPr/>
          <a:lstStyle/>
          <a:p>
            <a:r>
              <a:rPr lang="zh-TW" altLang="zh-TW" b="1" smtClean="0"/>
              <a:t>農漁會事業發展貸款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69A2E0FF-B738-43E2-9508-55C58BDB4780}" type="slidenum">
              <a:rPr lang="en-US" altLang="zh-TW" smtClean="0"/>
              <a:pPr>
                <a:defRPr/>
              </a:pPr>
              <a:t>65</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標題 1"/>
          <p:cNvSpPr>
            <a:spLocks noGrp="1"/>
          </p:cNvSpPr>
          <p:nvPr>
            <p:ph type="title"/>
          </p:nvPr>
        </p:nvSpPr>
        <p:spPr/>
        <p:txBody>
          <a:bodyPr/>
          <a:lstStyle/>
          <a:p>
            <a:r>
              <a:rPr lang="zh-TW" altLang="en-US" sz="3600" b="1" smtClean="0">
                <a:solidFill>
                  <a:srgbClr val="0000FF"/>
                </a:solidFill>
                <a:latin typeface="標楷體" pitchFamily="65" charset="-120"/>
              </a:rPr>
              <a:t>擴大家庭農場經營規模協助農民購買耕地貸款</a:t>
            </a:r>
            <a:endParaRPr lang="zh-TW" altLang="en-US" sz="3600" smtClean="0"/>
          </a:p>
        </p:txBody>
      </p:sp>
      <p:graphicFrame>
        <p:nvGraphicFramePr>
          <p:cNvPr id="5" name="內容版面配置區 4"/>
          <p:cNvGraphicFramePr>
            <a:graphicFrameLocks noGrp="1"/>
          </p:cNvGraphicFramePr>
          <p:nvPr>
            <p:ph idx="1"/>
          </p:nvPr>
        </p:nvGraphicFramePr>
        <p:xfrm>
          <a:off x="539552" y="1340768"/>
          <a:ext cx="8026400"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55E7ACCF-6E11-4319-95F3-62418DF3EEEB}" type="slidenum">
              <a:rPr lang="en-US" altLang="zh-TW" smtClean="0"/>
              <a:pPr>
                <a:defRPr/>
              </a:pPr>
              <a:t>66</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標題 1"/>
          <p:cNvSpPr>
            <a:spLocks noGrp="1"/>
          </p:cNvSpPr>
          <p:nvPr>
            <p:ph type="title"/>
          </p:nvPr>
        </p:nvSpPr>
        <p:spPr/>
        <p:txBody>
          <a:bodyPr/>
          <a:lstStyle/>
          <a:p>
            <a:r>
              <a:rPr lang="zh-TW" altLang="en-US" sz="3600" b="1" smtClean="0">
                <a:solidFill>
                  <a:srgbClr val="0000FF"/>
                </a:solidFill>
                <a:latin typeface="標楷體" pitchFamily="65" charset="-120"/>
              </a:rPr>
              <a:t>擴大家庭農場經營規模協助農民購買耕地貸款</a:t>
            </a:r>
            <a:endParaRPr lang="zh-TW" altLang="en-US" sz="36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DD01CD4-2771-4385-B774-D13681B7D3BE}" type="slidenum">
              <a:rPr lang="en-US" altLang="zh-TW" smtClean="0"/>
              <a:pPr>
                <a:defRPr/>
              </a:pPr>
              <a:t>67</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標題 1"/>
          <p:cNvSpPr>
            <a:spLocks noGrp="1"/>
          </p:cNvSpPr>
          <p:nvPr>
            <p:ph type="title"/>
          </p:nvPr>
        </p:nvSpPr>
        <p:spPr/>
        <p:txBody>
          <a:bodyPr/>
          <a:lstStyle/>
          <a:p>
            <a:r>
              <a:rPr lang="zh-TW" altLang="en-US" sz="3600" b="1" smtClean="0">
                <a:solidFill>
                  <a:srgbClr val="0000FF"/>
                </a:solidFill>
                <a:latin typeface="標楷體" pitchFamily="65" charset="-120"/>
              </a:rPr>
              <a:t>擴大家庭農場經營規模協助農民購買耕地貸款</a:t>
            </a:r>
            <a:endParaRPr lang="zh-TW" altLang="en-US" sz="36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F5FC1B04-AB5F-4D8C-8185-2B67C3DCE93D}" type="slidenum">
              <a:rPr lang="en-US" altLang="zh-TW" smtClean="0"/>
              <a:pPr>
                <a:defRPr/>
              </a:pPr>
              <a:t>68</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標題 1"/>
          <p:cNvSpPr>
            <a:spLocks noGrp="1"/>
          </p:cNvSpPr>
          <p:nvPr>
            <p:ph type="title"/>
          </p:nvPr>
        </p:nvSpPr>
        <p:spPr/>
        <p:txBody>
          <a:bodyPr/>
          <a:lstStyle/>
          <a:p>
            <a:r>
              <a:rPr lang="zh-TW" altLang="en-US" sz="3600" b="1" smtClean="0">
                <a:solidFill>
                  <a:srgbClr val="0000FF"/>
                </a:solidFill>
                <a:latin typeface="標楷體" pitchFamily="65" charset="-120"/>
              </a:rPr>
              <a:t>擴大家庭農場經營規模協助農民購買耕地貸款</a:t>
            </a:r>
            <a:endParaRPr lang="zh-TW" altLang="en-US" sz="3600" smtClean="0"/>
          </a:p>
        </p:txBody>
      </p:sp>
      <p:graphicFrame>
        <p:nvGraphicFramePr>
          <p:cNvPr id="5" name="內容版面配置區 4"/>
          <p:cNvGraphicFramePr>
            <a:graphicFrameLocks noGrp="1"/>
          </p:cNvGraphicFramePr>
          <p:nvPr>
            <p:ph idx="1"/>
          </p:nvPr>
        </p:nvGraphicFramePr>
        <p:xfrm>
          <a:off x="539750" y="1412875"/>
          <a:ext cx="8026400" cy="46804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245362B9-7EB7-4BC3-958A-9AE8C19C4CB8}" type="slidenum">
              <a:rPr lang="en-US" altLang="zh-TW" smtClean="0"/>
              <a:pPr>
                <a:defRPr/>
              </a:pPr>
              <a:t>69</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標題 1"/>
          <p:cNvSpPr>
            <a:spLocks noGrp="1"/>
          </p:cNvSpPr>
          <p:nvPr>
            <p:ph type="title"/>
          </p:nvPr>
        </p:nvSpPr>
        <p:spPr/>
        <p:txBody>
          <a:bodyPr/>
          <a:lstStyle/>
          <a:p>
            <a:r>
              <a:rPr lang="zh-TW" altLang="en-US" sz="3600" b="1" smtClean="0">
                <a:solidFill>
                  <a:srgbClr val="0000FF"/>
                </a:solidFill>
                <a:latin typeface="標楷體" pitchFamily="65" charset="-120"/>
              </a:rPr>
              <a:t>擴大家庭農場經營規模協助農民購買耕地貸款</a:t>
            </a:r>
            <a:endParaRPr lang="zh-TW" altLang="en-US" sz="36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9093FD86-905B-4201-957A-7790F03EB0E9}" type="slidenum">
              <a:rPr lang="en-US" altLang="zh-TW" smtClean="0"/>
              <a:pPr>
                <a:defRPr/>
              </a:pPr>
              <a:t>70</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標題 1"/>
          <p:cNvSpPr>
            <a:spLocks noGrp="1"/>
          </p:cNvSpPr>
          <p:nvPr>
            <p:ph type="title"/>
          </p:nvPr>
        </p:nvSpPr>
        <p:spPr/>
        <p:txBody>
          <a:bodyPr/>
          <a:lstStyle/>
          <a:p>
            <a:r>
              <a:rPr lang="zh-TW" altLang="en-US" b="1" smtClean="0">
                <a:solidFill>
                  <a:srgbClr val="0000FF"/>
                </a:solidFill>
                <a:latin typeface="標楷體" pitchFamily="65" charset="-120"/>
              </a:rPr>
              <a:t>擴大家庭農場經營規模協助農民購買耕地貸款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21BAE385-AF86-43A5-A3CD-8888EBED182A}" type="slidenum">
              <a:rPr lang="en-US" altLang="zh-TW" smtClean="0"/>
              <a:pPr>
                <a:defRPr/>
              </a:pPr>
              <a:t>71</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標題 1"/>
          <p:cNvSpPr>
            <a:spLocks noGrp="1"/>
          </p:cNvSpPr>
          <p:nvPr>
            <p:ph type="title"/>
          </p:nvPr>
        </p:nvSpPr>
        <p:spPr/>
        <p:txBody>
          <a:bodyPr/>
          <a:lstStyle/>
          <a:p>
            <a:r>
              <a:rPr lang="zh-TW" altLang="en-US" sz="3600" b="1" smtClean="0">
                <a:solidFill>
                  <a:srgbClr val="0000FF"/>
                </a:solidFill>
                <a:latin typeface="標楷體" pitchFamily="65" charset="-120"/>
              </a:rPr>
              <a:t>擴大家庭農場經營規模協助農民購買耕地貸款</a:t>
            </a:r>
            <a:endParaRPr lang="zh-TW" altLang="en-US" sz="36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D35D250-3A6A-4A85-BFA1-B0C24A376919}" type="slidenum">
              <a:rPr lang="en-US" altLang="zh-TW" smtClean="0"/>
              <a:pPr>
                <a:defRPr/>
              </a:pPr>
              <a:t>72</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標題 1"/>
          <p:cNvSpPr>
            <a:spLocks noGrp="1"/>
          </p:cNvSpPr>
          <p:nvPr>
            <p:ph type="title"/>
          </p:nvPr>
        </p:nvSpPr>
        <p:spPr/>
        <p:txBody>
          <a:bodyPr/>
          <a:lstStyle/>
          <a:p>
            <a:r>
              <a:rPr lang="zh-TW" altLang="en-US" sz="3600" b="1" smtClean="0">
                <a:solidFill>
                  <a:srgbClr val="0000FF"/>
                </a:solidFill>
                <a:latin typeface="標楷體" pitchFamily="65" charset="-120"/>
              </a:rPr>
              <a:t>擴大家庭農場經營規模協助農民購買耕地貸款</a:t>
            </a:r>
            <a:endParaRPr lang="zh-TW" altLang="en-US" sz="36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D083FF4A-C207-45C0-B8C9-79998EF89FFE}" type="slidenum">
              <a:rPr lang="en-US" altLang="zh-TW" smtClean="0"/>
              <a:pPr>
                <a:defRPr/>
              </a:pPr>
              <a:t>73</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標題 1"/>
          <p:cNvSpPr>
            <a:spLocks noGrp="1"/>
          </p:cNvSpPr>
          <p:nvPr>
            <p:ph type="title"/>
          </p:nvPr>
        </p:nvSpPr>
        <p:spPr/>
        <p:txBody>
          <a:bodyPr/>
          <a:lstStyle/>
          <a:p>
            <a:r>
              <a:rPr lang="zh-TW" altLang="en-US" sz="3600" b="1" dirty="0" smtClean="0">
                <a:solidFill>
                  <a:srgbClr val="0000FF"/>
                </a:solidFill>
                <a:latin typeface="標楷體" pitchFamily="65" charset="-120"/>
              </a:rPr>
              <a:t>擴大家庭農場經營規模協助農民購買耕地貸款</a:t>
            </a:r>
            <a:endParaRPr lang="zh-TW" altLang="en-US" sz="3600" dirty="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9028FA32-A0AF-4792-A976-BCE6C67D9A77}" type="slidenum">
              <a:rPr lang="en-US" altLang="zh-TW" smtClean="0"/>
              <a:pPr>
                <a:defRPr/>
              </a:pPr>
              <a:t>74</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標題 1"/>
          <p:cNvSpPr>
            <a:spLocks noGrp="1"/>
          </p:cNvSpPr>
          <p:nvPr>
            <p:ph type="title"/>
          </p:nvPr>
        </p:nvSpPr>
        <p:spPr/>
        <p:txBody>
          <a:bodyPr/>
          <a:lstStyle/>
          <a:p>
            <a:r>
              <a:rPr lang="zh-TW" altLang="en-US" sz="3600" b="1" dirty="0" smtClean="0">
                <a:solidFill>
                  <a:srgbClr val="0000FF"/>
                </a:solidFill>
                <a:latin typeface="標楷體" pitchFamily="65" charset="-120"/>
              </a:rPr>
              <a:t>擴大家庭農場經營規模協助農民購買耕地貸款</a:t>
            </a:r>
            <a:endParaRPr lang="zh-TW" altLang="en-US" sz="3600" dirty="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1DA1027F-E8FF-4A40-8835-BECFF66E1069}" type="slidenum">
              <a:rPr lang="en-US" altLang="zh-TW" smtClean="0"/>
              <a:pPr>
                <a:defRPr/>
              </a:pPr>
              <a:t>75</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標題 1"/>
          <p:cNvSpPr>
            <a:spLocks noGrp="1"/>
          </p:cNvSpPr>
          <p:nvPr>
            <p:ph type="title"/>
          </p:nvPr>
        </p:nvSpPr>
        <p:spPr/>
        <p:txBody>
          <a:bodyPr/>
          <a:lstStyle/>
          <a:p>
            <a:r>
              <a:rPr lang="zh-TW" altLang="zh-TW" b="1" dirty="0" smtClean="0"/>
              <a:t>小地主大佃農貸款</a:t>
            </a:r>
            <a:endParaRPr lang="zh-TW" altLang="en-US" dirty="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CDF78210-199F-4D1C-8919-69D53AED44BA}" type="slidenum">
              <a:rPr lang="en-US" altLang="zh-TW" smtClean="0"/>
              <a:pPr>
                <a:defRPr/>
              </a:pPr>
              <a:t>76</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標題 1"/>
          <p:cNvSpPr>
            <a:spLocks noGrp="1"/>
          </p:cNvSpPr>
          <p:nvPr>
            <p:ph type="title"/>
          </p:nvPr>
        </p:nvSpPr>
        <p:spPr/>
        <p:txBody>
          <a:bodyPr/>
          <a:lstStyle/>
          <a:p>
            <a:r>
              <a:rPr lang="zh-TW" altLang="zh-TW" b="1" smtClean="0"/>
              <a:t>小地主大佃農貸款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B504496-F066-4700-BE06-BA02B64F85F8}" type="slidenum">
              <a:rPr lang="en-US" altLang="zh-TW" smtClean="0"/>
              <a:pPr>
                <a:defRPr/>
              </a:pPr>
              <a:t>77</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標題 1"/>
          <p:cNvSpPr>
            <a:spLocks noGrp="1"/>
          </p:cNvSpPr>
          <p:nvPr>
            <p:ph type="title"/>
          </p:nvPr>
        </p:nvSpPr>
        <p:spPr/>
        <p:txBody>
          <a:bodyPr/>
          <a:lstStyle/>
          <a:p>
            <a:r>
              <a:rPr lang="zh-TW" altLang="zh-TW" b="1" smtClean="0"/>
              <a:t>小地主大佃農貸款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2F856137-C224-4D6A-8683-3890C0A2766D}" type="slidenum">
              <a:rPr lang="en-US" altLang="zh-TW" smtClean="0"/>
              <a:pPr>
                <a:defRPr/>
              </a:pPr>
              <a:t>78</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標題 1"/>
          <p:cNvSpPr>
            <a:spLocks noGrp="1"/>
          </p:cNvSpPr>
          <p:nvPr>
            <p:ph type="title"/>
          </p:nvPr>
        </p:nvSpPr>
        <p:spPr/>
        <p:txBody>
          <a:bodyPr/>
          <a:lstStyle/>
          <a:p>
            <a:r>
              <a:rPr lang="zh-TW" altLang="zh-TW" b="1" smtClean="0"/>
              <a:t>小地主大佃農貸款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39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C409AC17-921A-4847-9274-4DD0FE0181D6}" type="slidenum">
              <a:rPr lang="en-US" altLang="zh-TW" smtClean="0"/>
              <a:pPr>
                <a:defRPr/>
              </a:pPr>
              <a:t>79</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標題 1"/>
          <p:cNvSpPr>
            <a:spLocks noGrp="1"/>
          </p:cNvSpPr>
          <p:nvPr>
            <p:ph type="title"/>
          </p:nvPr>
        </p:nvSpPr>
        <p:spPr/>
        <p:txBody>
          <a:bodyPr/>
          <a:lstStyle/>
          <a:p>
            <a:r>
              <a:rPr lang="zh-TW" altLang="zh-TW" b="1" smtClean="0"/>
              <a:t>小地主大佃農貸款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1043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8961DD5D-8377-4221-AA4B-22FD63345B05}" type="slidenum">
              <a:rPr lang="en-US" altLang="zh-TW" smtClean="0"/>
              <a:pPr>
                <a:defRPr/>
              </a:pPr>
              <a:t>80</a:t>
            </a:fld>
            <a:r>
              <a:rPr lang="en-US" altLang="zh-TW" smtClean="0"/>
              <a:t> -</a:t>
            </a:r>
            <a:endParaRPr lang="en-US" altLang="zh-TW"/>
          </a:p>
        </p:txBody>
      </p:sp>
      <p:grpSp>
        <p:nvGrpSpPr>
          <p:cNvPr id="6" name="Group 28"/>
          <p:cNvGrpSpPr>
            <a:grpSpLocks/>
          </p:cNvGrpSpPr>
          <p:nvPr/>
        </p:nvGrpSpPr>
        <p:grpSpPr bwMode="auto">
          <a:xfrm>
            <a:off x="107504" y="5589240"/>
            <a:ext cx="1008112" cy="792088"/>
            <a:chOff x="3481" y="1648"/>
            <a:chExt cx="633" cy="542"/>
          </a:xfrm>
        </p:grpSpPr>
        <p:sp>
          <p:nvSpPr>
            <p:cNvPr id="7"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8"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
        <p:nvSpPr>
          <p:cNvPr id="9" name="文字方塊 8"/>
          <p:cNvSpPr txBox="1"/>
          <p:nvPr/>
        </p:nvSpPr>
        <p:spPr>
          <a:xfrm>
            <a:off x="1115616" y="5733256"/>
            <a:ext cx="7488832" cy="759182"/>
          </a:xfrm>
          <a:prstGeom prst="rect">
            <a:avLst/>
          </a:prstGeom>
          <a:noFill/>
        </p:spPr>
        <p:txBody>
          <a:bodyPr wrap="square" rtlCol="0">
            <a:spAutoFit/>
          </a:bodyPr>
          <a:lstStyle/>
          <a:p>
            <a:pPr algn="l">
              <a:lnSpc>
                <a:spcPts val="2600"/>
              </a:lnSpc>
            </a:pPr>
            <a:r>
              <a:rPr lang="en-US" altLang="zh-TW" sz="2000" kern="100" dirty="0" smtClean="0">
                <a:solidFill>
                  <a:srgbClr val="FF0000"/>
                </a:solidFill>
                <a:latin typeface="+mn-ea"/>
                <a:ea typeface="+mn-ea"/>
              </a:rPr>
              <a:t>105</a:t>
            </a:r>
            <a:r>
              <a:rPr lang="zh-TW" altLang="en-US" sz="2000" kern="100" dirty="0" smtClean="0">
                <a:solidFill>
                  <a:srgbClr val="FF0000"/>
                </a:solidFill>
                <a:latin typeface="+mn-ea"/>
                <a:ea typeface="+mn-ea"/>
              </a:rPr>
              <a:t>年</a:t>
            </a:r>
            <a:r>
              <a:rPr lang="en-US" altLang="zh-TW" sz="2000" kern="100" dirty="0" smtClean="0">
                <a:solidFill>
                  <a:srgbClr val="FF0000"/>
                </a:solidFill>
                <a:latin typeface="+mn-ea"/>
                <a:ea typeface="+mn-ea"/>
              </a:rPr>
              <a:t>3</a:t>
            </a:r>
            <a:r>
              <a:rPr lang="zh-TW" altLang="en-US" sz="2000" kern="100" dirty="0" smtClean="0">
                <a:solidFill>
                  <a:srgbClr val="FF0000"/>
                </a:solidFill>
                <a:latin typeface="+mn-ea"/>
                <a:ea typeface="+mn-ea"/>
              </a:rPr>
              <a:t>月</a:t>
            </a:r>
            <a:r>
              <a:rPr lang="en-US" altLang="zh-TW" sz="2000" kern="100" dirty="0" smtClean="0">
                <a:solidFill>
                  <a:srgbClr val="FF0000"/>
                </a:solidFill>
                <a:latin typeface="+mn-ea"/>
                <a:ea typeface="+mn-ea"/>
              </a:rPr>
              <a:t>22</a:t>
            </a:r>
            <a:r>
              <a:rPr lang="zh-TW" altLang="en-US" sz="2000" kern="100" dirty="0" smtClean="0">
                <a:solidFill>
                  <a:srgbClr val="FF0000"/>
                </a:solidFill>
                <a:latin typeface="+mn-ea"/>
                <a:ea typeface="+mn-ea"/>
              </a:rPr>
              <a:t>日修正規定</a:t>
            </a:r>
            <a:r>
              <a:rPr lang="en-US" altLang="zh-TW" sz="2000" kern="100" dirty="0" smtClean="0">
                <a:solidFill>
                  <a:srgbClr val="FF0000"/>
                </a:solidFill>
                <a:latin typeface="+mn-ea"/>
                <a:ea typeface="+mn-ea"/>
              </a:rPr>
              <a:t>:</a:t>
            </a:r>
            <a:r>
              <a:rPr lang="zh-TW" altLang="zh-TW" sz="2000" kern="100" dirty="0" smtClean="0">
                <a:solidFill>
                  <a:srgbClr val="FF0000"/>
                </a:solidFill>
                <a:latin typeface="+mn-ea"/>
                <a:ea typeface="+mn-ea"/>
              </a:rPr>
              <a:t>週轉金貸款農民由</a:t>
            </a:r>
            <a:r>
              <a:rPr lang="en-US" altLang="zh-TW" sz="2000" kern="100" dirty="0" smtClean="0">
                <a:solidFill>
                  <a:srgbClr val="FF0000"/>
                </a:solidFill>
                <a:latin typeface="+mn-ea"/>
                <a:ea typeface="+mn-ea"/>
              </a:rPr>
              <a:t>100</a:t>
            </a:r>
            <a:r>
              <a:rPr lang="zh-TW" altLang="zh-TW" sz="2000" kern="100" dirty="0" smtClean="0">
                <a:solidFill>
                  <a:srgbClr val="FF0000"/>
                </a:solidFill>
                <a:latin typeface="+mn-ea"/>
                <a:ea typeface="+mn-ea"/>
              </a:rPr>
              <a:t>萬元提高為</a:t>
            </a:r>
            <a:r>
              <a:rPr lang="en-US" altLang="zh-TW" sz="2000" kern="100" dirty="0" smtClean="0">
                <a:solidFill>
                  <a:srgbClr val="FF0000"/>
                </a:solidFill>
                <a:latin typeface="+mn-ea"/>
                <a:ea typeface="+mn-ea"/>
              </a:rPr>
              <a:t>600</a:t>
            </a:r>
            <a:r>
              <a:rPr lang="zh-TW" altLang="zh-TW" sz="2000" kern="100" dirty="0" smtClean="0">
                <a:solidFill>
                  <a:srgbClr val="FF0000"/>
                </a:solidFill>
                <a:latin typeface="+mn-ea"/>
                <a:ea typeface="+mn-ea"/>
              </a:rPr>
              <a:t>萬元，組織型大佃農由</a:t>
            </a:r>
            <a:r>
              <a:rPr lang="en-US" altLang="zh-TW" sz="2000" kern="100" dirty="0" smtClean="0">
                <a:solidFill>
                  <a:srgbClr val="FF0000"/>
                </a:solidFill>
                <a:latin typeface="+mn-ea"/>
                <a:ea typeface="+mn-ea"/>
              </a:rPr>
              <a:t>500</a:t>
            </a:r>
            <a:r>
              <a:rPr lang="zh-TW" altLang="zh-TW" sz="2000" kern="100" dirty="0" smtClean="0">
                <a:solidFill>
                  <a:srgbClr val="FF0000"/>
                </a:solidFill>
                <a:latin typeface="+mn-ea"/>
                <a:ea typeface="+mn-ea"/>
              </a:rPr>
              <a:t>萬元提高為</a:t>
            </a:r>
            <a:r>
              <a:rPr lang="en-US" altLang="zh-TW" sz="2000" kern="100" dirty="0" smtClean="0">
                <a:solidFill>
                  <a:srgbClr val="FF0000"/>
                </a:solidFill>
                <a:latin typeface="+mn-ea"/>
                <a:ea typeface="+mn-ea"/>
              </a:rPr>
              <a:t>1,500</a:t>
            </a:r>
            <a:r>
              <a:rPr lang="zh-TW" altLang="zh-TW" sz="2000" kern="100" dirty="0" smtClean="0">
                <a:solidFill>
                  <a:srgbClr val="FF0000"/>
                </a:solidFill>
                <a:latin typeface="+mn-ea"/>
                <a:ea typeface="+mn-ea"/>
              </a:rPr>
              <a:t>萬元。</a:t>
            </a:r>
            <a:endParaRPr lang="zh-TW" altLang="en-US" sz="2000" dirty="0">
              <a:solidFill>
                <a:srgbClr val="FF0000"/>
              </a:solidFill>
              <a:latin typeface="+mn-ea"/>
              <a:ea typeface="+mn-ea"/>
            </a:endParaRPr>
          </a:p>
        </p:txBody>
      </p:sp>
    </p:spTree>
  </p:cSld>
  <p:clrMapOvr>
    <a:masterClrMapping/>
  </p:clrMapOvr>
  <p:transition spd="med">
    <p:wipe dir="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內容版面配置區 4"/>
          <p:cNvGraphicFramePr>
            <a:graphicFrameLocks noGrp="1"/>
          </p:cNvGraphicFramePr>
          <p:nvPr>
            <p:ph idx="1"/>
          </p:nvPr>
        </p:nvGraphicFramePr>
        <p:xfrm>
          <a:off x="539750" y="1412874"/>
          <a:ext cx="8026400" cy="5256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1" name="群組 10"/>
          <p:cNvGrpSpPr/>
          <p:nvPr/>
        </p:nvGrpSpPr>
        <p:grpSpPr>
          <a:xfrm>
            <a:off x="539552" y="1628800"/>
            <a:ext cx="8026399" cy="1152128"/>
            <a:chOff x="-19248" y="3204841"/>
            <a:chExt cx="8026399" cy="904461"/>
          </a:xfrm>
        </p:grpSpPr>
        <p:sp>
          <p:nvSpPr>
            <p:cNvPr id="12" name="矩形 11"/>
            <p:cNvSpPr/>
            <p:nvPr/>
          </p:nvSpPr>
          <p:spPr>
            <a:xfrm>
              <a:off x="-19248" y="3329677"/>
              <a:ext cx="8026399" cy="779625"/>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矩形 12"/>
            <p:cNvSpPr/>
            <p:nvPr/>
          </p:nvSpPr>
          <p:spPr>
            <a:xfrm>
              <a:off x="-19248" y="3204841"/>
              <a:ext cx="8026399" cy="7796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2938" tIns="374904" rIns="622938" bIns="128016" numCol="1" spcCol="1270" anchor="t" anchorCtr="0">
              <a:noAutofit/>
            </a:bodyPr>
            <a:lstStyle/>
            <a:p>
              <a:pPr marL="171450" lvl="1" indent="-171450" algn="l" defTabSz="800100">
                <a:lnSpc>
                  <a:spcPct val="90000"/>
                </a:lnSpc>
                <a:spcBef>
                  <a:spcPct val="0"/>
                </a:spcBef>
                <a:spcAft>
                  <a:spcPct val="15000"/>
                </a:spcAft>
                <a:buChar char="••"/>
              </a:pPr>
              <a:r>
                <a:rPr lang="zh-TW" b="0" kern="1200" dirty="0" smtClean="0"/>
                <a:t>限向其他農會或全國農業金庫申辦，不得以內部融資方式辦理</a:t>
              </a:r>
              <a:r>
                <a:rPr lang="zh-TW" altLang="en-US" b="0" kern="1200" dirty="0" smtClean="0"/>
                <a:t>。</a:t>
              </a:r>
              <a:endParaRPr lang="zh-TW" altLang="en-US" b="0" kern="1200" dirty="0"/>
            </a:p>
          </p:txBody>
        </p:sp>
      </p:grpSp>
      <p:sp>
        <p:nvSpPr>
          <p:cNvPr id="133122" name="標題 1"/>
          <p:cNvSpPr>
            <a:spLocks noGrp="1"/>
          </p:cNvSpPr>
          <p:nvPr>
            <p:ph type="title"/>
          </p:nvPr>
        </p:nvSpPr>
        <p:spPr/>
        <p:txBody>
          <a:bodyPr/>
          <a:lstStyle/>
          <a:p>
            <a:r>
              <a:rPr lang="zh-TW" altLang="zh-TW" b="1" smtClean="0"/>
              <a:t>小地主大佃農貸款</a:t>
            </a:r>
            <a:endParaRPr lang="zh-TW" altLang="en-US" smtClean="0"/>
          </a:p>
        </p:txBody>
      </p:sp>
      <p:sp>
        <p:nvSpPr>
          <p:cNvPr id="4" name="投影片編號版面配置區 3"/>
          <p:cNvSpPr>
            <a:spLocks noGrp="1"/>
          </p:cNvSpPr>
          <p:nvPr>
            <p:ph type="sldNum" sz="quarter" idx="10"/>
          </p:nvPr>
        </p:nvSpPr>
        <p:spPr/>
        <p:txBody>
          <a:bodyPr/>
          <a:lstStyle/>
          <a:p>
            <a:pPr>
              <a:defRPr/>
            </a:pPr>
            <a:r>
              <a:rPr lang="en-US" altLang="zh-TW" smtClean="0"/>
              <a:t>- </a:t>
            </a:r>
            <a:fld id="{AF4BFA77-1716-472E-BA97-8BF63DA0CD33}" type="slidenum">
              <a:rPr lang="en-US" altLang="zh-TW" smtClean="0"/>
              <a:pPr>
                <a:defRPr/>
              </a:pPr>
              <a:t>81</a:t>
            </a:fld>
            <a:r>
              <a:rPr lang="en-US" altLang="zh-TW" smtClean="0"/>
              <a:t> -</a:t>
            </a:r>
            <a:endParaRPr lang="en-US" altLang="zh-TW"/>
          </a:p>
        </p:txBody>
      </p:sp>
      <p:grpSp>
        <p:nvGrpSpPr>
          <p:cNvPr id="6" name="群組 5"/>
          <p:cNvGrpSpPr/>
          <p:nvPr/>
        </p:nvGrpSpPr>
        <p:grpSpPr>
          <a:xfrm>
            <a:off x="899592" y="1412776"/>
            <a:ext cx="5616624" cy="576064"/>
            <a:chOff x="401320" y="1512079"/>
            <a:chExt cx="5618480" cy="510559"/>
          </a:xfrm>
        </p:grpSpPr>
        <p:sp>
          <p:nvSpPr>
            <p:cNvPr id="7" name="圓角矩形 6"/>
            <p:cNvSpPr/>
            <p:nvPr/>
          </p:nvSpPr>
          <p:spPr>
            <a:xfrm>
              <a:off x="401320" y="1512079"/>
              <a:ext cx="5618480" cy="51055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圓角矩形 4"/>
            <p:cNvSpPr/>
            <p:nvPr/>
          </p:nvSpPr>
          <p:spPr>
            <a:xfrm>
              <a:off x="426243" y="1537002"/>
              <a:ext cx="5568634" cy="46071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2365" tIns="0" rIns="212365" bIns="0" numCol="1" spcCol="1270" anchor="ctr" anchorCtr="0">
              <a:noAutofit/>
            </a:bodyPr>
            <a:lstStyle/>
            <a:p>
              <a:pPr lvl="0" algn="l" defTabSz="1066800">
                <a:lnSpc>
                  <a:spcPct val="90000"/>
                </a:lnSpc>
                <a:spcBef>
                  <a:spcPct val="0"/>
                </a:spcBef>
                <a:spcAft>
                  <a:spcPct val="35000"/>
                </a:spcAft>
              </a:pPr>
              <a:endParaRPr lang="zh-TW" altLang="en-US" sz="2400" kern="1200" dirty="0"/>
            </a:p>
          </p:txBody>
        </p:sp>
      </p:grpSp>
      <p:sp>
        <p:nvSpPr>
          <p:cNvPr id="10" name="矩形 9"/>
          <p:cNvSpPr/>
          <p:nvPr/>
        </p:nvSpPr>
        <p:spPr>
          <a:xfrm>
            <a:off x="971600" y="1556792"/>
            <a:ext cx="4769951" cy="373628"/>
          </a:xfrm>
          <a:prstGeom prst="rect">
            <a:avLst/>
          </a:prstGeom>
        </p:spPr>
        <p:txBody>
          <a:bodyPr wrap="square">
            <a:spAutoFit/>
          </a:bodyPr>
          <a:lstStyle/>
          <a:p>
            <a:pPr lvl="0" algn="l"/>
            <a:r>
              <a:rPr lang="zh-TW" altLang="en-US" b="0" dirty="0" smtClean="0">
                <a:solidFill>
                  <a:schemeClr val="bg1"/>
                </a:solidFill>
              </a:rPr>
              <a:t> </a:t>
            </a:r>
            <a:r>
              <a:rPr lang="zh-TW" altLang="zh-TW" b="0" dirty="0" smtClean="0">
                <a:solidFill>
                  <a:schemeClr val="bg1"/>
                </a:solidFill>
              </a:rPr>
              <a:t>農會申請本貸款</a:t>
            </a:r>
            <a:endParaRPr lang="zh-TW" altLang="en-US" b="0" dirty="0">
              <a:solidFill>
                <a:schemeClr val="bg1"/>
              </a:solidFill>
            </a:endParaRPr>
          </a:p>
        </p:txBody>
      </p:sp>
    </p:spTree>
  </p:cSld>
  <p:clrMapOvr>
    <a:masterClrMapping/>
  </p:clrMapOvr>
  <p:transition spd="med">
    <p:wipe dir="d"/>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標題 1"/>
          <p:cNvSpPr>
            <a:spLocks noGrp="1"/>
          </p:cNvSpPr>
          <p:nvPr>
            <p:ph type="title"/>
          </p:nvPr>
        </p:nvSpPr>
        <p:spPr/>
        <p:txBody>
          <a:bodyPr/>
          <a:lstStyle/>
          <a:p>
            <a:r>
              <a:rPr lang="zh-TW" altLang="zh-TW" b="1" smtClean="0"/>
              <a:t>小地主大佃農貸款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7360B734-31B8-4BE5-814D-2E3420FD1230}" type="slidenum">
              <a:rPr lang="en-US" altLang="zh-TW" smtClean="0"/>
              <a:pPr>
                <a:defRPr/>
              </a:pPr>
              <a:t>82</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標題 1"/>
          <p:cNvSpPr>
            <a:spLocks noGrp="1"/>
          </p:cNvSpPr>
          <p:nvPr>
            <p:ph type="title"/>
          </p:nvPr>
        </p:nvSpPr>
        <p:spPr/>
        <p:txBody>
          <a:bodyPr/>
          <a:lstStyle/>
          <a:p>
            <a:r>
              <a:rPr lang="zh-TW" altLang="zh-TW" sz="2400" b="1" smtClean="0"/>
              <a:t>小地主大佃農貸款</a:t>
            </a:r>
            <a:endParaRPr lang="zh-TW" altLang="en-US" sz="2400" smtClean="0"/>
          </a:p>
        </p:txBody>
      </p:sp>
      <p:sp>
        <p:nvSpPr>
          <p:cNvPr id="3" name="投影片編號版面配置區 2"/>
          <p:cNvSpPr>
            <a:spLocks noGrp="1"/>
          </p:cNvSpPr>
          <p:nvPr>
            <p:ph type="sldNum" sz="quarter" idx="10"/>
          </p:nvPr>
        </p:nvSpPr>
        <p:spPr/>
        <p:txBody>
          <a:bodyPr/>
          <a:lstStyle/>
          <a:p>
            <a:pPr>
              <a:defRPr/>
            </a:pPr>
            <a:r>
              <a:rPr lang="en-US" altLang="zh-TW" smtClean="0"/>
              <a:t>- </a:t>
            </a:r>
            <a:fld id="{E17ADBD8-1868-4069-986D-8B668BB89086}" type="slidenum">
              <a:rPr lang="en-US" altLang="zh-TW" smtClean="0"/>
              <a:pPr>
                <a:defRPr/>
              </a:pPr>
              <a:t>83</a:t>
            </a:fld>
            <a:r>
              <a:rPr lang="en-US" altLang="zh-TW" smtClean="0"/>
              <a:t> -</a:t>
            </a:r>
            <a:endParaRPr lang="en-US" altLang="zh-TW"/>
          </a:p>
        </p:txBody>
      </p:sp>
      <p:graphicFrame>
        <p:nvGraphicFramePr>
          <p:cNvPr id="4" name="表格 3"/>
          <p:cNvGraphicFramePr>
            <a:graphicFrameLocks noGrp="1"/>
          </p:cNvGraphicFramePr>
          <p:nvPr/>
        </p:nvGraphicFramePr>
        <p:xfrm>
          <a:off x="306388" y="1844675"/>
          <a:ext cx="8531225" cy="4894898"/>
        </p:xfrm>
        <a:graphic>
          <a:graphicData uri="http://schemas.openxmlformats.org/drawingml/2006/table">
            <a:tbl>
              <a:tblPr/>
              <a:tblGrid>
                <a:gridCol w="520700"/>
                <a:gridCol w="1873250"/>
                <a:gridCol w="3095625"/>
                <a:gridCol w="3041650"/>
              </a:tblGrid>
              <a:tr h="373063">
                <a:tc rowSpan="2" gridSpan="2">
                  <a:txBody>
                    <a:bodyPr/>
                    <a:lstStyle/>
                    <a:p>
                      <a:pPr marL="341313" marR="0" lvl="0" indent="-341313" algn="r" defTabSz="914400" rtl="0" eaLnBrk="1" fontAlgn="base" latinLnBrk="0" hangingPunct="1">
                        <a:lnSpc>
                          <a:spcPts val="18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大佃農</a:t>
                      </a:r>
                    </a:p>
                    <a:p>
                      <a:pPr marL="341313" marR="0" lvl="0" indent="-341313" algn="just" defTabSz="914400" rtl="0" eaLnBrk="1" fontAlgn="base" latinLnBrk="0" hangingPunct="1">
                        <a:lnSpc>
                          <a:spcPts val="18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作物別</a:t>
                      </a:r>
                    </a:p>
                    <a:p>
                      <a:pPr marL="341313" marR="0" lvl="0" indent="-341313" algn="just" defTabSz="914400" rtl="0" eaLnBrk="1" fontAlgn="base" latinLnBrk="0" hangingPunct="1">
                        <a:lnSpc>
                          <a:spcPts val="18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及規模</a:t>
                      </a:r>
                      <a:endParaRPr kumimoji="0" lang="zh-TW" sz="1600" b="0" i="0" u="none" strike="noStrike" cap="none" normalizeH="0" baseline="0" dirty="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rowSpan="2" hMerge="1">
                  <a:txBody>
                    <a:bodyPr/>
                    <a:lstStyle/>
                    <a:p>
                      <a:endParaRPr lang="zh-TW" altLang="en-US"/>
                    </a:p>
                  </a:txBody>
                  <a:tcPr/>
                </a:tc>
                <a:tc rowSpan="2">
                  <a:txBody>
                    <a:body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Times New Roman" pitchFamily="18" charset="0"/>
                          <a:ea typeface="標楷體" pitchFamily="65" charset="-120"/>
                        </a:rPr>
                        <a:t>專業農民</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Times New Roman" pitchFamily="18" charset="0"/>
                          <a:ea typeface="標楷體" pitchFamily="65" charset="-120"/>
                        </a:rPr>
                        <a:t>組織型</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r>
              <a:tr h="549275">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base" latinLnBrk="0" hangingPunct="1">
                        <a:lnSpc>
                          <a:spcPts val="18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Times New Roman" pitchFamily="18" charset="0"/>
                          <a:ea typeface="標楷體" pitchFamily="65" charset="-120"/>
                        </a:rPr>
                        <a:t>產銷班、合作社（場）、</a:t>
                      </a:r>
                    </a:p>
                    <a:p>
                      <a:pPr marL="0" marR="0" lvl="0" indent="0" algn="ctr" defTabSz="914400" rtl="0" eaLnBrk="1" fontAlgn="base" latinLnBrk="0" hangingPunct="1">
                        <a:lnSpc>
                          <a:spcPts val="18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Times New Roman" pitchFamily="18" charset="0"/>
                          <a:ea typeface="標楷體" pitchFamily="65" charset="-120"/>
                        </a:rPr>
                        <a:t>農會、農企業</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r>
              <a:tr h="1536700">
                <a:tc gridSpan="2">
                  <a:txBody>
                    <a:bodyPr/>
                    <a:lstStyle/>
                    <a:p>
                      <a:pPr marL="0" marR="0" lvl="0" indent="0" algn="ctr" defTabSz="914400" rtl="0" eaLnBrk="1" fontAlgn="base" latinLnBrk="0" hangingPunct="1">
                        <a:lnSpc>
                          <a:spcPts val="20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Times New Roman" pitchFamily="18" charset="0"/>
                          <a:ea typeface="標楷體" pitchFamily="65" charset="-120"/>
                        </a:rPr>
                        <a:t>基本門檻</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hMerge="1">
                  <a:txBody>
                    <a:bodyPr/>
                    <a:lstStyle/>
                    <a:p>
                      <a:endParaRPr lang="zh-TW" altLang="en-US"/>
                    </a:p>
                  </a:txBody>
                  <a:tcPr/>
                </a:tc>
                <a:tc>
                  <a:txBody>
                    <a:bodyPr/>
                    <a:lstStyle/>
                    <a:p>
                      <a:pPr marL="0" marR="0" lvl="0" indent="0" algn="just" defTabSz="914400" rtl="0" eaLnBrk="1" fontAlgn="base" latinLnBrk="0" hangingPunct="1">
                        <a:lnSpc>
                          <a:spcPts val="2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從事農業經營之自然人，於同一鄉鎮或毗鄰鄉鎮，既有從事農業經營之農地</a:t>
                      </a: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a:t>
                      </a: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含自有及既有承租之農地</a:t>
                      </a: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a:t>
                      </a: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面積達</a:t>
                      </a: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0.5</a:t>
                      </a:r>
                      <a:r>
                        <a:rPr kumimoji="0" lang="zh-TW" altLang="en-US" sz="1600" b="0" i="0" u="none" strike="noStrike" cap="none" normalizeH="0" baseline="0" dirty="0" smtClean="0">
                          <a:ln>
                            <a:noFill/>
                          </a:ln>
                          <a:solidFill>
                            <a:srgbClr val="000000"/>
                          </a:solidFill>
                          <a:effectLst/>
                          <a:latin typeface="Times New Roman" pitchFamily="18" charset="0"/>
                          <a:ea typeface="標楷體" pitchFamily="65" charset="-120"/>
                        </a:rPr>
                        <a:t>公頃</a:t>
                      </a: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以上者。從事設施經營不再放寬。</a:t>
                      </a:r>
                      <a:endParaRPr kumimoji="0" lang="zh-TW" sz="1600" b="0" i="0" u="none" strike="noStrike" cap="none" normalizeH="0" baseline="0" dirty="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1588" marR="0" lvl="0" indent="0" algn="just" defTabSz="914400" rtl="0" eaLnBrk="1" fontAlgn="base" latinLnBrk="0" hangingPunct="1">
                        <a:lnSpc>
                          <a:spcPts val="2000"/>
                        </a:lnSpc>
                        <a:spcBef>
                          <a:spcPct val="0"/>
                        </a:spcBef>
                        <a:spcAft>
                          <a:spcPct val="0"/>
                        </a:spcAft>
                        <a:buClrTx/>
                        <a:buSzTx/>
                        <a:buFontTx/>
                        <a:buNone/>
                        <a:tabLst/>
                      </a:pP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登記有案之產銷班、合法登記之合作社（場）、農會或農企業法人，於同一鄉鎮或毗鄰鄉鎮既有從事農業經營之農地</a:t>
                      </a: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a:t>
                      </a: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含自有及既有承租之農地</a:t>
                      </a: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a:t>
                      </a: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面積，露天經營達</a:t>
                      </a: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10</a:t>
                      </a:r>
                      <a:r>
                        <a:rPr kumimoji="0" lang="zh-TW" altLang="en-US" sz="1600" b="0" i="0" u="none" strike="noStrike" cap="none" normalizeH="0" baseline="0" dirty="0" smtClean="0">
                          <a:ln>
                            <a:noFill/>
                          </a:ln>
                          <a:solidFill>
                            <a:srgbClr val="000000"/>
                          </a:solidFill>
                          <a:effectLst/>
                          <a:latin typeface="Times New Roman" pitchFamily="18" charset="0"/>
                          <a:ea typeface="標楷體" pitchFamily="65" charset="-120"/>
                        </a:rPr>
                        <a:t>公頃</a:t>
                      </a: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以上或從事設施經營達</a:t>
                      </a: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5</a:t>
                      </a:r>
                      <a:r>
                        <a:rPr kumimoji="0" lang="zh-TW" altLang="en-US" sz="1600" b="0" i="0" u="none" strike="noStrike" cap="none" normalizeH="0" baseline="0" dirty="0" smtClean="0">
                          <a:ln>
                            <a:noFill/>
                          </a:ln>
                          <a:solidFill>
                            <a:srgbClr val="000000"/>
                          </a:solidFill>
                          <a:effectLst/>
                          <a:latin typeface="Times New Roman" pitchFamily="18" charset="0"/>
                          <a:ea typeface="標楷體" pitchFamily="65" charset="-120"/>
                        </a:rPr>
                        <a:t>公頃</a:t>
                      </a:r>
                      <a:r>
                        <a:rPr kumimoji="0" lang="zh-TW" sz="1600" b="0" i="0" u="none" strike="noStrike" cap="none" normalizeH="0" baseline="0" dirty="0" smtClean="0">
                          <a:ln>
                            <a:noFill/>
                          </a:ln>
                          <a:solidFill>
                            <a:srgbClr val="000000"/>
                          </a:solidFill>
                          <a:effectLst/>
                          <a:latin typeface="Times New Roman" pitchFamily="18" charset="0"/>
                          <a:ea typeface="標楷體" pitchFamily="65" charset="-120"/>
                        </a:rPr>
                        <a:t>以上者。</a:t>
                      </a:r>
                      <a:endParaRPr kumimoji="0" lang="zh-TW" sz="1600" b="0" i="0" u="none" strike="noStrike" cap="none" normalizeH="0" baseline="0" dirty="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r>
              <a:tr h="203200">
                <a:tc rowSpan="9">
                  <a:txBody>
                    <a:bodyPr/>
                    <a:lstStyle/>
                    <a:p>
                      <a:pPr marL="71438" marR="0" lvl="0" indent="0" algn="ctr" defTabSz="914400" rtl="0" eaLnBrk="1" fontAlgn="base" latinLnBrk="0" hangingPunct="1">
                        <a:lnSpc>
                          <a:spcPts val="2200"/>
                        </a:lnSpc>
                        <a:spcBef>
                          <a:spcPct val="0"/>
                        </a:spcBef>
                        <a:spcAft>
                          <a:spcPct val="0"/>
                        </a:spcAft>
                        <a:buClrTx/>
                        <a:buSzTx/>
                        <a:buFontTx/>
                        <a:buNone/>
                        <a:tabLst/>
                      </a:pPr>
                      <a:r>
                        <a:rPr kumimoji="0" lang="zh-TW" sz="1600" b="0" i="0" u="none" strike="noStrike" cap="none" normalizeH="0" baseline="0" smtClean="0">
                          <a:ln>
                            <a:noFill/>
                          </a:ln>
                          <a:solidFill>
                            <a:srgbClr val="000000"/>
                          </a:solidFill>
                          <a:effectLst/>
                          <a:latin typeface="Times New Roman" pitchFamily="18" charset="0"/>
                          <a:ea typeface="標楷體" pitchFamily="65" charset="-120"/>
                        </a:rPr>
                        <a:t>經營規模（最低限度）</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vert="eaVert"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1.</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水稻</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5</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30</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r>
              <a:tr h="203200">
                <a:tc vMerge="1">
                  <a:txBody>
                    <a:bodyPr/>
                    <a:lstStyle/>
                    <a:p>
                      <a:endParaRPr lang="zh-TW" altLang="en-US"/>
                    </a:p>
                  </a:txBody>
                  <a:tcPr/>
                </a:tc>
                <a:tc>
                  <a:txBody>
                    <a:bodyPr/>
                    <a:lstStyle/>
                    <a:p>
                      <a:pPr marL="109538" marR="0" lvl="0" indent="-109538"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2.</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飼料及芻料作物</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5</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20</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r>
              <a:tr h="203200">
                <a:tc vMerge="1">
                  <a:txBody>
                    <a:bodyPr/>
                    <a:lstStyle/>
                    <a:p>
                      <a:endParaRPr lang="zh-TW" altLang="en-US"/>
                    </a:p>
                  </a:txBody>
                  <a:tcPr/>
                </a:tc>
                <a:tc>
                  <a:txBody>
                    <a:bodyPr/>
                    <a:lstStyle/>
                    <a:p>
                      <a:pPr marL="200025" marR="0" lvl="0" indent="-200025"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3.</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果樹</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2</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row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15</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r>
              <a:tr h="203200">
                <a:tc vMerge="1">
                  <a:txBody>
                    <a:bodyPr/>
                    <a:lstStyle/>
                    <a:p>
                      <a:endParaRPr lang="zh-TW" altLang="en-US"/>
                    </a:p>
                  </a:txBody>
                  <a:tcPr/>
                </a:tc>
                <a:tc>
                  <a:txBody>
                    <a:bodyPr/>
                    <a:lstStyle/>
                    <a:p>
                      <a:pPr marL="200025" marR="0" lvl="0" indent="-200025"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4.</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雜糧</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vMerge="1">
                  <a:txBody>
                    <a:bodyPr/>
                    <a:lstStyle/>
                    <a:p>
                      <a:endParaRPr lang="zh-TW" altLang="en-US"/>
                    </a:p>
                  </a:txBody>
                  <a:tcPr/>
                </a:tc>
                <a:tc vMerge="1">
                  <a:txBody>
                    <a:bodyPr/>
                    <a:lstStyle/>
                    <a:p>
                      <a:endParaRPr lang="zh-TW" altLang="en-US"/>
                    </a:p>
                  </a:txBody>
                  <a:tcPr/>
                </a:tc>
              </a:tr>
              <a:tr h="203200">
                <a:tc vMerge="1">
                  <a:txBody>
                    <a:bodyPr/>
                    <a:lstStyle/>
                    <a:p>
                      <a:endParaRPr lang="zh-TW" altLang="en-US"/>
                    </a:p>
                  </a:txBody>
                  <a:tcPr/>
                </a:tc>
                <a:tc>
                  <a:txBody>
                    <a:bodyPr/>
                    <a:lstStyle/>
                    <a:p>
                      <a:pPr marL="200025" marR="0" lvl="0" indent="-200025"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5.</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蔬菜</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vMerge="1">
                  <a:txBody>
                    <a:bodyPr/>
                    <a:lstStyle/>
                    <a:p>
                      <a:endParaRPr lang="zh-TW" altLang="en-US"/>
                    </a:p>
                  </a:txBody>
                  <a:tcPr/>
                </a:tc>
                <a:tc vMerge="1">
                  <a:txBody>
                    <a:bodyPr/>
                    <a:lstStyle/>
                    <a:p>
                      <a:endParaRPr lang="zh-TW" altLang="en-US"/>
                    </a:p>
                  </a:txBody>
                  <a:tcPr/>
                </a:tc>
              </a:tr>
              <a:tr h="203200">
                <a:tc vMerge="1">
                  <a:txBody>
                    <a:bodyPr/>
                    <a:lstStyle/>
                    <a:p>
                      <a:endParaRPr lang="zh-TW" altLang="en-US"/>
                    </a:p>
                  </a:txBody>
                  <a:tcPr/>
                </a:tc>
                <a:tc>
                  <a:txBody>
                    <a:bodyPr/>
                    <a:lstStyle/>
                    <a:p>
                      <a:pPr marL="200025" marR="0" lvl="0" indent="-200025"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6.</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花卉</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vMerge="1">
                  <a:txBody>
                    <a:bodyPr/>
                    <a:lstStyle/>
                    <a:p>
                      <a:endParaRPr lang="zh-TW" altLang="en-US"/>
                    </a:p>
                  </a:txBody>
                  <a:tcPr/>
                </a:tc>
                <a:tc vMerge="1">
                  <a:txBody>
                    <a:bodyPr/>
                    <a:lstStyle/>
                    <a:p>
                      <a:endParaRPr lang="zh-TW" altLang="en-US"/>
                    </a:p>
                  </a:txBody>
                  <a:tcPr/>
                </a:tc>
              </a:tr>
              <a:tr h="203200">
                <a:tc vMerge="1">
                  <a:txBody>
                    <a:bodyPr/>
                    <a:lstStyle/>
                    <a:p>
                      <a:endParaRPr lang="zh-TW" altLang="en-US"/>
                    </a:p>
                  </a:txBody>
                  <a:tcPr/>
                </a:tc>
                <a:tc>
                  <a:txBody>
                    <a:bodyPr/>
                    <a:lstStyle/>
                    <a:p>
                      <a:pPr marL="200025" marR="0" lvl="0" indent="-200025"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7.</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特作</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vMerge="1">
                  <a:txBody>
                    <a:bodyPr/>
                    <a:lstStyle/>
                    <a:p>
                      <a:endParaRPr lang="zh-TW" altLang="en-US"/>
                    </a:p>
                  </a:txBody>
                  <a:tcPr/>
                </a:tc>
                <a:tc vMerge="1">
                  <a:txBody>
                    <a:bodyPr/>
                    <a:lstStyle/>
                    <a:p>
                      <a:endParaRPr lang="zh-TW" altLang="en-US"/>
                    </a:p>
                  </a:txBody>
                  <a:tcPr/>
                </a:tc>
              </a:tr>
              <a:tr h="203200">
                <a:tc vMerge="1">
                  <a:txBody>
                    <a:bodyPr/>
                    <a:lstStyle/>
                    <a:p>
                      <a:endParaRPr lang="zh-TW" altLang="en-US"/>
                    </a:p>
                  </a:txBody>
                  <a:tcPr/>
                </a:tc>
                <a:tc>
                  <a:txBody>
                    <a:bodyPr/>
                    <a:lstStyle/>
                    <a:p>
                      <a:pPr marL="200025" marR="0" lvl="0" indent="-200025" algn="l" defTabSz="914400" rtl="0" eaLnBrk="1" fontAlgn="base" latinLnBrk="0" hangingPunct="1">
                        <a:lnSpc>
                          <a:spcPct val="100000"/>
                        </a:lnSpc>
                        <a:spcBef>
                          <a:spcPct val="0"/>
                        </a:spcBef>
                        <a:spcAft>
                          <a:spcPct val="0"/>
                        </a:spcAft>
                        <a:buClrTx/>
                        <a:buSzTx/>
                        <a:buFontTx/>
                        <a:buNone/>
                        <a:tabLst/>
                      </a:pPr>
                      <a:r>
                        <a:rPr kumimoji="0" lang="en-US" altLang="zh-TW" sz="1600" b="0" i="0" u="none" strike="noStrike" cap="none" normalizeH="0" baseline="0" dirty="0" smtClean="0">
                          <a:ln>
                            <a:noFill/>
                          </a:ln>
                          <a:solidFill>
                            <a:srgbClr val="000000"/>
                          </a:solidFill>
                          <a:effectLst/>
                          <a:latin typeface="Times New Roman" pitchFamily="18" charset="0"/>
                          <a:ea typeface="標楷體" pitchFamily="65" charset="-120"/>
                        </a:rPr>
                        <a:t>8.</a:t>
                      </a:r>
                      <a:r>
                        <a:rPr kumimoji="0" lang="zh-TW" sz="1600" b="0" i="0" u="none" strike="noStrike" cap="none" normalizeH="0" baseline="0" smtClean="0">
                          <a:ln>
                            <a:noFill/>
                          </a:ln>
                          <a:solidFill>
                            <a:srgbClr val="000000"/>
                          </a:solidFill>
                          <a:effectLst/>
                          <a:latin typeface="Times New Roman" pitchFamily="18" charset="0"/>
                          <a:ea typeface="標楷體" pitchFamily="65" charset="-120"/>
                        </a:rPr>
                        <a:t>有機作物</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vMerge="1">
                  <a:txBody>
                    <a:bodyPr/>
                    <a:lstStyle/>
                    <a:p>
                      <a:endParaRPr lang="zh-TW" altLang="en-US"/>
                    </a:p>
                  </a:txBody>
                  <a:tcPr/>
                </a:tc>
                <a:tc vMerge="1">
                  <a:txBody>
                    <a:bodyPr/>
                    <a:lstStyle/>
                    <a:p>
                      <a:endParaRPr lang="zh-TW" altLang="en-US"/>
                    </a:p>
                  </a:txBody>
                  <a:tcPr/>
                </a:tc>
              </a:tr>
              <a:tr h="203200">
                <a:tc vMerge="1">
                  <a:txBody>
                    <a:bodyPr/>
                    <a:lstStyle/>
                    <a:p>
                      <a:endParaRPr lang="zh-TW" altLang="en-US"/>
                    </a:p>
                  </a:txBody>
                  <a:tcPr/>
                </a:tc>
                <a:tc>
                  <a:txBody>
                    <a:bodyPr/>
                    <a:lstStyle/>
                    <a:p>
                      <a:pPr marL="128588" marR="0" lvl="0" indent="-128588" algn="l" defTabSz="914400" rtl="0" eaLnBrk="1" fontAlgn="base" latinLnBrk="0" hangingPunct="1">
                        <a:lnSpc>
                          <a:spcPct val="100000"/>
                        </a:lnSpc>
                        <a:spcBef>
                          <a:spcPct val="0"/>
                        </a:spcBef>
                        <a:spcAft>
                          <a:spcPct val="0"/>
                        </a:spcAft>
                        <a:buClrTx/>
                        <a:buSzTx/>
                        <a:buFontTx/>
                        <a:buNone/>
                        <a:tabLst/>
                      </a:pPr>
                      <a:r>
                        <a:rPr kumimoji="0" lang="en-US" altLang="zh-TW" sz="1600" b="0" i="0" u="sng" strike="noStrike" cap="none" normalizeH="0" baseline="0" dirty="0" smtClean="0">
                          <a:ln>
                            <a:noFill/>
                          </a:ln>
                          <a:solidFill>
                            <a:srgbClr val="000000"/>
                          </a:solidFill>
                          <a:effectLst/>
                          <a:latin typeface="Times New Roman" pitchFamily="18" charset="0"/>
                          <a:ea typeface="標楷體" pitchFamily="65" charset="-120"/>
                        </a:rPr>
                        <a:t>9.</a:t>
                      </a:r>
                      <a:r>
                        <a:rPr kumimoji="0" lang="zh-TW" sz="1600" b="0" i="0" u="sng" strike="noStrike" cap="none" normalizeH="0" baseline="0" smtClean="0">
                          <a:ln>
                            <a:noFill/>
                          </a:ln>
                          <a:solidFill>
                            <a:srgbClr val="000000"/>
                          </a:solidFill>
                          <a:effectLst/>
                          <a:latin typeface="Times New Roman" pitchFamily="18" charset="0"/>
                          <a:ea typeface="標楷體" pitchFamily="65" charset="-120"/>
                        </a:rPr>
                        <a:t>短期經濟林（</a:t>
                      </a:r>
                      <a:r>
                        <a:rPr kumimoji="0" lang="en-US" altLang="zh-TW" sz="1600" b="0" i="0" u="sng" strike="noStrike" cap="none" normalizeH="0" baseline="0" dirty="0" smtClean="0">
                          <a:ln>
                            <a:noFill/>
                          </a:ln>
                          <a:solidFill>
                            <a:srgbClr val="000000"/>
                          </a:solidFill>
                          <a:effectLst/>
                          <a:latin typeface="Times New Roman" pitchFamily="18" charset="0"/>
                          <a:ea typeface="標楷體" pitchFamily="65" charset="-120"/>
                        </a:rPr>
                        <a:t>6</a:t>
                      </a:r>
                      <a:r>
                        <a:rPr kumimoji="0" lang="zh-TW" sz="1600" b="0" i="0" u="sng" strike="noStrike" cap="none" normalizeH="0" baseline="0" smtClean="0">
                          <a:ln>
                            <a:noFill/>
                          </a:ln>
                          <a:solidFill>
                            <a:srgbClr val="000000"/>
                          </a:solidFill>
                          <a:effectLst/>
                          <a:latin typeface="Times New Roman" pitchFamily="18" charset="0"/>
                          <a:ea typeface="標楷體" pitchFamily="65" charset="-120"/>
                        </a:rPr>
                        <a:t>年）</a:t>
                      </a:r>
                      <a:endParaRPr kumimoji="0" 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sng" strike="noStrike" cap="none" normalizeH="0" baseline="0" dirty="0" smtClean="0">
                          <a:ln>
                            <a:noFill/>
                          </a:ln>
                          <a:solidFill>
                            <a:srgbClr val="000000"/>
                          </a:solidFill>
                          <a:effectLst/>
                          <a:latin typeface="Times New Roman" pitchFamily="18" charset="0"/>
                          <a:ea typeface="標楷體" pitchFamily="65" charset="-120"/>
                        </a:rPr>
                        <a:t>5</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1600" b="0" i="0" u="sng" strike="noStrike" cap="none" normalizeH="0" baseline="0" dirty="0" smtClean="0">
                          <a:ln>
                            <a:noFill/>
                          </a:ln>
                          <a:solidFill>
                            <a:srgbClr val="000000"/>
                          </a:solidFill>
                          <a:effectLst/>
                          <a:latin typeface="Times New Roman" pitchFamily="18" charset="0"/>
                          <a:ea typeface="標楷體" pitchFamily="65" charset="-120"/>
                        </a:rPr>
                        <a:t>15</a:t>
                      </a:r>
                      <a:endParaRPr kumimoji="0" lang="zh-TW" altLang="zh-TW" sz="16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endParaRPr>
                    </a:p>
                  </a:txBody>
                  <a:tcPr marL="47656" marR="47656" marT="0" marB="0" anchor="ctr" horzOverflow="overflow">
                    <a:lnL w="12700" cap="flat" cmpd="sng" algn="ctr">
                      <a:solidFill>
                        <a:srgbClr val="2D2DB9"/>
                      </a:solidFill>
                      <a:prstDash val="solid"/>
                      <a:round/>
                      <a:headEnd type="none" w="med" len="med"/>
                      <a:tailEnd type="none" w="med" len="med"/>
                    </a:lnL>
                    <a:lnR w="12700" cap="flat" cmpd="sng" algn="ctr">
                      <a:solidFill>
                        <a:srgbClr val="2D2DB9"/>
                      </a:solidFill>
                      <a:prstDash val="solid"/>
                      <a:round/>
                      <a:headEnd type="none" w="med" len="med"/>
                      <a:tailEnd type="none" w="med" len="med"/>
                    </a:lnR>
                    <a:lnT w="12700" cap="flat" cmpd="sng" algn="ctr">
                      <a:solidFill>
                        <a:srgbClr val="2D2DB9"/>
                      </a:solidFill>
                      <a:prstDash val="solid"/>
                      <a:round/>
                      <a:headEnd type="none" w="med" len="med"/>
                      <a:tailEnd type="none" w="med" len="med"/>
                    </a:lnT>
                    <a:lnB w="12700" cap="flat" cmpd="sng" algn="ctr">
                      <a:solidFill>
                        <a:srgbClr val="2D2DB9"/>
                      </a:solidFill>
                      <a:prstDash val="solid"/>
                      <a:round/>
                      <a:headEnd type="none" w="med" len="med"/>
                      <a:tailEnd type="none" w="med" len="med"/>
                    </a:lnB>
                    <a:lnTlToBr>
                      <a:noFill/>
                    </a:lnTlToBr>
                    <a:lnBlToTr>
                      <a:noFill/>
                    </a:lnBlToTr>
                    <a:solidFill>
                      <a:srgbClr val="CCFFCC"/>
                    </a:solidFill>
                  </a:tcPr>
                </a:tc>
              </a:tr>
            </a:tbl>
          </a:graphicData>
        </a:graphic>
      </p:graphicFrame>
      <p:graphicFrame>
        <p:nvGraphicFramePr>
          <p:cNvPr id="6" name="資料庫圖表 5"/>
          <p:cNvGraphicFramePr/>
          <p:nvPr/>
        </p:nvGraphicFramePr>
        <p:xfrm>
          <a:off x="251521" y="908720"/>
          <a:ext cx="8488796" cy="8315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標題 1"/>
          <p:cNvSpPr>
            <a:spLocks noGrp="1"/>
          </p:cNvSpPr>
          <p:nvPr>
            <p:ph type="title"/>
          </p:nvPr>
        </p:nvSpPr>
        <p:spPr/>
        <p:txBody>
          <a:bodyPr/>
          <a:lstStyle/>
          <a:p>
            <a:r>
              <a:rPr lang="zh-TW" altLang="zh-TW" b="1" smtClean="0"/>
              <a:t>小地主大佃農貸款</a:t>
            </a:r>
            <a:endParaRPr lang="zh-TW" altLang="en-US" smtClean="0"/>
          </a:p>
        </p:txBody>
      </p:sp>
      <p:sp>
        <p:nvSpPr>
          <p:cNvPr id="3" name="投影片編號版面配置區 2"/>
          <p:cNvSpPr>
            <a:spLocks noGrp="1"/>
          </p:cNvSpPr>
          <p:nvPr>
            <p:ph type="sldNum" sz="quarter" idx="10"/>
          </p:nvPr>
        </p:nvSpPr>
        <p:spPr/>
        <p:txBody>
          <a:bodyPr/>
          <a:lstStyle/>
          <a:p>
            <a:pPr>
              <a:defRPr/>
            </a:pPr>
            <a:r>
              <a:rPr lang="en-US" altLang="zh-TW" smtClean="0"/>
              <a:t>- </a:t>
            </a:r>
            <a:fld id="{F975FC44-A997-4133-9864-B549B40BB7E1}" type="slidenum">
              <a:rPr lang="en-US" altLang="zh-TW" smtClean="0"/>
              <a:pPr>
                <a:defRPr/>
              </a:pPr>
              <a:t>84</a:t>
            </a:fld>
            <a:r>
              <a:rPr lang="en-US" altLang="zh-TW" smtClean="0"/>
              <a:t> -</a:t>
            </a:r>
            <a:endParaRPr lang="en-US" altLang="zh-TW"/>
          </a:p>
        </p:txBody>
      </p:sp>
      <p:graphicFrame>
        <p:nvGraphicFramePr>
          <p:cNvPr id="4" name="表格 3"/>
          <p:cNvGraphicFramePr>
            <a:graphicFrameLocks noGrp="1"/>
          </p:cNvGraphicFramePr>
          <p:nvPr/>
        </p:nvGraphicFramePr>
        <p:xfrm>
          <a:off x="522288" y="1484313"/>
          <a:ext cx="8099999" cy="5076001"/>
        </p:xfrm>
        <a:graphic>
          <a:graphicData uri="http://schemas.openxmlformats.org/drawingml/2006/table">
            <a:tbl>
              <a:tblPr/>
              <a:tblGrid>
                <a:gridCol w="377591"/>
                <a:gridCol w="1152128"/>
                <a:gridCol w="6570280"/>
              </a:tblGrid>
              <a:tr h="317452">
                <a:tc gridSpan="2">
                  <a:txBody>
                    <a:bodyPr/>
                    <a:lstStyle/>
                    <a:p>
                      <a:pPr algn="ctr">
                        <a:spcAft>
                          <a:spcPts val="0"/>
                        </a:spcAft>
                      </a:pPr>
                      <a:r>
                        <a:rPr lang="zh-TW" sz="1600" b="1" kern="0" dirty="0">
                          <a:solidFill>
                            <a:srgbClr val="000000"/>
                          </a:solidFill>
                          <a:latin typeface="Times New Roman"/>
                          <a:ea typeface="標楷體"/>
                          <a:cs typeface="Times New Roman"/>
                        </a:rPr>
                        <a:t>類型</a:t>
                      </a:r>
                      <a:endParaRPr lang="zh-TW" sz="1600" kern="100" dirty="0">
                        <a:latin typeface="Times New Roman"/>
                        <a:ea typeface="新細明體"/>
                        <a:cs typeface="Times New Roman"/>
                      </a:endParaRPr>
                    </a:p>
                  </a:txBody>
                  <a:tcPr marL="30079" marR="300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hMerge="1">
                  <a:txBody>
                    <a:bodyPr/>
                    <a:lstStyle/>
                    <a:p>
                      <a:endParaRPr lang="zh-TW" altLang="en-US"/>
                    </a:p>
                  </a:txBody>
                  <a:tcPr/>
                </a:tc>
                <a:tc>
                  <a:txBody>
                    <a:bodyPr/>
                    <a:lstStyle/>
                    <a:p>
                      <a:pPr algn="ctr">
                        <a:spcAft>
                          <a:spcPts val="0"/>
                        </a:spcAft>
                      </a:pPr>
                      <a:r>
                        <a:rPr lang="zh-TW" sz="1600" b="1" kern="0">
                          <a:solidFill>
                            <a:srgbClr val="000000"/>
                          </a:solidFill>
                          <a:latin typeface="Times New Roman"/>
                          <a:ea typeface="標楷體"/>
                          <a:cs typeface="Times New Roman"/>
                        </a:rPr>
                        <a:t>承租人（大佃農）身分條件</a:t>
                      </a:r>
                      <a:endParaRPr lang="zh-TW" sz="1600" kern="100">
                        <a:latin typeface="Times New Roman"/>
                        <a:ea typeface="新細明體"/>
                        <a:cs typeface="Times New Roman"/>
                      </a:endParaRPr>
                    </a:p>
                  </a:txBody>
                  <a:tcPr marL="30079" marR="300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3778241">
                <a:tc gridSpan="2">
                  <a:txBody>
                    <a:bodyPr/>
                    <a:lstStyle/>
                    <a:p>
                      <a:pPr algn="ctr">
                        <a:spcBef>
                          <a:spcPts val="600"/>
                        </a:spcBef>
                        <a:spcAft>
                          <a:spcPts val="600"/>
                        </a:spcAft>
                      </a:pPr>
                      <a:r>
                        <a:rPr lang="zh-TW" sz="1600" b="1" kern="0" dirty="0">
                          <a:solidFill>
                            <a:srgbClr val="000000"/>
                          </a:solidFill>
                          <a:latin typeface="Times New Roman"/>
                          <a:ea typeface="標楷體"/>
                          <a:cs typeface="Times New Roman"/>
                        </a:rPr>
                        <a:t>專業農民</a:t>
                      </a:r>
                      <a:endParaRPr lang="zh-TW" sz="1600" kern="100" dirty="0">
                        <a:latin typeface="Times New Roman"/>
                        <a:ea typeface="新細明體"/>
                        <a:cs typeface="Times New Roman"/>
                      </a:endParaRPr>
                    </a:p>
                  </a:txBody>
                  <a:tcPr marL="30079" marR="300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hMerge="1">
                  <a:txBody>
                    <a:bodyPr/>
                    <a:lstStyle/>
                    <a:p>
                      <a:endParaRPr lang="zh-TW" altLang="en-US"/>
                    </a:p>
                  </a:txBody>
                  <a:tcPr/>
                </a:tc>
                <a:tc>
                  <a:txBody>
                    <a:bodyPr/>
                    <a:lstStyle/>
                    <a:p>
                      <a:pPr algn="just">
                        <a:spcAft>
                          <a:spcPts val="0"/>
                        </a:spcAft>
                      </a:pPr>
                      <a:r>
                        <a:rPr lang="zh-TW" sz="1600" kern="0" dirty="0">
                          <a:solidFill>
                            <a:srgbClr val="000000"/>
                          </a:solidFill>
                          <a:latin typeface="Times New Roman"/>
                          <a:ea typeface="標楷體"/>
                          <a:cs typeface="Times New Roman"/>
                        </a:rPr>
                        <a:t>年齡在</a:t>
                      </a:r>
                      <a:r>
                        <a:rPr lang="en-US" sz="1600" kern="0" dirty="0">
                          <a:solidFill>
                            <a:srgbClr val="000000"/>
                          </a:solidFill>
                          <a:latin typeface="Times New Roman"/>
                          <a:ea typeface="標楷體"/>
                          <a:cs typeface="Times New Roman"/>
                        </a:rPr>
                        <a:t>18</a:t>
                      </a:r>
                      <a:r>
                        <a:rPr lang="zh-TW" sz="1600" kern="0" dirty="0">
                          <a:solidFill>
                            <a:srgbClr val="000000"/>
                          </a:solidFill>
                          <a:latin typeface="Times New Roman"/>
                          <a:ea typeface="標楷體"/>
                          <a:cs typeface="Times New Roman"/>
                        </a:rPr>
                        <a:t>歲以上</a:t>
                      </a:r>
                      <a:r>
                        <a:rPr lang="en-US" sz="1600" kern="0" dirty="0">
                          <a:solidFill>
                            <a:srgbClr val="000000"/>
                          </a:solidFill>
                          <a:latin typeface="Times New Roman"/>
                          <a:ea typeface="標楷體"/>
                          <a:cs typeface="Times New Roman"/>
                        </a:rPr>
                        <a:t>55</a:t>
                      </a:r>
                      <a:r>
                        <a:rPr lang="zh-TW" sz="1600" kern="0" dirty="0">
                          <a:solidFill>
                            <a:srgbClr val="000000"/>
                          </a:solidFill>
                          <a:latin typeface="Times New Roman"/>
                          <a:ea typeface="標楷體"/>
                          <a:cs typeface="Times New Roman"/>
                        </a:rPr>
                        <a:t>歲以下且符合下列條件之一者：</a:t>
                      </a:r>
                      <a:endParaRPr lang="zh-TW" sz="1600" kern="100" dirty="0">
                        <a:latin typeface="Times New Roman"/>
                        <a:ea typeface="新細明體"/>
                        <a:cs typeface="Times New Roman"/>
                      </a:endParaRPr>
                    </a:p>
                    <a:p>
                      <a:pPr algn="just">
                        <a:spcAft>
                          <a:spcPts val="0"/>
                        </a:spcAft>
                      </a:pPr>
                      <a:r>
                        <a:rPr lang="en-US" sz="1600" kern="0" dirty="0">
                          <a:solidFill>
                            <a:srgbClr val="000000"/>
                          </a:solidFill>
                          <a:latin typeface="Times New Roman"/>
                          <a:ea typeface="標楷體"/>
                          <a:cs typeface="Times New Roman"/>
                        </a:rPr>
                        <a:t>1.</a:t>
                      </a:r>
                      <a:r>
                        <a:rPr lang="zh-TW" sz="1600" kern="0" dirty="0">
                          <a:solidFill>
                            <a:srgbClr val="000000"/>
                          </a:solidFill>
                          <a:latin typeface="Times New Roman"/>
                          <a:ea typeface="標楷體"/>
                          <a:cs typeface="Times New Roman"/>
                        </a:rPr>
                        <a:t>農業學校或農業有關科系畢業者。</a:t>
                      </a:r>
                      <a:endParaRPr lang="zh-TW" sz="1600" kern="100" dirty="0">
                        <a:latin typeface="Times New Roman"/>
                        <a:ea typeface="新細明體"/>
                        <a:cs typeface="Times New Roman"/>
                      </a:endParaRPr>
                    </a:p>
                    <a:p>
                      <a:pPr marL="154305" indent="-154305" algn="just">
                        <a:spcAft>
                          <a:spcPts val="0"/>
                        </a:spcAft>
                      </a:pPr>
                      <a:r>
                        <a:rPr lang="en-US" sz="1600" kern="0" dirty="0">
                          <a:solidFill>
                            <a:srgbClr val="000000"/>
                          </a:solidFill>
                          <a:latin typeface="Times New Roman"/>
                          <a:ea typeface="標楷體"/>
                          <a:cs typeface="Times New Roman"/>
                        </a:rPr>
                        <a:t>2.</a:t>
                      </a:r>
                      <a:r>
                        <a:rPr lang="zh-TW" sz="1600" kern="0" dirty="0">
                          <a:solidFill>
                            <a:srgbClr val="000000"/>
                          </a:solidFill>
                          <a:latin typeface="Times New Roman"/>
                          <a:ea typeface="標楷體"/>
                          <a:cs typeface="Times New Roman"/>
                        </a:rPr>
                        <a:t>實際從事農業生產滿二年以上者，或依「產銷班設立及輔導辦法」參加產銷班達二年以上之班員。</a:t>
                      </a:r>
                      <a:endParaRPr lang="zh-TW" sz="1600" kern="100" dirty="0">
                        <a:latin typeface="Times New Roman"/>
                        <a:ea typeface="新細明體"/>
                        <a:cs typeface="Times New Roman"/>
                      </a:endParaRPr>
                    </a:p>
                    <a:p>
                      <a:pPr marL="213360" indent="-213360" algn="just">
                        <a:spcAft>
                          <a:spcPts val="0"/>
                        </a:spcAft>
                      </a:pPr>
                      <a:r>
                        <a:rPr lang="en-US" sz="1600" kern="0" dirty="0">
                          <a:solidFill>
                            <a:srgbClr val="000000"/>
                          </a:solidFill>
                          <a:latin typeface="Times New Roman"/>
                          <a:ea typeface="標楷體"/>
                          <a:cs typeface="Times New Roman"/>
                        </a:rPr>
                        <a:t>3.</a:t>
                      </a:r>
                      <a:r>
                        <a:rPr lang="zh-TW" sz="1600" kern="0" dirty="0">
                          <a:solidFill>
                            <a:srgbClr val="000000"/>
                          </a:solidFill>
                          <a:latin typeface="Times New Roman"/>
                          <a:ea typeface="標楷體"/>
                          <a:cs typeface="Times New Roman"/>
                        </a:rPr>
                        <a:t>依「農場登記規則」登記有案的農場主。</a:t>
                      </a:r>
                      <a:endParaRPr lang="zh-TW" sz="1600" kern="100" dirty="0">
                        <a:latin typeface="Times New Roman"/>
                        <a:ea typeface="新細明體"/>
                        <a:cs typeface="Times New Roman"/>
                      </a:endParaRPr>
                    </a:p>
                    <a:p>
                      <a:pPr marL="154305" indent="-154305" algn="just">
                        <a:spcAft>
                          <a:spcPts val="0"/>
                        </a:spcAft>
                      </a:pPr>
                      <a:r>
                        <a:rPr lang="en-US" sz="1600" kern="0" dirty="0">
                          <a:solidFill>
                            <a:srgbClr val="000000"/>
                          </a:solidFill>
                          <a:latin typeface="Times New Roman"/>
                          <a:ea typeface="標楷體"/>
                          <a:cs typeface="Times New Roman"/>
                        </a:rPr>
                        <a:t>4.</a:t>
                      </a:r>
                      <a:r>
                        <a:rPr lang="zh-TW" sz="1600" u="sng" kern="0" dirty="0">
                          <a:solidFill>
                            <a:srgbClr val="000000"/>
                          </a:solidFill>
                          <a:latin typeface="Times New Roman"/>
                          <a:ea typeface="標楷體"/>
                          <a:cs typeface="Times New Roman"/>
                        </a:rPr>
                        <a:t>參加園丁或漂鳥計畫學員，且受訓時數累計達</a:t>
                      </a:r>
                      <a:r>
                        <a:rPr lang="en-US" sz="1600" u="sng" kern="0" dirty="0">
                          <a:solidFill>
                            <a:srgbClr val="000000"/>
                          </a:solidFill>
                          <a:latin typeface="Times New Roman"/>
                          <a:ea typeface="標楷體"/>
                          <a:cs typeface="Times New Roman"/>
                        </a:rPr>
                        <a:t>40</a:t>
                      </a:r>
                      <a:r>
                        <a:rPr lang="zh-TW" sz="1600" u="sng" kern="0" dirty="0">
                          <a:solidFill>
                            <a:srgbClr val="000000"/>
                          </a:solidFill>
                          <a:latin typeface="Times New Roman"/>
                          <a:ea typeface="標楷體"/>
                          <a:cs typeface="Times New Roman"/>
                        </a:rPr>
                        <a:t>小時及農場見習滿</a:t>
                      </a:r>
                      <a:r>
                        <a:rPr lang="en-US" sz="1600" u="sng" kern="0" dirty="0">
                          <a:solidFill>
                            <a:srgbClr val="000000"/>
                          </a:solidFill>
                          <a:latin typeface="Times New Roman"/>
                          <a:ea typeface="標楷體"/>
                          <a:cs typeface="Times New Roman"/>
                        </a:rPr>
                        <a:t>1</a:t>
                      </a:r>
                      <a:r>
                        <a:rPr lang="zh-TW" sz="1600" u="sng" kern="0" dirty="0">
                          <a:solidFill>
                            <a:srgbClr val="000000"/>
                          </a:solidFill>
                          <a:latin typeface="Times New Roman"/>
                          <a:ea typeface="標楷體"/>
                          <a:cs typeface="Times New Roman"/>
                        </a:rPr>
                        <a:t>年以上者</a:t>
                      </a:r>
                      <a:r>
                        <a:rPr lang="zh-TW" sz="1600" kern="0" dirty="0">
                          <a:solidFill>
                            <a:srgbClr val="000000"/>
                          </a:solidFill>
                          <a:latin typeface="Times New Roman"/>
                          <a:ea typeface="標楷體"/>
                          <a:cs typeface="Times New Roman"/>
                        </a:rPr>
                        <a:t>。</a:t>
                      </a:r>
                      <a:endParaRPr lang="zh-TW" sz="1600" kern="100" dirty="0">
                        <a:latin typeface="Times New Roman"/>
                        <a:ea typeface="新細明體"/>
                        <a:cs typeface="Times New Roman"/>
                      </a:endParaRPr>
                    </a:p>
                    <a:p>
                      <a:pPr marL="154305" indent="-154305" algn="just">
                        <a:spcAft>
                          <a:spcPts val="0"/>
                        </a:spcAft>
                      </a:pPr>
                      <a:r>
                        <a:rPr lang="en-US" sz="1600" kern="0" dirty="0">
                          <a:solidFill>
                            <a:srgbClr val="000000"/>
                          </a:solidFill>
                          <a:latin typeface="Times New Roman"/>
                          <a:ea typeface="標楷體"/>
                          <a:cs typeface="Times New Roman"/>
                        </a:rPr>
                        <a:t>5.</a:t>
                      </a:r>
                      <a:r>
                        <a:rPr lang="zh-TW" sz="1600" u="sng" kern="0" dirty="0">
                          <a:solidFill>
                            <a:srgbClr val="000000"/>
                          </a:solidFill>
                          <a:latin typeface="Times New Roman"/>
                          <a:ea typeface="標楷體"/>
                          <a:cs typeface="Times New Roman"/>
                        </a:rPr>
                        <a:t>最近</a:t>
                      </a:r>
                      <a:r>
                        <a:rPr lang="en-US" sz="1600" u="sng" kern="0" dirty="0">
                          <a:solidFill>
                            <a:srgbClr val="000000"/>
                          </a:solidFill>
                          <a:latin typeface="Times New Roman"/>
                          <a:ea typeface="標楷體"/>
                          <a:cs typeface="Times New Roman"/>
                        </a:rPr>
                        <a:t>5</a:t>
                      </a:r>
                      <a:r>
                        <a:rPr lang="zh-TW" sz="1600" u="sng" kern="0" dirty="0">
                          <a:solidFill>
                            <a:srgbClr val="000000"/>
                          </a:solidFill>
                          <a:latin typeface="Times New Roman"/>
                          <a:ea typeface="標楷體"/>
                          <a:cs typeface="Times New Roman"/>
                        </a:rPr>
                        <a:t>年參加由政府機關、學術機構或農、漁會舉辦之農業專業教育訓練累積達</a:t>
                      </a:r>
                      <a:r>
                        <a:rPr lang="en-US" sz="1600" u="sng" kern="0" dirty="0">
                          <a:solidFill>
                            <a:srgbClr val="000000"/>
                          </a:solidFill>
                          <a:latin typeface="Times New Roman"/>
                          <a:ea typeface="標楷體"/>
                          <a:cs typeface="Times New Roman"/>
                        </a:rPr>
                        <a:t>150</a:t>
                      </a:r>
                      <a:r>
                        <a:rPr lang="zh-TW" sz="1600" u="sng" kern="0" dirty="0">
                          <a:solidFill>
                            <a:srgbClr val="000000"/>
                          </a:solidFill>
                          <a:latin typeface="Times New Roman"/>
                          <a:ea typeface="標楷體"/>
                          <a:cs typeface="Times New Roman"/>
                        </a:rPr>
                        <a:t>小時以上者</a:t>
                      </a:r>
                      <a:r>
                        <a:rPr lang="zh-TW" sz="1600" kern="0" dirty="0">
                          <a:solidFill>
                            <a:srgbClr val="000000"/>
                          </a:solidFill>
                          <a:latin typeface="Times New Roman"/>
                          <a:ea typeface="標楷體"/>
                          <a:cs typeface="Times New Roman"/>
                        </a:rPr>
                        <a:t>。</a:t>
                      </a:r>
                      <a:endParaRPr lang="zh-TW" sz="1600" kern="100" dirty="0">
                        <a:latin typeface="Times New Roman"/>
                        <a:ea typeface="新細明體"/>
                        <a:cs typeface="Times New Roman"/>
                      </a:endParaRPr>
                    </a:p>
                    <a:p>
                      <a:pPr marL="213360" indent="-213360" algn="just">
                        <a:spcAft>
                          <a:spcPts val="0"/>
                        </a:spcAft>
                      </a:pPr>
                      <a:r>
                        <a:rPr lang="en-US" sz="1600" kern="0" dirty="0">
                          <a:solidFill>
                            <a:srgbClr val="000000"/>
                          </a:solidFill>
                          <a:latin typeface="Times New Roman"/>
                          <a:ea typeface="標楷體"/>
                          <a:cs typeface="Times New Roman"/>
                        </a:rPr>
                        <a:t>6.</a:t>
                      </a:r>
                      <a:r>
                        <a:rPr lang="zh-TW" sz="1600" kern="0" dirty="0">
                          <a:solidFill>
                            <a:srgbClr val="000000"/>
                          </a:solidFill>
                          <a:latin typeface="Times New Roman"/>
                          <a:ea typeface="標楷體"/>
                          <a:cs typeface="Times New Roman"/>
                        </a:rPr>
                        <a:t>從事有機農業者，需符合下列條件之一：</a:t>
                      </a:r>
                      <a:endParaRPr lang="zh-TW" sz="1600" kern="100" dirty="0">
                        <a:latin typeface="Times New Roman"/>
                        <a:ea typeface="新細明體"/>
                        <a:cs typeface="Times New Roman"/>
                      </a:endParaRPr>
                    </a:p>
                    <a:p>
                      <a:pPr marL="295910" indent="-250190" algn="just">
                        <a:spcAft>
                          <a:spcPts val="0"/>
                        </a:spcAft>
                      </a:pPr>
                      <a:r>
                        <a:rPr lang="en-US" sz="1600" kern="0" dirty="0">
                          <a:solidFill>
                            <a:srgbClr val="000000"/>
                          </a:solidFill>
                          <a:latin typeface="Times New Roman"/>
                          <a:ea typeface="標楷體"/>
                          <a:cs typeface="Times New Roman"/>
                        </a:rPr>
                        <a:t>(1)</a:t>
                      </a:r>
                      <a:r>
                        <a:rPr lang="zh-TW" sz="1600" kern="0" dirty="0">
                          <a:solidFill>
                            <a:srgbClr val="000000"/>
                          </a:solidFill>
                          <a:latin typeface="Times New Roman"/>
                          <a:ea typeface="標楷體"/>
                          <a:cs typeface="Times New Roman"/>
                        </a:rPr>
                        <a:t>目前或曾從事有機作物栽培者，經農委會認證之驗證機構核發之相關證明書件（包括有機農產品驗證證書、有機轉型期驗證證書、申請有機含有機轉型期驗證之合約書或證明文件）。</a:t>
                      </a:r>
                      <a:endParaRPr lang="zh-TW" sz="1600" kern="100" dirty="0">
                        <a:latin typeface="Times New Roman"/>
                        <a:ea typeface="新細明體"/>
                        <a:cs typeface="Times New Roman"/>
                      </a:endParaRPr>
                    </a:p>
                    <a:p>
                      <a:pPr marL="295910" indent="-250190" algn="just">
                        <a:spcAft>
                          <a:spcPts val="0"/>
                        </a:spcAft>
                      </a:pPr>
                      <a:r>
                        <a:rPr lang="en-US" sz="1600" kern="0" dirty="0">
                          <a:solidFill>
                            <a:srgbClr val="000000"/>
                          </a:solidFill>
                          <a:latin typeface="Times New Roman"/>
                          <a:ea typeface="標楷體"/>
                          <a:cs typeface="Times New Roman"/>
                        </a:rPr>
                        <a:t>(2)</a:t>
                      </a:r>
                      <a:r>
                        <a:rPr lang="zh-TW" sz="1600" kern="0" dirty="0">
                          <a:solidFill>
                            <a:srgbClr val="000000"/>
                          </a:solidFill>
                          <a:latin typeface="Times New Roman"/>
                          <a:ea typeface="標楷體"/>
                          <a:cs typeface="Times New Roman"/>
                        </a:rPr>
                        <a:t>最近</a:t>
                      </a:r>
                      <a:r>
                        <a:rPr lang="en-US" sz="1600" kern="0" dirty="0">
                          <a:solidFill>
                            <a:srgbClr val="000000"/>
                          </a:solidFill>
                          <a:latin typeface="Times New Roman"/>
                          <a:ea typeface="標楷體"/>
                          <a:cs typeface="Times New Roman"/>
                        </a:rPr>
                        <a:t>5</a:t>
                      </a:r>
                      <a:r>
                        <a:rPr lang="zh-TW" sz="1600" kern="0" dirty="0">
                          <a:solidFill>
                            <a:srgbClr val="000000"/>
                          </a:solidFill>
                          <a:latin typeface="Times New Roman"/>
                          <a:ea typeface="標楷體"/>
                          <a:cs typeface="Times New Roman"/>
                        </a:rPr>
                        <a:t>年參加政府機關、學術機構或大專院校舉辦之有機栽培教育訓練累計達</a:t>
                      </a:r>
                      <a:r>
                        <a:rPr lang="en-US" sz="1600" kern="0" dirty="0">
                          <a:solidFill>
                            <a:srgbClr val="000000"/>
                          </a:solidFill>
                          <a:latin typeface="Times New Roman"/>
                          <a:ea typeface="標楷體"/>
                          <a:cs typeface="Times New Roman"/>
                        </a:rPr>
                        <a:t>80</a:t>
                      </a:r>
                      <a:r>
                        <a:rPr lang="zh-TW" sz="1600" kern="0" dirty="0">
                          <a:solidFill>
                            <a:srgbClr val="000000"/>
                          </a:solidFill>
                          <a:latin typeface="Times New Roman"/>
                          <a:ea typeface="標楷體"/>
                          <a:cs typeface="Times New Roman"/>
                        </a:rPr>
                        <a:t>小時以上者。</a:t>
                      </a:r>
                      <a:endParaRPr lang="zh-TW" sz="1600" kern="100" dirty="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245077">
                <a:tc rowSpan="4">
                  <a:txBody>
                    <a:bodyPr/>
                    <a:lstStyle/>
                    <a:p>
                      <a:pPr algn="ctr">
                        <a:spcAft>
                          <a:spcPts val="0"/>
                        </a:spcAft>
                      </a:pPr>
                      <a:r>
                        <a:rPr lang="zh-TW" sz="1600" b="1" kern="0">
                          <a:solidFill>
                            <a:srgbClr val="000000"/>
                          </a:solidFill>
                          <a:latin typeface="Times New Roman"/>
                          <a:ea typeface="標楷體"/>
                          <a:cs typeface="Times New Roman"/>
                        </a:rPr>
                        <a:t>組織型</a:t>
                      </a:r>
                      <a:endParaRPr lang="zh-TW" sz="1600" kern="100">
                        <a:latin typeface="Times New Roman"/>
                        <a:ea typeface="新細明體"/>
                        <a:cs typeface="Times New Roman"/>
                      </a:endParaRPr>
                    </a:p>
                  </a:txBody>
                  <a:tcPr marL="30079" marR="30079"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algn="ctr">
                        <a:spcAft>
                          <a:spcPts val="0"/>
                        </a:spcAft>
                      </a:pPr>
                      <a:r>
                        <a:rPr lang="zh-TW" sz="1600" b="1" kern="0">
                          <a:solidFill>
                            <a:srgbClr val="000000"/>
                          </a:solidFill>
                          <a:latin typeface="Times New Roman"/>
                          <a:ea typeface="標楷體"/>
                          <a:cs typeface="Times New Roman"/>
                        </a:rPr>
                        <a:t>產銷班</a:t>
                      </a:r>
                      <a:endParaRPr lang="zh-TW" sz="1600" kern="10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algn="just">
                        <a:spcAft>
                          <a:spcPts val="0"/>
                        </a:spcAft>
                      </a:pPr>
                      <a:r>
                        <a:rPr lang="zh-TW" sz="1600" kern="0" dirty="0">
                          <a:solidFill>
                            <a:srgbClr val="000000"/>
                          </a:solidFill>
                          <a:latin typeface="Times New Roman"/>
                          <a:ea typeface="標楷體"/>
                          <a:cs typeface="Times New Roman"/>
                        </a:rPr>
                        <a:t>依「農業產銷班設立暨輔導辦法」設立之產銷班</a:t>
                      </a:r>
                      <a:r>
                        <a:rPr lang="en-US" sz="1600" kern="0" dirty="0">
                          <a:solidFill>
                            <a:srgbClr val="000000"/>
                          </a:solidFill>
                          <a:latin typeface="Times New Roman"/>
                          <a:ea typeface="標楷體"/>
                          <a:cs typeface="Times New Roman"/>
                        </a:rPr>
                        <a:t> </a:t>
                      </a:r>
                      <a:endParaRPr lang="zh-TW" sz="1600" kern="100" dirty="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245077">
                <a:tc vMerge="1">
                  <a:txBody>
                    <a:bodyPr/>
                    <a:lstStyle/>
                    <a:p>
                      <a:endParaRPr lang="zh-TW" altLang="en-US"/>
                    </a:p>
                  </a:txBody>
                  <a:tcPr/>
                </a:tc>
                <a:tc>
                  <a:txBody>
                    <a:bodyPr/>
                    <a:lstStyle/>
                    <a:p>
                      <a:pPr algn="ctr">
                        <a:spcAft>
                          <a:spcPts val="0"/>
                        </a:spcAft>
                      </a:pPr>
                      <a:r>
                        <a:rPr lang="zh-TW" sz="1600" b="1" kern="0">
                          <a:solidFill>
                            <a:srgbClr val="000000"/>
                          </a:solidFill>
                          <a:latin typeface="Times New Roman"/>
                          <a:ea typeface="標楷體"/>
                          <a:cs typeface="Times New Roman"/>
                        </a:rPr>
                        <a:t>合作社</a:t>
                      </a:r>
                      <a:r>
                        <a:rPr lang="en-US" sz="1600" b="1" kern="0" dirty="0">
                          <a:solidFill>
                            <a:srgbClr val="000000"/>
                          </a:solidFill>
                          <a:latin typeface="Times New Roman"/>
                          <a:ea typeface="標楷體"/>
                          <a:cs typeface="Times New Roman"/>
                        </a:rPr>
                        <a:t>(</a:t>
                      </a:r>
                      <a:r>
                        <a:rPr lang="zh-TW" sz="1600" b="1" kern="0">
                          <a:solidFill>
                            <a:srgbClr val="000000"/>
                          </a:solidFill>
                          <a:latin typeface="Times New Roman"/>
                          <a:ea typeface="標楷體"/>
                          <a:cs typeface="Times New Roman"/>
                        </a:rPr>
                        <a:t>場</a:t>
                      </a:r>
                      <a:r>
                        <a:rPr lang="en-US" sz="1600" b="1" kern="0" dirty="0">
                          <a:solidFill>
                            <a:srgbClr val="000000"/>
                          </a:solidFill>
                          <a:latin typeface="Times New Roman"/>
                          <a:ea typeface="標楷體"/>
                          <a:cs typeface="Times New Roman"/>
                        </a:rPr>
                        <a:t>)</a:t>
                      </a:r>
                      <a:endParaRPr lang="zh-TW" sz="1600" kern="10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algn="just">
                        <a:spcAft>
                          <a:spcPts val="0"/>
                        </a:spcAft>
                      </a:pPr>
                      <a:r>
                        <a:rPr lang="zh-TW" sz="1600" kern="0" dirty="0">
                          <a:solidFill>
                            <a:srgbClr val="000000"/>
                          </a:solidFill>
                          <a:latin typeface="Times New Roman"/>
                          <a:ea typeface="標楷體"/>
                          <a:cs typeface="Times New Roman"/>
                        </a:rPr>
                        <a:t>依「合作社法」設立之農業合作社</a:t>
                      </a:r>
                      <a:r>
                        <a:rPr lang="en-US" sz="1600" kern="0" dirty="0">
                          <a:solidFill>
                            <a:srgbClr val="000000"/>
                          </a:solidFill>
                          <a:latin typeface="Times New Roman"/>
                          <a:ea typeface="標楷體"/>
                          <a:cs typeface="Times New Roman"/>
                        </a:rPr>
                        <a:t>(</a:t>
                      </a:r>
                      <a:r>
                        <a:rPr lang="zh-TW" sz="1600" kern="0" dirty="0">
                          <a:solidFill>
                            <a:srgbClr val="000000"/>
                          </a:solidFill>
                          <a:latin typeface="Times New Roman"/>
                          <a:ea typeface="標楷體"/>
                          <a:cs typeface="Times New Roman"/>
                        </a:rPr>
                        <a:t>場</a:t>
                      </a:r>
                      <a:r>
                        <a:rPr lang="en-US" sz="1600" kern="0" dirty="0">
                          <a:solidFill>
                            <a:srgbClr val="000000"/>
                          </a:solidFill>
                          <a:latin typeface="Times New Roman"/>
                          <a:ea typeface="標楷體"/>
                          <a:cs typeface="Times New Roman"/>
                        </a:rPr>
                        <a:t>)</a:t>
                      </a:r>
                      <a:endParaRPr lang="zh-TW" sz="1600" kern="100" dirty="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245077">
                <a:tc vMerge="1">
                  <a:txBody>
                    <a:bodyPr/>
                    <a:lstStyle/>
                    <a:p>
                      <a:endParaRPr lang="zh-TW" altLang="en-US"/>
                    </a:p>
                  </a:txBody>
                  <a:tcPr/>
                </a:tc>
                <a:tc>
                  <a:txBody>
                    <a:bodyPr/>
                    <a:lstStyle/>
                    <a:p>
                      <a:pPr algn="ctr">
                        <a:spcAft>
                          <a:spcPts val="0"/>
                        </a:spcAft>
                      </a:pPr>
                      <a:r>
                        <a:rPr lang="zh-TW" sz="1600" b="1" kern="0">
                          <a:solidFill>
                            <a:srgbClr val="000000"/>
                          </a:solidFill>
                          <a:latin typeface="Times New Roman"/>
                          <a:ea typeface="標楷體"/>
                          <a:cs typeface="Times New Roman"/>
                        </a:rPr>
                        <a:t>農會</a:t>
                      </a:r>
                      <a:endParaRPr lang="zh-TW" sz="1600" kern="10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algn="just">
                        <a:spcAft>
                          <a:spcPts val="0"/>
                        </a:spcAft>
                      </a:pPr>
                      <a:r>
                        <a:rPr lang="zh-TW" sz="1600" kern="0" dirty="0">
                          <a:solidFill>
                            <a:srgbClr val="000000"/>
                          </a:solidFill>
                          <a:latin typeface="Times New Roman"/>
                          <a:ea typeface="標楷體"/>
                          <a:cs typeface="Times New Roman"/>
                        </a:rPr>
                        <a:t>依「農會法」設立之農民團體</a:t>
                      </a:r>
                      <a:endParaRPr lang="zh-TW" sz="1600" kern="100" dirty="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245077">
                <a:tc vMerge="1">
                  <a:txBody>
                    <a:bodyPr/>
                    <a:lstStyle/>
                    <a:p>
                      <a:endParaRPr lang="zh-TW" altLang="en-US"/>
                    </a:p>
                  </a:txBody>
                  <a:tcPr/>
                </a:tc>
                <a:tc>
                  <a:txBody>
                    <a:bodyPr/>
                    <a:lstStyle/>
                    <a:p>
                      <a:pPr algn="ctr">
                        <a:spcAft>
                          <a:spcPts val="0"/>
                        </a:spcAft>
                      </a:pPr>
                      <a:r>
                        <a:rPr lang="zh-TW" sz="1600" b="1" kern="0">
                          <a:solidFill>
                            <a:srgbClr val="000000"/>
                          </a:solidFill>
                          <a:latin typeface="Times New Roman"/>
                          <a:ea typeface="標楷體"/>
                          <a:cs typeface="Times New Roman"/>
                        </a:rPr>
                        <a:t>農企業</a:t>
                      </a:r>
                      <a:endParaRPr lang="zh-TW" sz="1600" kern="10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algn="just">
                        <a:spcAft>
                          <a:spcPts val="0"/>
                        </a:spcAft>
                      </a:pPr>
                      <a:r>
                        <a:rPr lang="zh-TW" sz="1600" kern="0" dirty="0">
                          <a:solidFill>
                            <a:srgbClr val="000000"/>
                          </a:solidFill>
                          <a:latin typeface="Times New Roman"/>
                          <a:ea typeface="標楷體"/>
                          <a:cs typeface="Times New Roman"/>
                        </a:rPr>
                        <a:t>合法登記之農企業公司</a:t>
                      </a:r>
                      <a:endParaRPr lang="zh-TW" sz="1600" kern="100" dirty="0">
                        <a:latin typeface="Times New Roman"/>
                        <a:ea typeface="新細明體"/>
                        <a:cs typeface="Times New Roman"/>
                      </a:endParaRPr>
                    </a:p>
                  </a:txBody>
                  <a:tcPr marL="30079" marR="300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bl>
          </a:graphicData>
        </a:graphic>
      </p:graphicFrame>
      <p:graphicFrame>
        <p:nvGraphicFramePr>
          <p:cNvPr id="6" name="資料庫圖表 5"/>
          <p:cNvGraphicFramePr/>
          <p:nvPr/>
        </p:nvGraphicFramePr>
        <p:xfrm>
          <a:off x="2402175" y="980728"/>
          <a:ext cx="4339650" cy="4353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標題 1"/>
          <p:cNvSpPr>
            <a:spLocks noGrp="1"/>
          </p:cNvSpPr>
          <p:nvPr>
            <p:ph type="title"/>
          </p:nvPr>
        </p:nvSpPr>
        <p:spPr/>
        <p:txBody>
          <a:bodyPr/>
          <a:lstStyle/>
          <a:p>
            <a:r>
              <a:rPr lang="zh-TW" altLang="zh-TW" b="1" smtClean="0"/>
              <a:t>農業節能減碳貸款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8EDC9CA-3ADD-4E4D-8B6D-ED6D3318384F}" type="slidenum">
              <a:rPr lang="en-US" altLang="zh-TW" smtClean="0"/>
              <a:pPr>
                <a:defRPr/>
              </a:pPr>
              <a:t>85</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標題 1"/>
          <p:cNvSpPr>
            <a:spLocks noGrp="1"/>
          </p:cNvSpPr>
          <p:nvPr>
            <p:ph type="title"/>
          </p:nvPr>
        </p:nvSpPr>
        <p:spPr/>
        <p:txBody>
          <a:bodyPr/>
          <a:lstStyle/>
          <a:p>
            <a:r>
              <a:rPr lang="zh-TW" altLang="zh-TW" b="1" smtClean="0"/>
              <a:t>農業節能減碳貸款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108031EA-E3B5-4AC7-8B1C-1DC4999839AA}" type="slidenum">
              <a:rPr lang="en-US" altLang="zh-TW" smtClean="0"/>
              <a:pPr>
                <a:defRPr/>
              </a:pPr>
              <a:t>86</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標題 1"/>
          <p:cNvSpPr>
            <a:spLocks noGrp="1"/>
          </p:cNvSpPr>
          <p:nvPr>
            <p:ph type="title"/>
          </p:nvPr>
        </p:nvSpPr>
        <p:spPr/>
        <p:txBody>
          <a:bodyPr/>
          <a:lstStyle/>
          <a:p>
            <a:r>
              <a:rPr lang="zh-TW" altLang="zh-TW" b="1" smtClean="0"/>
              <a:t>農業節能減碳貸款</a:t>
            </a:r>
            <a:endParaRPr lang="zh-TW" altLang="en-US" smtClean="0"/>
          </a:p>
        </p:txBody>
      </p:sp>
      <p:sp>
        <p:nvSpPr>
          <p:cNvPr id="4" name="投影片編號版面配置區 3"/>
          <p:cNvSpPr>
            <a:spLocks noGrp="1"/>
          </p:cNvSpPr>
          <p:nvPr>
            <p:ph type="sldNum" sz="quarter" idx="10"/>
          </p:nvPr>
        </p:nvSpPr>
        <p:spPr/>
        <p:txBody>
          <a:bodyPr/>
          <a:lstStyle/>
          <a:p>
            <a:pPr>
              <a:defRPr/>
            </a:pPr>
            <a:r>
              <a:rPr lang="en-US" altLang="zh-TW" smtClean="0"/>
              <a:t>- </a:t>
            </a:r>
            <a:fld id="{9695B777-43E7-4126-B126-D9F1D9FA3360}" type="slidenum">
              <a:rPr lang="en-US" altLang="zh-TW" smtClean="0"/>
              <a:pPr>
                <a:defRPr/>
              </a:pPr>
              <a:t>87</a:t>
            </a:fld>
            <a:r>
              <a:rPr lang="en-US" altLang="zh-TW" smtClean="0"/>
              <a:t> -</a:t>
            </a:r>
            <a:endParaRPr lang="en-US" altLang="zh-TW"/>
          </a:p>
        </p:txBody>
      </p:sp>
      <p:graphicFrame>
        <p:nvGraphicFramePr>
          <p:cNvPr id="6" name="內容版面配置區 8"/>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標題 1"/>
          <p:cNvSpPr>
            <a:spLocks noGrp="1"/>
          </p:cNvSpPr>
          <p:nvPr>
            <p:ph type="title"/>
          </p:nvPr>
        </p:nvSpPr>
        <p:spPr/>
        <p:txBody>
          <a:bodyPr/>
          <a:lstStyle/>
          <a:p>
            <a:r>
              <a:rPr lang="zh-TW" altLang="zh-TW" b="1" smtClean="0"/>
              <a:t>農業節能減碳貸款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53284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6AA71D3A-CD74-4DE9-8ECD-D41690254109}" type="slidenum">
              <a:rPr lang="en-US" altLang="zh-TW" smtClean="0"/>
              <a:pPr>
                <a:defRPr/>
              </a:pPr>
              <a:t>88</a:t>
            </a:fld>
            <a:r>
              <a:rPr lang="en-US" altLang="zh-TW" smtClean="0"/>
              <a:t> -</a:t>
            </a:r>
            <a:endParaRPr lang="en-US" altLang="zh-TW"/>
          </a:p>
        </p:txBody>
      </p:sp>
      <p:grpSp>
        <p:nvGrpSpPr>
          <p:cNvPr id="6" name="群組 5"/>
          <p:cNvGrpSpPr/>
          <p:nvPr/>
        </p:nvGrpSpPr>
        <p:grpSpPr>
          <a:xfrm>
            <a:off x="539552" y="1484784"/>
            <a:ext cx="8045647" cy="936104"/>
            <a:chOff x="0" y="1800371"/>
            <a:chExt cx="8026399" cy="2630667"/>
          </a:xfrm>
        </p:grpSpPr>
        <p:sp>
          <p:nvSpPr>
            <p:cNvPr id="7" name="矩形 6"/>
            <p:cNvSpPr/>
            <p:nvPr/>
          </p:nvSpPr>
          <p:spPr>
            <a:xfrm>
              <a:off x="0" y="1811707"/>
              <a:ext cx="8026399" cy="2619331"/>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矩形 7"/>
            <p:cNvSpPr/>
            <p:nvPr/>
          </p:nvSpPr>
          <p:spPr>
            <a:xfrm>
              <a:off x="0" y="1800371"/>
              <a:ext cx="8026399" cy="72569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2938" tIns="853948" rIns="622938" bIns="170688" numCol="1" spcCol="1270" anchor="t" anchorCtr="0">
              <a:noAutofit/>
            </a:bodyPr>
            <a:lstStyle/>
            <a:p>
              <a:pPr marL="228600" lvl="1" indent="-228600" algn="l" defTabSz="1066800">
                <a:lnSpc>
                  <a:spcPct val="90000"/>
                </a:lnSpc>
                <a:spcBef>
                  <a:spcPct val="0"/>
                </a:spcBef>
                <a:spcAft>
                  <a:spcPct val="15000"/>
                </a:spcAft>
                <a:buChar char="••"/>
              </a:pPr>
              <a:r>
                <a:rPr lang="zh-TW" sz="2000" b="0" kern="1200" dirty="0" smtClean="0">
                  <a:solidFill>
                    <a:schemeClr val="tx1"/>
                  </a:solidFill>
                  <a:latin typeface="+mn-ea"/>
                  <a:ea typeface="+mn-ea"/>
                </a:rPr>
                <a:t>最長為</a:t>
              </a:r>
              <a:r>
                <a:rPr lang="en-US" altLang="zh-TW" sz="2000" b="0" kern="1200" dirty="0" smtClean="0">
                  <a:solidFill>
                    <a:schemeClr val="tx1"/>
                  </a:solidFill>
                  <a:latin typeface="+mn-ea"/>
                  <a:ea typeface="+mn-ea"/>
                </a:rPr>
                <a:t>10</a:t>
              </a:r>
              <a:r>
                <a:rPr lang="zh-TW" sz="2000" b="0" kern="1200" dirty="0" smtClean="0">
                  <a:solidFill>
                    <a:schemeClr val="tx1"/>
                  </a:solidFill>
                  <a:latin typeface="+mn-ea"/>
                  <a:ea typeface="+mn-ea"/>
                </a:rPr>
                <a:t>年</a:t>
              </a:r>
              <a:r>
                <a:rPr lang="zh-TW" altLang="en-US" sz="2000" b="0" kern="1200" dirty="0" smtClean="0">
                  <a:solidFill>
                    <a:schemeClr val="tx1"/>
                  </a:solidFill>
                  <a:latin typeface="+mn-ea"/>
                  <a:ea typeface="+mn-ea"/>
                </a:rPr>
                <a:t>。</a:t>
              </a:r>
              <a:endParaRPr lang="zh-TW" altLang="en-US" sz="2000" b="0" kern="1200" dirty="0">
                <a:solidFill>
                  <a:schemeClr val="tx1"/>
                </a:solidFill>
                <a:latin typeface="+mn-ea"/>
                <a:ea typeface="+mn-ea"/>
              </a:endParaRPr>
            </a:p>
          </p:txBody>
        </p:sp>
      </p:grpSp>
      <p:grpSp>
        <p:nvGrpSpPr>
          <p:cNvPr id="9" name="群組 8"/>
          <p:cNvGrpSpPr/>
          <p:nvPr/>
        </p:nvGrpSpPr>
        <p:grpSpPr>
          <a:xfrm>
            <a:off x="899592" y="1340769"/>
            <a:ext cx="5256585" cy="576063"/>
            <a:chOff x="401320" y="1080022"/>
            <a:chExt cx="5243783" cy="675625"/>
          </a:xfrm>
        </p:grpSpPr>
        <p:sp>
          <p:nvSpPr>
            <p:cNvPr id="10" name="圓角矩形 9"/>
            <p:cNvSpPr/>
            <p:nvPr/>
          </p:nvSpPr>
          <p:spPr>
            <a:xfrm>
              <a:off x="401320" y="1080022"/>
              <a:ext cx="5243783" cy="675625"/>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圓角矩形 4"/>
            <p:cNvSpPr/>
            <p:nvPr/>
          </p:nvSpPr>
          <p:spPr>
            <a:xfrm>
              <a:off x="434301" y="1113003"/>
              <a:ext cx="5177821" cy="60966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2365" tIns="0" rIns="212365" bIns="0" numCol="1" spcCol="1270" anchor="ctr" anchorCtr="0">
              <a:noAutofit/>
            </a:bodyPr>
            <a:lstStyle/>
            <a:p>
              <a:pPr lvl="0" algn="l" defTabSz="1066800">
                <a:lnSpc>
                  <a:spcPct val="90000"/>
                </a:lnSpc>
                <a:spcBef>
                  <a:spcPct val="0"/>
                </a:spcBef>
                <a:spcAft>
                  <a:spcPct val="35000"/>
                </a:spcAft>
              </a:pPr>
              <a:r>
                <a:rPr lang="zh-TW" altLang="en-US" sz="2400" b="0" kern="1200" dirty="0" smtClean="0"/>
                <a:t>貸款期限</a:t>
              </a:r>
              <a:endParaRPr lang="zh-TW" altLang="en-US" sz="2400" b="0" kern="1200" dirty="0"/>
            </a:p>
          </p:txBody>
        </p:sp>
      </p:grpSp>
      <p:grpSp>
        <p:nvGrpSpPr>
          <p:cNvPr id="12" name="Group 28"/>
          <p:cNvGrpSpPr>
            <a:grpSpLocks/>
          </p:cNvGrpSpPr>
          <p:nvPr/>
        </p:nvGrpSpPr>
        <p:grpSpPr bwMode="auto">
          <a:xfrm>
            <a:off x="179512" y="6065912"/>
            <a:ext cx="1008112" cy="531440"/>
            <a:chOff x="3481" y="1648"/>
            <a:chExt cx="633" cy="542"/>
          </a:xfrm>
        </p:grpSpPr>
        <p:sp>
          <p:nvSpPr>
            <p:cNvPr id="13"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14"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
        <p:nvSpPr>
          <p:cNvPr id="15" name="文字方塊 14"/>
          <p:cNvSpPr txBox="1"/>
          <p:nvPr/>
        </p:nvSpPr>
        <p:spPr>
          <a:xfrm>
            <a:off x="1115616" y="6165304"/>
            <a:ext cx="7488832" cy="326756"/>
          </a:xfrm>
          <a:prstGeom prst="rect">
            <a:avLst/>
          </a:prstGeom>
          <a:noFill/>
        </p:spPr>
        <p:txBody>
          <a:bodyPr wrap="square" rtlCol="0">
            <a:spAutoFit/>
          </a:bodyPr>
          <a:lstStyle/>
          <a:p>
            <a:pPr algn="l"/>
            <a:r>
              <a:rPr lang="en-US" altLang="zh-TW" sz="2000" dirty="0" smtClean="0">
                <a:solidFill>
                  <a:srgbClr val="FF0000"/>
                </a:solidFill>
              </a:rPr>
              <a:t>105</a:t>
            </a:r>
            <a:r>
              <a:rPr lang="zh-TW" altLang="en-US" sz="2000" dirty="0" smtClean="0">
                <a:solidFill>
                  <a:srgbClr val="FF0000"/>
                </a:solidFill>
              </a:rPr>
              <a:t>年</a:t>
            </a:r>
            <a:r>
              <a:rPr lang="en-US" altLang="zh-TW" sz="2000" dirty="0" smtClean="0">
                <a:solidFill>
                  <a:srgbClr val="FF0000"/>
                </a:solidFill>
              </a:rPr>
              <a:t>5</a:t>
            </a:r>
            <a:r>
              <a:rPr lang="zh-TW" altLang="en-US" sz="2000" dirty="0" smtClean="0">
                <a:solidFill>
                  <a:srgbClr val="FF0000"/>
                </a:solidFill>
              </a:rPr>
              <a:t>月修正規定：貸款期限由最長</a:t>
            </a:r>
            <a:r>
              <a:rPr lang="en-US" altLang="zh-TW" sz="2000" dirty="0" smtClean="0">
                <a:solidFill>
                  <a:srgbClr val="FF0000"/>
                </a:solidFill>
              </a:rPr>
              <a:t>7</a:t>
            </a:r>
            <a:r>
              <a:rPr lang="zh-TW" altLang="en-US" sz="2000" dirty="0" smtClean="0">
                <a:solidFill>
                  <a:srgbClr val="FF0000"/>
                </a:solidFill>
              </a:rPr>
              <a:t>年延長為</a:t>
            </a:r>
            <a:r>
              <a:rPr lang="en-US" altLang="zh-TW" sz="2000" dirty="0" smtClean="0">
                <a:solidFill>
                  <a:srgbClr val="FF0000"/>
                </a:solidFill>
              </a:rPr>
              <a:t>10</a:t>
            </a:r>
            <a:r>
              <a:rPr lang="zh-TW" altLang="en-US" sz="2000" dirty="0" smtClean="0">
                <a:solidFill>
                  <a:srgbClr val="FF0000"/>
                </a:solidFill>
              </a:rPr>
              <a:t>年。</a:t>
            </a:r>
            <a:endParaRPr lang="zh-TW" altLang="en-US" sz="2000" dirty="0">
              <a:solidFill>
                <a:srgbClr val="FF0000"/>
              </a:solidFill>
            </a:endParaRPr>
          </a:p>
        </p:txBody>
      </p:sp>
    </p:spTree>
  </p:cSld>
  <p:clrMapOvr>
    <a:masterClrMapping/>
  </p:clrMapOvr>
  <p:transition spd="med">
    <p:wipe dir="d"/>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標題 1"/>
          <p:cNvSpPr>
            <a:spLocks noGrp="1"/>
          </p:cNvSpPr>
          <p:nvPr>
            <p:ph type="title"/>
          </p:nvPr>
        </p:nvSpPr>
        <p:spPr/>
        <p:txBody>
          <a:bodyPr/>
          <a:lstStyle/>
          <a:p>
            <a:r>
              <a:rPr lang="zh-TW" altLang="zh-TW" b="1" dirty="0" smtClean="0"/>
              <a:t>青年從農創業貸款</a:t>
            </a:r>
            <a:endParaRPr lang="zh-TW" altLang="en-US" dirty="0" smtClean="0"/>
          </a:p>
        </p:txBody>
      </p:sp>
      <p:graphicFrame>
        <p:nvGraphicFramePr>
          <p:cNvPr id="5" name="內容版面配置區 4"/>
          <p:cNvGraphicFramePr>
            <a:graphicFrameLocks noGrp="1"/>
          </p:cNvGraphicFramePr>
          <p:nvPr>
            <p:ph idx="1"/>
          </p:nvPr>
        </p:nvGraphicFramePr>
        <p:xfrm>
          <a:off x="467544" y="1340768"/>
          <a:ext cx="8424936"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dirty="0" smtClean="0"/>
              <a:t>- </a:t>
            </a:r>
            <a:fld id="{B74BF541-8E03-44AA-BBB0-08551B3694F9}" type="slidenum">
              <a:rPr lang="en-US" altLang="zh-TW" smtClean="0"/>
              <a:pPr>
                <a:defRPr/>
              </a:pPr>
              <a:t>89</a:t>
            </a:fld>
            <a:r>
              <a:rPr lang="en-US" altLang="zh-TW" dirty="0" smtClean="0"/>
              <a:t> -</a:t>
            </a:r>
            <a:endParaRPr lang="en-US" altLang="zh-TW" dirty="0"/>
          </a:p>
        </p:txBody>
      </p:sp>
      <p:grpSp>
        <p:nvGrpSpPr>
          <p:cNvPr id="6" name="Group 28"/>
          <p:cNvGrpSpPr>
            <a:grpSpLocks/>
          </p:cNvGrpSpPr>
          <p:nvPr/>
        </p:nvGrpSpPr>
        <p:grpSpPr bwMode="auto">
          <a:xfrm>
            <a:off x="179512" y="6065912"/>
            <a:ext cx="1008112" cy="792088"/>
            <a:chOff x="3481" y="1648"/>
            <a:chExt cx="633" cy="542"/>
          </a:xfrm>
        </p:grpSpPr>
        <p:sp>
          <p:nvSpPr>
            <p:cNvPr id="7"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8"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
        <p:nvSpPr>
          <p:cNvPr id="9" name="文字方塊 8"/>
          <p:cNvSpPr txBox="1"/>
          <p:nvPr/>
        </p:nvSpPr>
        <p:spPr>
          <a:xfrm>
            <a:off x="1187624" y="6093296"/>
            <a:ext cx="7632848" cy="707886"/>
          </a:xfrm>
          <a:prstGeom prst="rect">
            <a:avLst/>
          </a:prstGeom>
          <a:noFill/>
        </p:spPr>
        <p:txBody>
          <a:bodyPr wrap="square" rtlCol="0">
            <a:spAutoFit/>
          </a:bodyPr>
          <a:lstStyle/>
          <a:p>
            <a:pPr algn="l">
              <a:lnSpc>
                <a:spcPts val="2300"/>
              </a:lnSpc>
            </a:pPr>
            <a:r>
              <a:rPr lang="en-US" altLang="zh-TW" sz="2000" kern="100" dirty="0" smtClean="0">
                <a:solidFill>
                  <a:srgbClr val="FF0000"/>
                </a:solidFill>
                <a:latin typeface="+mn-ea"/>
                <a:ea typeface="+mn-ea"/>
              </a:rPr>
              <a:t>105</a:t>
            </a:r>
            <a:r>
              <a:rPr lang="zh-TW" altLang="en-US" sz="2000" kern="100" dirty="0" smtClean="0">
                <a:solidFill>
                  <a:srgbClr val="FF0000"/>
                </a:solidFill>
                <a:latin typeface="+mn-ea"/>
                <a:ea typeface="+mn-ea"/>
              </a:rPr>
              <a:t>年</a:t>
            </a:r>
            <a:r>
              <a:rPr lang="en-US" altLang="zh-TW" sz="2000" kern="100" dirty="0" smtClean="0">
                <a:solidFill>
                  <a:srgbClr val="FF0000"/>
                </a:solidFill>
                <a:latin typeface="+mn-ea"/>
                <a:ea typeface="+mn-ea"/>
              </a:rPr>
              <a:t>3</a:t>
            </a:r>
            <a:r>
              <a:rPr lang="zh-TW" altLang="en-US" sz="2000" kern="100" dirty="0" smtClean="0">
                <a:solidFill>
                  <a:srgbClr val="FF0000"/>
                </a:solidFill>
                <a:latin typeface="+mn-ea"/>
                <a:ea typeface="+mn-ea"/>
              </a:rPr>
              <a:t>月</a:t>
            </a:r>
            <a:r>
              <a:rPr lang="en-US" altLang="zh-TW" sz="2000" kern="100" dirty="0" smtClean="0">
                <a:solidFill>
                  <a:srgbClr val="FF0000"/>
                </a:solidFill>
                <a:latin typeface="+mn-ea"/>
                <a:ea typeface="+mn-ea"/>
              </a:rPr>
              <a:t>22</a:t>
            </a:r>
            <a:r>
              <a:rPr lang="zh-TW" altLang="en-US" sz="2000" kern="100" dirty="0" smtClean="0">
                <a:solidFill>
                  <a:srgbClr val="FF0000"/>
                </a:solidFill>
                <a:latin typeface="+mn-ea"/>
                <a:ea typeface="+mn-ea"/>
              </a:rPr>
              <a:t>日修正規定：放寬農保被保險人、農業產銷班員、獲農業獎項者、具農場實習或有從事農業生產經驗者，得予申貸。</a:t>
            </a:r>
            <a:endParaRPr lang="zh-TW" altLang="en-US" sz="2000" dirty="0">
              <a:solidFill>
                <a:srgbClr val="FF0000"/>
              </a:solidFill>
              <a:latin typeface="+mn-ea"/>
              <a:ea typeface="+mn-ea"/>
            </a:endParaRPr>
          </a:p>
        </p:txBody>
      </p:sp>
    </p:spTree>
  </p:cSld>
  <p:clrMapOvr>
    <a:masterClrMapping/>
  </p:clrMapOvr>
  <p:transition spd="med">
    <p:wipe dir="d"/>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標題 1"/>
          <p:cNvSpPr>
            <a:spLocks noGrp="1"/>
          </p:cNvSpPr>
          <p:nvPr>
            <p:ph type="title"/>
          </p:nvPr>
        </p:nvSpPr>
        <p:spPr/>
        <p:txBody>
          <a:bodyPr/>
          <a:lstStyle/>
          <a:p>
            <a:r>
              <a:rPr lang="zh-TW" altLang="zh-TW" b="1" smtClean="0"/>
              <a:t>青年從農創業貸款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E9D2325C-A505-4051-98F3-E0BD2B2C3880}" type="slidenum">
              <a:rPr lang="en-US" altLang="zh-TW" smtClean="0"/>
              <a:pPr>
                <a:defRPr/>
              </a:pPr>
              <a:t>90</a:t>
            </a:fld>
            <a:r>
              <a:rPr lang="en-US" altLang="zh-TW" smtClean="0"/>
              <a:t> -</a:t>
            </a:r>
            <a:endParaRPr lang="en-US" altLang="zh-TW"/>
          </a:p>
        </p:txBody>
      </p:sp>
      <p:grpSp>
        <p:nvGrpSpPr>
          <p:cNvPr id="6" name="Group 28"/>
          <p:cNvGrpSpPr>
            <a:grpSpLocks/>
          </p:cNvGrpSpPr>
          <p:nvPr/>
        </p:nvGrpSpPr>
        <p:grpSpPr bwMode="auto">
          <a:xfrm>
            <a:off x="251520" y="6021288"/>
            <a:ext cx="1152128" cy="576064"/>
            <a:chOff x="3481" y="1648"/>
            <a:chExt cx="633" cy="542"/>
          </a:xfrm>
        </p:grpSpPr>
        <p:sp>
          <p:nvSpPr>
            <p:cNvPr id="7"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8"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
        <p:nvSpPr>
          <p:cNvPr id="9" name="文字方塊 8"/>
          <p:cNvSpPr txBox="1"/>
          <p:nvPr/>
        </p:nvSpPr>
        <p:spPr>
          <a:xfrm>
            <a:off x="1403648" y="6165304"/>
            <a:ext cx="7344816" cy="323165"/>
          </a:xfrm>
          <a:prstGeom prst="rect">
            <a:avLst/>
          </a:prstGeom>
          <a:noFill/>
        </p:spPr>
        <p:txBody>
          <a:bodyPr wrap="square" rtlCol="0">
            <a:spAutoFit/>
          </a:bodyPr>
          <a:lstStyle/>
          <a:p>
            <a:pPr algn="l"/>
            <a:r>
              <a:rPr lang="en-US" altLang="zh-TW" sz="2000" dirty="0" smtClean="0">
                <a:solidFill>
                  <a:srgbClr val="FF0000"/>
                </a:solidFill>
              </a:rPr>
              <a:t>105</a:t>
            </a:r>
            <a:r>
              <a:rPr lang="zh-TW" altLang="en-US" sz="2000" dirty="0" smtClean="0">
                <a:solidFill>
                  <a:srgbClr val="FF0000"/>
                </a:solidFill>
              </a:rPr>
              <a:t>年</a:t>
            </a:r>
            <a:r>
              <a:rPr lang="en-US" altLang="zh-TW" sz="2000" dirty="0" smtClean="0">
                <a:solidFill>
                  <a:srgbClr val="FF0000"/>
                </a:solidFill>
              </a:rPr>
              <a:t>3</a:t>
            </a:r>
            <a:r>
              <a:rPr lang="zh-TW" altLang="en-US" sz="2000" dirty="0" smtClean="0">
                <a:solidFill>
                  <a:srgbClr val="FF0000"/>
                </a:solidFill>
              </a:rPr>
              <a:t>月</a:t>
            </a:r>
            <a:r>
              <a:rPr lang="en-US" altLang="zh-TW" sz="2000" dirty="0" smtClean="0">
                <a:solidFill>
                  <a:srgbClr val="FF0000"/>
                </a:solidFill>
              </a:rPr>
              <a:t>22</a:t>
            </a:r>
            <a:r>
              <a:rPr lang="zh-TW" altLang="en-US" sz="2000" dirty="0" smtClean="0">
                <a:solidFill>
                  <a:srgbClr val="FF0000"/>
                </a:solidFill>
              </a:rPr>
              <a:t>日修正規定</a:t>
            </a:r>
            <a:r>
              <a:rPr lang="en-US" altLang="zh-TW" sz="2000" dirty="0" smtClean="0">
                <a:solidFill>
                  <a:srgbClr val="FF0000"/>
                </a:solidFill>
              </a:rPr>
              <a:t>:</a:t>
            </a:r>
            <a:r>
              <a:rPr lang="zh-TW" altLang="en-US" sz="2000" dirty="0" smtClean="0">
                <a:solidFill>
                  <a:srgbClr val="FF0000"/>
                </a:solidFill>
              </a:rPr>
              <a:t>將電子商務明確納入青創貸款用途。</a:t>
            </a:r>
            <a:endParaRPr lang="zh-TW" altLang="en-US" sz="2000" dirty="0">
              <a:solidFill>
                <a:srgbClr val="FF0000"/>
              </a:solidFill>
            </a:endParaRPr>
          </a:p>
        </p:txBody>
      </p:sp>
    </p:spTree>
  </p:cSld>
  <p:clrMapOvr>
    <a:masterClrMapping/>
  </p:clrMapOvr>
  <p:transition spd="med">
    <p:wipe dir="d"/>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標題 1"/>
          <p:cNvSpPr>
            <a:spLocks noGrp="1"/>
          </p:cNvSpPr>
          <p:nvPr>
            <p:ph type="title"/>
          </p:nvPr>
        </p:nvSpPr>
        <p:spPr/>
        <p:txBody>
          <a:bodyPr/>
          <a:lstStyle/>
          <a:p>
            <a:r>
              <a:rPr lang="zh-TW" altLang="zh-TW" b="1" smtClean="0"/>
              <a:t>青年從農創業貸款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1FB37B0D-D1DC-43E8-9813-C20DD18EAA08}" type="slidenum">
              <a:rPr lang="en-US" altLang="zh-TW" smtClean="0"/>
              <a:pPr>
                <a:defRPr/>
              </a:pPr>
              <a:t>91</a:t>
            </a:fld>
            <a:r>
              <a:rPr lang="en-US" altLang="zh-TW" smtClean="0"/>
              <a:t> -</a:t>
            </a:r>
            <a:endParaRPr lang="en-US" altLang="zh-TW"/>
          </a:p>
        </p:txBody>
      </p:sp>
      <p:grpSp>
        <p:nvGrpSpPr>
          <p:cNvPr id="6" name="Group 28"/>
          <p:cNvGrpSpPr>
            <a:grpSpLocks/>
          </p:cNvGrpSpPr>
          <p:nvPr/>
        </p:nvGrpSpPr>
        <p:grpSpPr bwMode="auto">
          <a:xfrm>
            <a:off x="179512" y="6237312"/>
            <a:ext cx="1008112" cy="432048"/>
            <a:chOff x="3481" y="1648"/>
            <a:chExt cx="633" cy="542"/>
          </a:xfrm>
        </p:grpSpPr>
        <p:sp>
          <p:nvSpPr>
            <p:cNvPr id="7"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8"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
        <p:nvSpPr>
          <p:cNvPr id="9" name="文字方塊 8"/>
          <p:cNvSpPr txBox="1"/>
          <p:nvPr/>
        </p:nvSpPr>
        <p:spPr>
          <a:xfrm>
            <a:off x="1259632" y="6165304"/>
            <a:ext cx="7272808" cy="553998"/>
          </a:xfrm>
          <a:prstGeom prst="rect">
            <a:avLst/>
          </a:prstGeom>
          <a:noFill/>
        </p:spPr>
        <p:txBody>
          <a:bodyPr wrap="square" rtlCol="0">
            <a:spAutoFit/>
          </a:bodyPr>
          <a:lstStyle/>
          <a:p>
            <a:pPr algn="l"/>
            <a:r>
              <a:rPr lang="en-US" altLang="zh-TW" sz="2000" dirty="0" smtClean="0">
                <a:solidFill>
                  <a:srgbClr val="FF0000"/>
                </a:solidFill>
                <a:latin typeface="+mn-ea"/>
              </a:rPr>
              <a:t>105</a:t>
            </a:r>
            <a:r>
              <a:rPr lang="zh-TW" altLang="en-US" sz="2000" dirty="0" smtClean="0">
                <a:solidFill>
                  <a:srgbClr val="FF0000"/>
                </a:solidFill>
                <a:latin typeface="+mn-ea"/>
              </a:rPr>
              <a:t>年</a:t>
            </a:r>
            <a:r>
              <a:rPr lang="en-US" altLang="zh-TW" sz="2000" dirty="0" smtClean="0">
                <a:solidFill>
                  <a:srgbClr val="FF0000"/>
                </a:solidFill>
                <a:latin typeface="+mn-ea"/>
              </a:rPr>
              <a:t>3</a:t>
            </a:r>
            <a:r>
              <a:rPr lang="zh-TW" altLang="en-US" sz="2000" dirty="0" smtClean="0">
                <a:solidFill>
                  <a:srgbClr val="FF0000"/>
                </a:solidFill>
                <a:latin typeface="+mn-ea"/>
              </a:rPr>
              <a:t>月</a:t>
            </a:r>
            <a:r>
              <a:rPr lang="en-US" altLang="zh-TW" sz="2000" dirty="0" smtClean="0">
                <a:solidFill>
                  <a:srgbClr val="FF0000"/>
                </a:solidFill>
                <a:latin typeface="+mn-ea"/>
              </a:rPr>
              <a:t>22</a:t>
            </a:r>
            <a:r>
              <a:rPr lang="zh-TW" altLang="en-US" sz="2000" dirty="0" smtClean="0">
                <a:solidFill>
                  <a:srgbClr val="FF0000"/>
                </a:solidFill>
                <a:latin typeface="+mn-ea"/>
              </a:rPr>
              <a:t>日修正規定：刪除經營規模限制，</a:t>
            </a:r>
            <a:r>
              <a:rPr lang="zh-TW" altLang="en-US" sz="2000" dirty="0" smtClean="0">
                <a:solidFill>
                  <a:srgbClr val="FF0000"/>
                </a:solidFill>
              </a:rPr>
              <a:t>放寬優惠利率適用條件。</a:t>
            </a:r>
            <a:endParaRPr lang="zh-TW" altLang="en-US" sz="2000" dirty="0">
              <a:solidFill>
                <a:srgbClr val="FF0000"/>
              </a:solidFill>
            </a:endParaRPr>
          </a:p>
        </p:txBody>
      </p:sp>
    </p:spTree>
  </p:cSld>
  <p:clrMapOvr>
    <a:masterClrMapping/>
  </p:clrMapOvr>
  <p:transition spd="med">
    <p:wipe dir="d"/>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標題 1"/>
          <p:cNvSpPr>
            <a:spLocks noGrp="1"/>
          </p:cNvSpPr>
          <p:nvPr>
            <p:ph type="title"/>
          </p:nvPr>
        </p:nvSpPr>
        <p:spPr/>
        <p:txBody>
          <a:bodyPr/>
          <a:lstStyle/>
          <a:p>
            <a:r>
              <a:rPr lang="zh-TW" altLang="zh-TW" b="1" smtClean="0"/>
              <a:t>青年從農創業貸款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03AD7595-9B8E-4765-B9C6-AE8286D20BFC}" type="slidenum">
              <a:rPr lang="en-US" altLang="zh-TW" smtClean="0"/>
              <a:pPr>
                <a:defRPr/>
              </a:pPr>
              <a:t>92</a:t>
            </a:fld>
            <a:r>
              <a:rPr lang="en-US" altLang="zh-TW" smtClean="0"/>
              <a:t> -</a:t>
            </a:r>
            <a:endParaRPr lang="en-US" altLang="zh-TW"/>
          </a:p>
        </p:txBody>
      </p:sp>
    </p:spTree>
  </p:cSld>
  <p:clrMapOvr>
    <a:masterClrMapping/>
  </p:clrMapOvr>
  <p:transition spd="med">
    <p:wipe dir="d"/>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標題 1"/>
          <p:cNvSpPr>
            <a:spLocks noGrp="1"/>
          </p:cNvSpPr>
          <p:nvPr>
            <p:ph type="title"/>
          </p:nvPr>
        </p:nvSpPr>
        <p:spPr/>
        <p:txBody>
          <a:bodyPr/>
          <a:lstStyle/>
          <a:p>
            <a:r>
              <a:rPr lang="zh-TW" altLang="zh-TW" b="1" smtClean="0"/>
              <a:t>休閒農場貸款</a:t>
            </a:r>
            <a:endParaRPr lang="zh-TW" altLang="en-US"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994847DB-8088-452A-8529-94102200C25C}" type="slidenum">
              <a:rPr lang="en-US" altLang="zh-TW" smtClean="0"/>
              <a:pPr>
                <a:defRPr/>
              </a:pPr>
              <a:t>93</a:t>
            </a:fld>
            <a:r>
              <a:rPr lang="en-US" altLang="zh-TW" smtClean="0"/>
              <a:t> -</a:t>
            </a:r>
            <a:endParaRPr lang="en-US" altLang="zh-TW"/>
          </a:p>
        </p:txBody>
      </p:sp>
    </p:spTree>
  </p:cSld>
  <p:clrMapOvr>
    <a:masterClrMapping/>
  </p:clrMapOvr>
  <p:transition spd="med">
    <p:wipe dir="d"/>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標題 1"/>
          <p:cNvSpPr>
            <a:spLocks noGrp="1"/>
          </p:cNvSpPr>
          <p:nvPr>
            <p:ph type="title"/>
          </p:nvPr>
        </p:nvSpPr>
        <p:spPr/>
        <p:txBody>
          <a:bodyPr/>
          <a:lstStyle/>
          <a:p>
            <a:r>
              <a:rPr lang="zh-TW" altLang="zh-TW" b="1" smtClean="0"/>
              <a:t>休閒農場貸款</a:t>
            </a:r>
            <a:endParaRPr lang="zh-TW" altLang="en-US" smtClean="0"/>
          </a:p>
        </p:txBody>
      </p:sp>
      <p:graphicFrame>
        <p:nvGraphicFramePr>
          <p:cNvPr id="5" name="內容版面配置區 4"/>
          <p:cNvGraphicFramePr>
            <a:graphicFrameLocks noGrp="1"/>
          </p:cNvGraphicFramePr>
          <p:nvPr>
            <p:ph idx="1"/>
          </p:nvPr>
        </p:nvGraphicFramePr>
        <p:xfrm>
          <a:off x="539750" y="1462236"/>
          <a:ext cx="8026400" cy="49911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4F0CEE22-F2C4-4319-9074-65799BD997C6}" type="slidenum">
              <a:rPr lang="en-US" altLang="zh-TW" smtClean="0"/>
              <a:pPr>
                <a:defRPr/>
              </a:pPr>
              <a:t>94</a:t>
            </a:fld>
            <a:r>
              <a:rPr lang="en-US" altLang="zh-TW" smtClean="0"/>
              <a:t> -</a:t>
            </a:r>
            <a:endParaRPr lang="en-US" altLang="zh-TW"/>
          </a:p>
        </p:txBody>
      </p:sp>
    </p:spTree>
  </p:cSld>
  <p:clrMapOvr>
    <a:masterClrMapping/>
  </p:clrMapOvr>
  <p:transition spd="med">
    <p:wipe dir="d"/>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標題 1"/>
          <p:cNvSpPr>
            <a:spLocks noGrp="1"/>
          </p:cNvSpPr>
          <p:nvPr>
            <p:ph type="title"/>
          </p:nvPr>
        </p:nvSpPr>
        <p:spPr/>
        <p:txBody>
          <a:bodyPr/>
          <a:lstStyle/>
          <a:p>
            <a:r>
              <a:rPr lang="zh-TW" altLang="zh-TW" b="1" smtClean="0"/>
              <a:t>休閒農場貸款</a:t>
            </a:r>
            <a:endParaRPr lang="zh-TW" altLang="en-US" smtClean="0"/>
          </a:p>
        </p:txBody>
      </p:sp>
      <p:sp>
        <p:nvSpPr>
          <p:cNvPr id="4" name="投影片編號版面配置區 3"/>
          <p:cNvSpPr>
            <a:spLocks noGrp="1"/>
          </p:cNvSpPr>
          <p:nvPr>
            <p:ph type="sldNum" sz="quarter" idx="10"/>
          </p:nvPr>
        </p:nvSpPr>
        <p:spPr/>
        <p:txBody>
          <a:bodyPr/>
          <a:lstStyle/>
          <a:p>
            <a:pPr>
              <a:defRPr/>
            </a:pPr>
            <a:r>
              <a:rPr lang="en-US" altLang="zh-TW" smtClean="0"/>
              <a:t>- </a:t>
            </a:r>
            <a:fld id="{443E1585-9617-41D7-B910-E4F3C24B7E6B}" type="slidenum">
              <a:rPr lang="en-US" altLang="zh-TW" smtClean="0"/>
              <a:pPr>
                <a:defRPr/>
              </a:pPr>
              <a:t>95</a:t>
            </a:fld>
            <a:r>
              <a:rPr lang="en-US" altLang="zh-TW" smtClean="0"/>
              <a:t> -</a:t>
            </a:r>
            <a:endParaRPr lang="en-US" altLang="zh-TW"/>
          </a:p>
        </p:txBody>
      </p:sp>
      <p:graphicFrame>
        <p:nvGraphicFramePr>
          <p:cNvPr id="9" name="內容版面配置區 8"/>
          <p:cNvGraphicFramePr>
            <a:graphicFrameLocks noGrp="1"/>
          </p:cNvGraphicFramePr>
          <p:nvPr>
            <p:ph idx="1"/>
          </p:nvPr>
        </p:nvGraphicFramePr>
        <p:xfrm>
          <a:off x="250825" y="1412875"/>
          <a:ext cx="8640960" cy="5186680"/>
        </p:xfrm>
        <a:graphic>
          <a:graphicData uri="http://schemas.openxmlformats.org/drawingml/2006/table">
            <a:tbl>
              <a:tblPr firstRow="1" bandRow="1">
                <a:tableStyleId>{93296810-A885-4BE3-A3E7-6D5BEEA58F35}</a:tableStyleId>
              </a:tblPr>
              <a:tblGrid>
                <a:gridCol w="2669256"/>
                <a:gridCol w="2609010"/>
                <a:gridCol w="1681347"/>
                <a:gridCol w="1681347"/>
              </a:tblGrid>
              <a:tr h="453755">
                <a:tc rowSpan="2" gridSpan="2">
                  <a:txBody>
                    <a:bodyPr/>
                    <a:lstStyle/>
                    <a:p>
                      <a:pPr algn="ctr"/>
                      <a:r>
                        <a:rPr lang="zh-TW" altLang="en-US" sz="2400" dirty="0" smtClean="0"/>
                        <a:t>貸款用途：休閒農場得設置農業設施</a:t>
                      </a:r>
                      <a:endParaRPr lang="zh-TW" altLang="en-US" sz="2400" b="1" dirty="0">
                        <a:solidFill>
                          <a:schemeClr val="bg1"/>
                        </a:solidFill>
                        <a:latin typeface="微軟正黑體" pitchFamily="34" charset="-120"/>
                        <a:ea typeface="微軟正黑體" pitchFamily="34" charset="-120"/>
                      </a:endParaRPr>
                    </a:p>
                  </a:txBody>
                  <a:tcPr anchor="ctr"/>
                </a:tc>
                <a:tc rowSpan="2" hMerge="1">
                  <a:txBody>
                    <a:bodyPr/>
                    <a:lstStyle/>
                    <a:p>
                      <a:endParaRPr lang="zh-TW" altLang="en-US"/>
                    </a:p>
                  </a:txBody>
                  <a:tcPr/>
                </a:tc>
                <a:tc gridSpan="2">
                  <a:txBody>
                    <a:bodyPr/>
                    <a:lstStyle/>
                    <a:p>
                      <a:pPr algn="ctr"/>
                      <a:r>
                        <a:rPr lang="zh-TW" altLang="en-US" sz="2400" dirty="0" smtClean="0"/>
                        <a:t>貸款最高額度</a:t>
                      </a:r>
                      <a:endParaRPr lang="zh-TW" altLang="en-US" sz="2400" b="1" dirty="0">
                        <a:solidFill>
                          <a:schemeClr val="bg1"/>
                        </a:solidFill>
                        <a:latin typeface="微軟正黑體" pitchFamily="34" charset="-120"/>
                        <a:ea typeface="微軟正黑體" pitchFamily="34" charset="-120"/>
                      </a:endParaRPr>
                    </a:p>
                  </a:txBody>
                  <a:tcPr anchor="ctr"/>
                </a:tc>
                <a:tc hMerge="1">
                  <a:txBody>
                    <a:bodyPr/>
                    <a:lstStyle/>
                    <a:p>
                      <a:pPr algn="ctr"/>
                      <a:endParaRPr lang="zh-TW" altLang="en-US" sz="2400" b="1" dirty="0">
                        <a:solidFill>
                          <a:schemeClr val="bg1"/>
                        </a:solidFill>
                        <a:latin typeface="微軟正黑體" pitchFamily="34" charset="-120"/>
                        <a:ea typeface="微軟正黑體" pitchFamily="34" charset="-120"/>
                      </a:endParaRPr>
                    </a:p>
                  </a:txBody>
                  <a:tcPr anchor="ctr"/>
                </a:tc>
              </a:tr>
              <a:tr h="453755">
                <a:tc gridSpan="2" vMerge="1">
                  <a:txBody>
                    <a:bodyPr/>
                    <a:lstStyle/>
                    <a:p>
                      <a:pPr algn="ctr"/>
                      <a:endParaRPr lang="zh-TW" altLang="en-US" sz="2400" b="1" dirty="0">
                        <a:solidFill>
                          <a:schemeClr val="bg1"/>
                        </a:solidFill>
                        <a:latin typeface="微軟正黑體" pitchFamily="34" charset="-120"/>
                        <a:ea typeface="微軟正黑體" pitchFamily="34" charset="-120"/>
                      </a:endParaRPr>
                    </a:p>
                  </a:txBody>
                  <a:tcPr anchor="ctr"/>
                </a:tc>
                <a:tc hMerge="1" vMerge="1">
                  <a:txBody>
                    <a:bodyPr/>
                    <a:lstStyle/>
                    <a:p>
                      <a:endParaRPr lang="zh-TW" altLang="en-US"/>
                    </a:p>
                  </a:txBody>
                  <a:tcPr/>
                </a:tc>
                <a:tc>
                  <a:txBody>
                    <a:bodyPr/>
                    <a:lstStyle/>
                    <a:p>
                      <a:pPr algn="ctr"/>
                      <a:r>
                        <a:rPr lang="zh-TW" altLang="en-US" sz="2400" b="1" dirty="0" smtClean="0">
                          <a:solidFill>
                            <a:schemeClr val="tx1"/>
                          </a:solidFill>
                          <a:latin typeface="+mn-ea"/>
                          <a:ea typeface="+mn-ea"/>
                        </a:rPr>
                        <a:t>資本支出</a:t>
                      </a:r>
                      <a:endParaRPr lang="zh-TW" altLang="en-US" sz="2400" b="1" dirty="0">
                        <a:solidFill>
                          <a:schemeClr val="tx1"/>
                        </a:solidFill>
                        <a:latin typeface="+mn-ea"/>
                        <a:ea typeface="+mn-ea"/>
                      </a:endParaRPr>
                    </a:p>
                  </a:txBody>
                  <a:tcPr anchor="ctr"/>
                </a:tc>
                <a:tc>
                  <a:txBody>
                    <a:bodyPr/>
                    <a:lstStyle/>
                    <a:p>
                      <a:pPr algn="ctr"/>
                      <a:r>
                        <a:rPr lang="zh-TW" altLang="en-US" sz="2400" b="1" dirty="0" smtClean="0">
                          <a:solidFill>
                            <a:schemeClr val="tx1"/>
                          </a:solidFill>
                          <a:latin typeface="+mn-ea"/>
                          <a:ea typeface="+mn-ea"/>
                        </a:rPr>
                        <a:t>週轉金</a:t>
                      </a:r>
                      <a:endParaRPr lang="zh-TW" altLang="en-US" sz="2400" b="1" dirty="0">
                        <a:solidFill>
                          <a:schemeClr val="tx1"/>
                        </a:solidFill>
                        <a:latin typeface="+mn-ea"/>
                        <a:ea typeface="+mn-ea"/>
                      </a:endParaRPr>
                    </a:p>
                  </a:txBody>
                  <a:tcPr anchor="ctr"/>
                </a:tc>
              </a:tr>
              <a:tr h="1231882">
                <a:tc gridSpan="2">
                  <a:txBody>
                    <a:bodyPr/>
                    <a:lstStyle/>
                    <a:p>
                      <a:pPr>
                        <a:lnSpc>
                          <a:spcPts val="2300"/>
                        </a:lnSpc>
                      </a:pPr>
                      <a:r>
                        <a:rPr lang="en-US" altLang="zh-TW" dirty="0" smtClean="0"/>
                        <a:t>1.</a:t>
                      </a:r>
                      <a:r>
                        <a:rPr lang="zh-TW" altLang="en-US" dirty="0" smtClean="0"/>
                        <a:t>住宿設施。</a:t>
                      </a:r>
                    </a:p>
                    <a:p>
                      <a:pPr>
                        <a:lnSpc>
                          <a:spcPts val="2300"/>
                        </a:lnSpc>
                      </a:pPr>
                      <a:r>
                        <a:rPr lang="en-US" altLang="zh-TW" dirty="0" smtClean="0"/>
                        <a:t>2.</a:t>
                      </a:r>
                      <a:r>
                        <a:rPr lang="zh-TW" altLang="en-US" dirty="0" smtClean="0"/>
                        <a:t>餐飲設施。</a:t>
                      </a:r>
                    </a:p>
                    <a:p>
                      <a:pPr>
                        <a:lnSpc>
                          <a:spcPts val="2300"/>
                        </a:lnSpc>
                      </a:pPr>
                      <a:r>
                        <a:rPr lang="en-US" altLang="zh-TW" dirty="0" smtClean="0"/>
                        <a:t>3.</a:t>
                      </a:r>
                      <a:r>
                        <a:rPr lang="zh-TW" altLang="en-US" dirty="0" smtClean="0"/>
                        <a:t>農產品加工（釀造）廠。</a:t>
                      </a:r>
                    </a:p>
                    <a:p>
                      <a:pPr>
                        <a:lnSpc>
                          <a:spcPts val="2300"/>
                        </a:lnSpc>
                      </a:pPr>
                      <a:r>
                        <a:rPr lang="en-US" altLang="zh-TW" dirty="0" smtClean="0"/>
                        <a:t>4.</a:t>
                      </a:r>
                      <a:r>
                        <a:rPr lang="zh-TW" altLang="en-US" dirty="0" smtClean="0"/>
                        <a:t>農產品與農村文物展示（售）及教育解說中心。</a:t>
                      </a:r>
                    </a:p>
                  </a:txBody>
                  <a:tcPr/>
                </a:tc>
                <a:tc hMerge="1">
                  <a:txBody>
                    <a:bodyPr/>
                    <a:lstStyle/>
                    <a:p>
                      <a:endParaRPr lang="zh-TW" altLang="en-US"/>
                    </a:p>
                  </a:txBody>
                  <a:tcPr/>
                </a:tc>
                <a:tc>
                  <a:txBody>
                    <a:bodyPr/>
                    <a:lstStyle/>
                    <a:p>
                      <a:pPr algn="ctr"/>
                      <a:r>
                        <a:rPr lang="en-US" altLang="zh-TW" dirty="0" smtClean="0"/>
                        <a:t>2,000</a:t>
                      </a:r>
                      <a:r>
                        <a:rPr lang="zh-TW" altLang="en-US" dirty="0" smtClean="0"/>
                        <a:t>萬元</a:t>
                      </a:r>
                      <a:endParaRPr lang="zh-TW" altLang="en-US" dirty="0"/>
                    </a:p>
                  </a:txBody>
                  <a:tcPr anchor="ctr"/>
                </a:tc>
                <a:tc rowSpan="2">
                  <a:txBody>
                    <a:bodyPr/>
                    <a:lstStyle/>
                    <a:p>
                      <a:pPr algn="ctr"/>
                      <a:r>
                        <a:rPr lang="en-US" altLang="zh-TW" dirty="0" smtClean="0"/>
                        <a:t>1,000</a:t>
                      </a:r>
                      <a:r>
                        <a:rPr lang="zh-TW" altLang="en-US" dirty="0" smtClean="0"/>
                        <a:t>萬元</a:t>
                      </a:r>
                      <a:endParaRPr lang="zh-TW" altLang="en-US" dirty="0"/>
                    </a:p>
                  </a:txBody>
                  <a:tcPr anchor="ctr"/>
                </a:tc>
              </a:tr>
              <a:tr h="2972608">
                <a:tc>
                  <a:txBody>
                    <a:bodyPr/>
                    <a:lstStyle/>
                    <a:p>
                      <a:pPr>
                        <a:lnSpc>
                          <a:spcPts val="2300"/>
                        </a:lnSpc>
                      </a:pPr>
                      <a:r>
                        <a:rPr lang="en-US" altLang="zh-TW" dirty="0" smtClean="0"/>
                        <a:t>5.</a:t>
                      </a:r>
                      <a:r>
                        <a:rPr lang="zh-TW" altLang="en-US" dirty="0" smtClean="0"/>
                        <a:t>門票收費設施。</a:t>
                      </a:r>
                    </a:p>
                    <a:p>
                      <a:pPr>
                        <a:lnSpc>
                          <a:spcPts val="2300"/>
                        </a:lnSpc>
                      </a:pPr>
                      <a:r>
                        <a:rPr lang="en-US" altLang="zh-TW" dirty="0" smtClean="0"/>
                        <a:t>6.</a:t>
                      </a:r>
                      <a:r>
                        <a:rPr lang="zh-TW" altLang="en-US" dirty="0" smtClean="0"/>
                        <a:t>警衛設施。</a:t>
                      </a:r>
                    </a:p>
                    <a:p>
                      <a:pPr>
                        <a:lnSpc>
                          <a:spcPts val="2300"/>
                        </a:lnSpc>
                      </a:pPr>
                      <a:r>
                        <a:rPr lang="en-US" altLang="zh-TW" dirty="0" smtClean="0"/>
                        <a:t>7.</a:t>
                      </a:r>
                      <a:r>
                        <a:rPr lang="zh-TW" altLang="en-US" dirty="0" smtClean="0"/>
                        <a:t>涼亭（棚）設施。</a:t>
                      </a:r>
                    </a:p>
                    <a:p>
                      <a:pPr>
                        <a:lnSpc>
                          <a:spcPts val="2300"/>
                        </a:lnSpc>
                      </a:pPr>
                      <a:r>
                        <a:rPr lang="en-US" altLang="zh-TW" dirty="0" smtClean="0"/>
                        <a:t>8.</a:t>
                      </a:r>
                      <a:r>
                        <a:rPr lang="zh-TW" altLang="en-US" dirty="0" smtClean="0"/>
                        <a:t>眺望設施。</a:t>
                      </a:r>
                    </a:p>
                    <a:p>
                      <a:pPr>
                        <a:lnSpc>
                          <a:spcPts val="2300"/>
                        </a:lnSpc>
                      </a:pPr>
                      <a:r>
                        <a:rPr lang="en-US" altLang="zh-TW" dirty="0" smtClean="0"/>
                        <a:t>9.</a:t>
                      </a:r>
                      <a:r>
                        <a:rPr lang="zh-TW" altLang="en-US" dirty="0" smtClean="0"/>
                        <a:t>衛生設施。</a:t>
                      </a:r>
                    </a:p>
                    <a:p>
                      <a:pPr>
                        <a:lnSpc>
                          <a:spcPts val="2300"/>
                        </a:lnSpc>
                      </a:pPr>
                      <a:r>
                        <a:rPr lang="en-US" altLang="zh-TW" dirty="0" smtClean="0"/>
                        <a:t>10.</a:t>
                      </a:r>
                      <a:r>
                        <a:rPr lang="zh-TW" altLang="en-US" dirty="0" smtClean="0"/>
                        <a:t>農業體驗設施。</a:t>
                      </a:r>
                    </a:p>
                    <a:p>
                      <a:pPr>
                        <a:lnSpc>
                          <a:spcPts val="2300"/>
                        </a:lnSpc>
                      </a:pPr>
                      <a:r>
                        <a:rPr lang="en-US" altLang="zh-TW" dirty="0" smtClean="0"/>
                        <a:t>11.</a:t>
                      </a:r>
                      <a:r>
                        <a:rPr lang="zh-TW" altLang="en-US" dirty="0" smtClean="0"/>
                        <a:t>生態體驗設施。</a:t>
                      </a:r>
                    </a:p>
                    <a:p>
                      <a:pPr>
                        <a:lnSpc>
                          <a:spcPts val="2300"/>
                        </a:lnSpc>
                      </a:pPr>
                      <a:r>
                        <a:rPr lang="en-US" altLang="zh-TW" dirty="0" smtClean="0"/>
                        <a:t>12.</a:t>
                      </a:r>
                      <a:r>
                        <a:rPr lang="zh-TW" altLang="en-US" dirty="0" smtClean="0"/>
                        <a:t>安全防護設施。</a:t>
                      </a:r>
                    </a:p>
                    <a:p>
                      <a:pPr>
                        <a:lnSpc>
                          <a:spcPts val="2300"/>
                        </a:lnSpc>
                      </a:pPr>
                      <a:r>
                        <a:rPr lang="en-US" altLang="zh-TW" dirty="0" smtClean="0"/>
                        <a:t>13.</a:t>
                      </a:r>
                      <a:r>
                        <a:rPr lang="zh-TW" altLang="en-US" dirty="0" smtClean="0"/>
                        <a:t>平面停車場。</a:t>
                      </a:r>
                    </a:p>
                    <a:p>
                      <a:pPr>
                        <a:lnSpc>
                          <a:spcPts val="2300"/>
                        </a:lnSpc>
                      </a:pPr>
                      <a:r>
                        <a:rPr lang="en-US" altLang="zh-TW" dirty="0" smtClean="0"/>
                        <a:t>14.</a:t>
                      </a:r>
                      <a:r>
                        <a:rPr lang="zh-TW" altLang="en-US" dirty="0" smtClean="0"/>
                        <a:t>標示解說設施。</a:t>
                      </a:r>
                    </a:p>
                  </a:txBody>
                  <a:tcPr/>
                </a:tc>
                <a:tc>
                  <a:txBody>
                    <a:bodyPr/>
                    <a:lstStyle/>
                    <a:p>
                      <a:pPr marL="0" marR="0" indent="0" algn="l" defTabSz="914400" rtl="0" eaLnBrk="1" fontAlgn="auto" latinLnBrk="0" hangingPunct="1">
                        <a:lnSpc>
                          <a:spcPts val="2300"/>
                        </a:lnSpc>
                        <a:spcBef>
                          <a:spcPts val="0"/>
                        </a:spcBef>
                        <a:spcAft>
                          <a:spcPts val="0"/>
                        </a:spcAft>
                        <a:buClrTx/>
                        <a:buSzTx/>
                        <a:buFontTx/>
                        <a:buNone/>
                        <a:tabLst/>
                        <a:defRPr/>
                      </a:pPr>
                      <a:r>
                        <a:rPr lang="en-US" altLang="zh-TW" dirty="0" smtClean="0"/>
                        <a:t>15.</a:t>
                      </a:r>
                      <a:r>
                        <a:rPr lang="zh-TW" altLang="en-US" dirty="0" smtClean="0"/>
                        <a:t>露營設施。</a:t>
                      </a:r>
                    </a:p>
                    <a:p>
                      <a:pPr>
                        <a:lnSpc>
                          <a:spcPts val="2300"/>
                        </a:lnSpc>
                      </a:pPr>
                      <a:r>
                        <a:rPr lang="en-US" altLang="zh-TW" dirty="0" smtClean="0"/>
                        <a:t>16.</a:t>
                      </a:r>
                      <a:r>
                        <a:rPr lang="zh-TW" altLang="en-US" dirty="0" smtClean="0"/>
                        <a:t>休閒步道。</a:t>
                      </a:r>
                    </a:p>
                    <a:p>
                      <a:pPr>
                        <a:lnSpc>
                          <a:spcPts val="2300"/>
                        </a:lnSpc>
                      </a:pPr>
                      <a:r>
                        <a:rPr lang="en-US" altLang="zh-TW" dirty="0" smtClean="0"/>
                        <a:t>17.</a:t>
                      </a:r>
                      <a:r>
                        <a:rPr lang="zh-TW" altLang="en-US" dirty="0" smtClean="0"/>
                        <a:t>水土保持設施。</a:t>
                      </a:r>
                    </a:p>
                    <a:p>
                      <a:pPr>
                        <a:lnSpc>
                          <a:spcPts val="2300"/>
                        </a:lnSpc>
                      </a:pPr>
                      <a:r>
                        <a:rPr lang="en-US" altLang="zh-TW" dirty="0" smtClean="0"/>
                        <a:t>18.</a:t>
                      </a:r>
                      <a:r>
                        <a:rPr lang="zh-TW" altLang="en-US" dirty="0" smtClean="0"/>
                        <a:t>環境保護設施。</a:t>
                      </a:r>
                    </a:p>
                    <a:p>
                      <a:pPr>
                        <a:lnSpc>
                          <a:spcPts val="2300"/>
                        </a:lnSpc>
                      </a:pPr>
                      <a:r>
                        <a:rPr lang="en-US" altLang="zh-TW" dirty="0" smtClean="0"/>
                        <a:t>19.</a:t>
                      </a:r>
                      <a:r>
                        <a:rPr lang="zh-TW" altLang="en-US" dirty="0" smtClean="0"/>
                        <a:t>農路。</a:t>
                      </a:r>
                    </a:p>
                    <a:p>
                      <a:pPr>
                        <a:lnSpc>
                          <a:spcPts val="2300"/>
                        </a:lnSpc>
                      </a:pPr>
                      <a:r>
                        <a:rPr lang="en-US" altLang="zh-TW" dirty="0" smtClean="0"/>
                        <a:t>20.</a:t>
                      </a:r>
                      <a:r>
                        <a:rPr lang="zh-TW" altLang="en-US" dirty="0" smtClean="0"/>
                        <a:t>景觀設施。</a:t>
                      </a:r>
                    </a:p>
                    <a:p>
                      <a:pPr>
                        <a:lnSpc>
                          <a:spcPts val="2300"/>
                        </a:lnSpc>
                      </a:pPr>
                      <a:r>
                        <a:rPr lang="en-US" altLang="zh-TW" dirty="0" smtClean="0"/>
                        <a:t>21.</a:t>
                      </a:r>
                      <a:r>
                        <a:rPr lang="zh-TW" altLang="en-US" dirty="0" smtClean="0"/>
                        <a:t>農特產品調理設施。</a:t>
                      </a:r>
                    </a:p>
                    <a:p>
                      <a:pPr marL="271463" indent="-271463">
                        <a:lnSpc>
                          <a:spcPts val="2300"/>
                        </a:lnSpc>
                      </a:pPr>
                      <a:r>
                        <a:rPr lang="en-US" altLang="zh-TW" dirty="0" smtClean="0"/>
                        <a:t>22.</a:t>
                      </a:r>
                      <a:r>
                        <a:rPr lang="zh-TW" altLang="en-US" dirty="0" smtClean="0"/>
                        <a:t>其他經直轄市或縣（市）主管機關核准之休閒農業設施。</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dirty="0" smtClean="0"/>
                        <a:t>800</a:t>
                      </a:r>
                      <a:r>
                        <a:rPr lang="zh-TW" altLang="en-US" dirty="0" smtClean="0"/>
                        <a:t>萬元</a:t>
                      </a:r>
                    </a:p>
                    <a:p>
                      <a:pPr algn="ctr"/>
                      <a:endParaRPr lang="zh-TW" altLang="en-US" dirty="0"/>
                    </a:p>
                  </a:txBody>
                  <a:tcPr anchor="ctr"/>
                </a:tc>
                <a:tc vMerge="1">
                  <a:txBody>
                    <a:bodyPr/>
                    <a:lstStyle/>
                    <a:p>
                      <a:pPr algn="ctr"/>
                      <a:endParaRPr lang="zh-TW" altLang="en-US" dirty="0"/>
                    </a:p>
                  </a:txBody>
                  <a:tcPr/>
                </a:tc>
              </a:tr>
            </a:tbl>
          </a:graphicData>
        </a:graphic>
      </p:graphicFrame>
    </p:spTree>
  </p:cSld>
  <p:clrMapOvr>
    <a:masterClrMapping/>
  </p:clrMapOvr>
  <p:transition spd="med">
    <p:wipe dir="d"/>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標題 1"/>
          <p:cNvSpPr>
            <a:spLocks noGrp="1"/>
          </p:cNvSpPr>
          <p:nvPr>
            <p:ph type="title"/>
          </p:nvPr>
        </p:nvSpPr>
        <p:spPr/>
        <p:txBody>
          <a:bodyPr/>
          <a:lstStyle/>
          <a:p>
            <a:r>
              <a:rPr lang="zh-TW" altLang="zh-TW" sz="3200" b="1" smtClean="0"/>
              <a:t>農民組織及農企業產銷經營及研發創新貸款</a:t>
            </a:r>
            <a:endParaRPr lang="zh-TW" altLang="en-US" sz="3200" b="1"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7D059A69-DCB2-43D4-937B-AECE7E5251AE}" type="slidenum">
              <a:rPr lang="en-US" altLang="zh-TW" smtClean="0"/>
              <a:pPr>
                <a:defRPr/>
              </a:pPr>
              <a:t>96</a:t>
            </a:fld>
            <a:r>
              <a:rPr lang="en-US" altLang="zh-TW" smtClean="0"/>
              <a:t> -</a:t>
            </a:r>
            <a:endParaRPr lang="en-US" altLang="zh-TW"/>
          </a:p>
        </p:txBody>
      </p:sp>
    </p:spTree>
  </p:cSld>
  <p:clrMapOvr>
    <a:masterClrMapping/>
  </p:clrMapOvr>
  <p:transition spd="med">
    <p:wipe dir="d"/>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標題 1"/>
          <p:cNvSpPr>
            <a:spLocks noGrp="1"/>
          </p:cNvSpPr>
          <p:nvPr>
            <p:ph type="title"/>
          </p:nvPr>
        </p:nvSpPr>
        <p:spPr/>
        <p:txBody>
          <a:bodyPr/>
          <a:lstStyle/>
          <a:p>
            <a:r>
              <a:rPr lang="zh-TW" altLang="zh-TW" sz="3200" b="1" smtClean="0"/>
              <a:t>農民組織及農企業產銷經營及研發創新貸款</a:t>
            </a:r>
            <a:endParaRPr lang="zh-TW" altLang="en-US" sz="3200" b="1"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8D24CDD2-3507-4824-8C94-5CD8113179DA}" type="slidenum">
              <a:rPr lang="en-US" altLang="zh-TW" smtClean="0"/>
              <a:pPr>
                <a:defRPr/>
              </a:pPr>
              <a:t>97</a:t>
            </a:fld>
            <a:r>
              <a:rPr lang="en-US" altLang="zh-TW" smtClean="0"/>
              <a:t> -</a:t>
            </a:r>
            <a:endParaRPr lang="en-US" altLang="zh-TW"/>
          </a:p>
        </p:txBody>
      </p:sp>
    </p:spTree>
  </p:cSld>
  <p:clrMapOvr>
    <a:masterClrMapping/>
  </p:clrMapOvr>
  <p:transition spd="med">
    <p:wipe dir="d"/>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標題 1"/>
          <p:cNvSpPr>
            <a:spLocks noGrp="1"/>
          </p:cNvSpPr>
          <p:nvPr>
            <p:ph type="title"/>
          </p:nvPr>
        </p:nvSpPr>
        <p:spPr/>
        <p:txBody>
          <a:bodyPr/>
          <a:lstStyle/>
          <a:p>
            <a:r>
              <a:rPr lang="zh-TW" altLang="zh-TW" sz="3200" b="1" smtClean="0"/>
              <a:t>農民組織及農企業產銷經營及研發創新貸款</a:t>
            </a:r>
            <a:endParaRPr lang="zh-TW" altLang="en-US" sz="3200" b="1" smtClean="0"/>
          </a:p>
        </p:txBody>
      </p:sp>
      <p:graphicFrame>
        <p:nvGraphicFramePr>
          <p:cNvPr id="5" name="內容版面配置區 4"/>
          <p:cNvGraphicFramePr>
            <a:graphicFrameLocks noGrp="1"/>
          </p:cNvGraphicFramePr>
          <p:nvPr>
            <p:ph idx="1"/>
          </p:nvPr>
        </p:nvGraphicFramePr>
        <p:xfrm>
          <a:off x="558800" y="1412776"/>
          <a:ext cx="8026400" cy="381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4D203A42-E585-4096-915A-9E2BF8E103E4}" type="slidenum">
              <a:rPr lang="en-US" altLang="zh-TW" smtClean="0"/>
              <a:pPr>
                <a:defRPr/>
              </a:pPr>
              <a:t>98</a:t>
            </a:fld>
            <a:r>
              <a:rPr lang="en-US" altLang="zh-TW" smtClean="0"/>
              <a:t> -</a:t>
            </a:r>
            <a:endParaRPr lang="en-US" altLang="zh-TW"/>
          </a:p>
        </p:txBody>
      </p:sp>
      <p:graphicFrame>
        <p:nvGraphicFramePr>
          <p:cNvPr id="8" name="資料庫圖表 7"/>
          <p:cNvGraphicFramePr/>
          <p:nvPr/>
        </p:nvGraphicFramePr>
        <p:xfrm>
          <a:off x="378000" y="5544000"/>
          <a:ext cx="8388000" cy="7078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med">
    <p:wipe dir="d"/>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標題 1"/>
          <p:cNvSpPr>
            <a:spLocks noGrp="1"/>
          </p:cNvSpPr>
          <p:nvPr>
            <p:ph type="title"/>
          </p:nvPr>
        </p:nvSpPr>
        <p:spPr/>
        <p:txBody>
          <a:bodyPr/>
          <a:lstStyle/>
          <a:p>
            <a:r>
              <a:rPr lang="zh-TW" altLang="zh-TW" sz="3200" b="1" smtClean="0"/>
              <a:t>農民組織及農企業產銷經營及研發創新貸款</a:t>
            </a:r>
            <a:endParaRPr lang="zh-TW" altLang="en-US" sz="3200" b="1" smtClean="0"/>
          </a:p>
        </p:txBody>
      </p:sp>
      <p:graphicFrame>
        <p:nvGraphicFramePr>
          <p:cNvPr id="5" name="內容版面配置區 4"/>
          <p:cNvGraphicFramePr>
            <a:graphicFrameLocks noGrp="1"/>
          </p:cNvGraphicFramePr>
          <p:nvPr>
            <p:ph idx="1"/>
          </p:nvPr>
        </p:nvGraphicFramePr>
        <p:xfrm>
          <a:off x="539750" y="1412875"/>
          <a:ext cx="8026400" cy="522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9B8A64A7-2324-4A80-9305-5433BCA70F5A}" type="slidenum">
              <a:rPr lang="en-US" altLang="zh-TW" smtClean="0"/>
              <a:pPr>
                <a:defRPr/>
              </a:pPr>
              <a:t>99</a:t>
            </a:fld>
            <a:r>
              <a:rPr lang="en-US" altLang="zh-TW" smtClean="0"/>
              <a:t> -</a:t>
            </a:r>
            <a:endParaRPr lang="en-US" altLang="zh-TW"/>
          </a:p>
        </p:txBody>
      </p:sp>
    </p:spTree>
  </p:cSld>
  <p:clrMapOvr>
    <a:masterClrMapping/>
  </p:clrMapOvr>
  <p:transition spd="med">
    <p:wipe dir="d"/>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標題 1"/>
          <p:cNvSpPr>
            <a:spLocks noGrp="1"/>
          </p:cNvSpPr>
          <p:nvPr>
            <p:ph type="title"/>
          </p:nvPr>
        </p:nvSpPr>
        <p:spPr/>
        <p:txBody>
          <a:bodyPr/>
          <a:lstStyle/>
          <a:p>
            <a:r>
              <a:rPr lang="zh-TW" altLang="zh-TW" sz="3200" b="1" smtClean="0"/>
              <a:t>農民組織及農企業產銷經營及研發創新貸款</a:t>
            </a:r>
            <a:endParaRPr lang="zh-TW" altLang="en-US" sz="32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590EDC18-A61D-4111-B5F3-EDD4C9F017A4}" type="slidenum">
              <a:rPr lang="en-US" altLang="zh-TW" smtClean="0"/>
              <a:pPr>
                <a:defRPr/>
              </a:pPr>
              <a:t>100</a:t>
            </a:fld>
            <a:r>
              <a:rPr lang="en-US" altLang="zh-TW" smtClean="0"/>
              <a:t> -</a:t>
            </a:r>
            <a:endParaRPr lang="en-US" altLang="zh-TW"/>
          </a:p>
        </p:txBody>
      </p:sp>
    </p:spTree>
  </p:cSld>
  <p:clrMapOvr>
    <a:masterClrMapping/>
  </p:clrMapOvr>
  <p:transition spd="med">
    <p:wipe dir="d"/>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標題 1"/>
          <p:cNvSpPr>
            <a:spLocks noGrp="1"/>
          </p:cNvSpPr>
          <p:nvPr>
            <p:ph type="title"/>
          </p:nvPr>
        </p:nvSpPr>
        <p:spPr/>
        <p:txBody>
          <a:bodyPr/>
          <a:lstStyle/>
          <a:p>
            <a:r>
              <a:rPr lang="zh-TW" altLang="zh-TW" sz="3200" b="1" smtClean="0"/>
              <a:t>農民組織及農企業天然災害復耕復建貸款</a:t>
            </a:r>
            <a:endParaRPr lang="zh-TW" altLang="en-US" sz="32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617DFDB5-3A32-4D3A-BED9-F52267C4AA95}" type="slidenum">
              <a:rPr lang="en-US" altLang="zh-TW" smtClean="0"/>
              <a:pPr>
                <a:defRPr/>
              </a:pPr>
              <a:t>101</a:t>
            </a:fld>
            <a:r>
              <a:rPr lang="en-US" altLang="zh-TW" smtClean="0"/>
              <a:t> -</a:t>
            </a:r>
            <a:endParaRPr lang="en-US" altLang="zh-TW"/>
          </a:p>
        </p:txBody>
      </p:sp>
      <p:sp>
        <p:nvSpPr>
          <p:cNvPr id="6" name="文字方塊 5"/>
          <p:cNvSpPr txBox="1"/>
          <p:nvPr/>
        </p:nvSpPr>
        <p:spPr>
          <a:xfrm>
            <a:off x="899592" y="5805265"/>
            <a:ext cx="7632848" cy="784830"/>
          </a:xfrm>
          <a:prstGeom prst="rect">
            <a:avLst/>
          </a:prstGeom>
          <a:noFill/>
        </p:spPr>
        <p:txBody>
          <a:bodyPr wrap="square" rtlCol="0">
            <a:spAutoFit/>
          </a:bodyPr>
          <a:lstStyle/>
          <a:p>
            <a:pPr lvl="0" algn="l"/>
            <a:r>
              <a:rPr lang="en-US" altLang="zh-TW" sz="2000" dirty="0" smtClean="0">
                <a:solidFill>
                  <a:srgbClr val="FF0000"/>
                </a:solidFill>
              </a:rPr>
              <a:t>105</a:t>
            </a:r>
            <a:r>
              <a:rPr lang="zh-TW" altLang="en-US" sz="2000" dirty="0" smtClean="0">
                <a:solidFill>
                  <a:srgbClr val="FF0000"/>
                </a:solidFill>
              </a:rPr>
              <a:t>年</a:t>
            </a:r>
            <a:r>
              <a:rPr lang="en-US" altLang="zh-TW" sz="2000" dirty="0" smtClean="0">
                <a:solidFill>
                  <a:srgbClr val="FF0000"/>
                </a:solidFill>
              </a:rPr>
              <a:t>3</a:t>
            </a:r>
            <a:r>
              <a:rPr lang="zh-TW" altLang="en-US" sz="2000" dirty="0" smtClean="0">
                <a:solidFill>
                  <a:srgbClr val="FF0000"/>
                </a:solidFill>
              </a:rPr>
              <a:t>月</a:t>
            </a:r>
            <a:r>
              <a:rPr lang="en-US" altLang="zh-TW" sz="2000" dirty="0" smtClean="0">
                <a:solidFill>
                  <a:srgbClr val="FF0000"/>
                </a:solidFill>
              </a:rPr>
              <a:t>22</a:t>
            </a:r>
            <a:r>
              <a:rPr lang="zh-TW" altLang="en-US" sz="2000" dirty="0" smtClean="0">
                <a:solidFill>
                  <a:srgbClr val="FF0000"/>
                </a:solidFill>
              </a:rPr>
              <a:t>日修正規定：</a:t>
            </a:r>
            <a:r>
              <a:rPr lang="zh-TW" altLang="zh-TW" sz="2000" dirty="0" smtClean="0">
                <a:solidFill>
                  <a:srgbClr val="FF0000"/>
                </a:solidFill>
              </a:rPr>
              <a:t>放寬從事農業相關經營業者納入本貸款對象</a:t>
            </a:r>
            <a:r>
              <a:rPr lang="zh-TW" altLang="en-US" sz="2000" dirty="0" smtClean="0">
                <a:solidFill>
                  <a:srgbClr val="FF0000"/>
                </a:solidFill>
              </a:rPr>
              <a:t>；但從事農產運銷業者，應以有使用國產原料或與農民、農民團體或農業產銷班有契作關係為限。</a:t>
            </a:r>
            <a:endParaRPr lang="zh-TW" altLang="en-US" dirty="0"/>
          </a:p>
        </p:txBody>
      </p:sp>
      <p:grpSp>
        <p:nvGrpSpPr>
          <p:cNvPr id="7" name="Group 28"/>
          <p:cNvGrpSpPr>
            <a:grpSpLocks/>
          </p:cNvGrpSpPr>
          <p:nvPr/>
        </p:nvGrpSpPr>
        <p:grpSpPr bwMode="auto">
          <a:xfrm>
            <a:off x="179512" y="5877272"/>
            <a:ext cx="792088" cy="720080"/>
            <a:chOff x="3481" y="1648"/>
            <a:chExt cx="633" cy="542"/>
          </a:xfrm>
        </p:grpSpPr>
        <p:sp>
          <p:nvSpPr>
            <p:cNvPr id="8"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9"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Tree>
  </p:cSld>
  <p:clrMapOvr>
    <a:masterClrMapping/>
  </p:clrMapOvr>
  <p:transition spd="med">
    <p:wipe dir="d"/>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標題 1"/>
          <p:cNvSpPr>
            <a:spLocks noGrp="1"/>
          </p:cNvSpPr>
          <p:nvPr>
            <p:ph type="title"/>
          </p:nvPr>
        </p:nvSpPr>
        <p:spPr/>
        <p:txBody>
          <a:bodyPr/>
          <a:lstStyle/>
          <a:p>
            <a:r>
              <a:rPr lang="zh-TW" altLang="zh-TW" sz="3200" b="1" smtClean="0"/>
              <a:t>農民組織及農企業天然災害復耕復建貸款</a:t>
            </a:r>
            <a:endParaRPr lang="zh-TW" altLang="en-US" sz="3200" smtClean="0"/>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BC93FDA8-0E64-4C5B-A1A5-696BE26D7B3E}" type="slidenum">
              <a:rPr lang="en-US" altLang="zh-TW" smtClean="0"/>
              <a:pPr>
                <a:defRPr/>
              </a:pPr>
              <a:t>102</a:t>
            </a:fld>
            <a:r>
              <a:rPr lang="en-US" altLang="zh-TW" smtClean="0"/>
              <a:t> -</a:t>
            </a:r>
            <a:endParaRPr lang="en-US" altLang="zh-TW"/>
          </a:p>
        </p:txBody>
      </p:sp>
    </p:spTree>
  </p:cSld>
  <p:clrMapOvr>
    <a:masterClrMapping/>
  </p:clrMapOvr>
  <p:transition spd="med">
    <p:wipe dir="d"/>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nvPr>
        </p:nvGraphicFramePr>
        <p:xfrm>
          <a:off x="467544" y="1628800"/>
          <a:ext cx="8280920" cy="2808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矩形 8"/>
          <p:cNvSpPr/>
          <p:nvPr/>
        </p:nvSpPr>
        <p:spPr>
          <a:xfrm>
            <a:off x="971550" y="0"/>
            <a:ext cx="7669213" cy="1360488"/>
          </a:xfrm>
          <a:prstGeom prst="rect">
            <a:avLst/>
          </a:prstGeom>
        </p:spPr>
        <p:txBody>
          <a:bodyPr>
            <a:spAutoFit/>
          </a:bodyPr>
          <a:lstStyle/>
          <a:p>
            <a:pPr>
              <a:defRPr/>
            </a:pPr>
            <a:endParaRPr lang="en-US" altLang="zh-TW" dirty="0"/>
          </a:p>
          <a:p>
            <a:pPr>
              <a:defRPr/>
            </a:pPr>
            <a:r>
              <a:rPr lang="zh-TW" altLang="zh-TW" sz="3200" dirty="0">
                <a:solidFill>
                  <a:schemeClr val="accent6">
                    <a:lumMod val="75000"/>
                  </a:schemeClr>
                </a:solidFill>
              </a:rPr>
              <a:t>農民組織及農企業天然災害復耕復建貸款</a:t>
            </a:r>
            <a:endParaRPr lang="zh-TW" altLang="en-US" sz="3200" dirty="0">
              <a:solidFill>
                <a:schemeClr val="accent6">
                  <a:lumMod val="75000"/>
                </a:schemeClr>
              </a:solidFill>
            </a:endParaRPr>
          </a:p>
        </p:txBody>
      </p:sp>
      <p:sp>
        <p:nvSpPr>
          <p:cNvPr id="6" name="投影片編號版面配置區 5"/>
          <p:cNvSpPr>
            <a:spLocks noGrp="1"/>
          </p:cNvSpPr>
          <p:nvPr>
            <p:ph type="sldNum" sz="quarter" idx="10"/>
          </p:nvPr>
        </p:nvSpPr>
        <p:spPr/>
        <p:txBody>
          <a:bodyPr/>
          <a:lstStyle/>
          <a:p>
            <a:pPr>
              <a:defRPr/>
            </a:pPr>
            <a:r>
              <a:rPr lang="en-US" altLang="zh-TW" smtClean="0"/>
              <a:t>- </a:t>
            </a:r>
            <a:fld id="{4166869D-3DD1-4B95-913C-EAC2CCA43950}" type="slidenum">
              <a:rPr lang="en-US" altLang="zh-TW" smtClean="0"/>
              <a:pPr>
                <a:defRPr/>
              </a:pPr>
              <a:t>103</a:t>
            </a:fld>
            <a:r>
              <a:rPr lang="en-US" altLang="zh-TW" smtClean="0"/>
              <a:t> -</a:t>
            </a:r>
            <a:endParaRPr lang="en-US" altLang="zh-TW"/>
          </a:p>
        </p:txBody>
      </p:sp>
      <p:grpSp>
        <p:nvGrpSpPr>
          <p:cNvPr id="8" name="Group 28"/>
          <p:cNvGrpSpPr>
            <a:grpSpLocks/>
          </p:cNvGrpSpPr>
          <p:nvPr/>
        </p:nvGrpSpPr>
        <p:grpSpPr bwMode="auto">
          <a:xfrm>
            <a:off x="179512" y="6237312"/>
            <a:ext cx="792088" cy="432048"/>
            <a:chOff x="3481" y="1648"/>
            <a:chExt cx="633" cy="542"/>
          </a:xfrm>
        </p:grpSpPr>
        <p:sp>
          <p:nvSpPr>
            <p:cNvPr id="10" name="AutoShape 29"/>
            <p:cNvSpPr>
              <a:spLocks noChangeArrowheads="1"/>
            </p:cNvSpPr>
            <p:nvPr/>
          </p:nvSpPr>
          <p:spPr bwMode="auto">
            <a:xfrm>
              <a:off x="3481" y="1787"/>
              <a:ext cx="494" cy="403"/>
            </a:xfrm>
            <a:prstGeom prst="curvedRightArrow">
              <a:avLst>
                <a:gd name="adj1" fmla="val 20000"/>
                <a:gd name="adj2" fmla="val 40000"/>
                <a:gd name="adj3" fmla="val 40860"/>
              </a:avLst>
            </a:prstGeom>
            <a:solidFill>
              <a:srgbClr val="339966">
                <a:alpha val="74901"/>
              </a:srgbClr>
            </a:solidFill>
            <a:ln w="9525">
              <a:noFill/>
              <a:miter lim="800000"/>
              <a:headEnd/>
              <a:tailEnd/>
            </a:ln>
            <a:effectLst/>
          </p:spPr>
          <p:txBody>
            <a:bodyPr/>
            <a:lstStyle/>
            <a:p>
              <a:endParaRPr lang="zh-TW" altLang="en-US"/>
            </a:p>
          </p:txBody>
        </p:sp>
        <p:pic>
          <p:nvPicPr>
            <p:cNvPr id="11" name="Picture 30" descr="WindowsIcon"/>
            <p:cNvPicPr>
              <a:picLocks noChangeAspect="1" noChangeArrowheads="1"/>
            </p:cNvPicPr>
            <p:nvPr/>
          </p:nvPicPr>
          <p:blipFill>
            <a:blip r:embed="rId7" cstate="print"/>
            <a:srcRect/>
            <a:stretch>
              <a:fillRect/>
            </a:stretch>
          </p:blipFill>
          <p:spPr bwMode="auto">
            <a:xfrm>
              <a:off x="3670" y="1648"/>
              <a:ext cx="444" cy="384"/>
            </a:xfrm>
            <a:prstGeom prst="rect">
              <a:avLst/>
            </a:prstGeom>
            <a:noFill/>
            <a:ln w="9525">
              <a:noFill/>
              <a:miter lim="800000"/>
              <a:headEnd/>
              <a:tailEnd/>
            </a:ln>
          </p:spPr>
        </p:pic>
      </p:grpSp>
      <p:sp>
        <p:nvSpPr>
          <p:cNvPr id="12" name="文字方塊 11"/>
          <p:cNvSpPr txBox="1"/>
          <p:nvPr/>
        </p:nvSpPr>
        <p:spPr>
          <a:xfrm>
            <a:off x="971600" y="6237312"/>
            <a:ext cx="4248472" cy="400110"/>
          </a:xfrm>
          <a:prstGeom prst="rect">
            <a:avLst/>
          </a:prstGeom>
          <a:noFill/>
        </p:spPr>
        <p:txBody>
          <a:bodyPr wrap="square" rtlCol="0">
            <a:spAutoFit/>
          </a:bodyPr>
          <a:lstStyle/>
          <a:p>
            <a:pPr lvl="0" algn="l">
              <a:lnSpc>
                <a:spcPts val="2400"/>
              </a:lnSpc>
            </a:pPr>
            <a:r>
              <a:rPr lang="en-US" altLang="zh-TW" sz="2000" dirty="0" smtClean="0">
                <a:solidFill>
                  <a:srgbClr val="FF0000"/>
                </a:solidFill>
              </a:rPr>
              <a:t>105</a:t>
            </a:r>
            <a:r>
              <a:rPr lang="zh-TW" altLang="en-US" sz="2000" dirty="0" smtClean="0">
                <a:solidFill>
                  <a:srgbClr val="FF0000"/>
                </a:solidFill>
              </a:rPr>
              <a:t>年</a:t>
            </a:r>
            <a:r>
              <a:rPr lang="en-US" altLang="zh-TW" sz="2000" dirty="0" smtClean="0">
                <a:solidFill>
                  <a:srgbClr val="FF0000"/>
                </a:solidFill>
              </a:rPr>
              <a:t>3</a:t>
            </a:r>
            <a:r>
              <a:rPr lang="zh-TW" altLang="en-US" sz="2000" dirty="0" smtClean="0">
                <a:solidFill>
                  <a:srgbClr val="FF0000"/>
                </a:solidFill>
              </a:rPr>
              <a:t>月</a:t>
            </a:r>
            <a:r>
              <a:rPr lang="en-US" altLang="zh-TW" sz="2000" dirty="0" smtClean="0">
                <a:solidFill>
                  <a:srgbClr val="FF0000"/>
                </a:solidFill>
              </a:rPr>
              <a:t>22</a:t>
            </a:r>
            <a:r>
              <a:rPr lang="zh-TW" altLang="en-US" sz="2000" dirty="0" smtClean="0">
                <a:solidFill>
                  <a:srgbClr val="FF0000"/>
                </a:solidFill>
              </a:rPr>
              <a:t>日修正規定：貸款期限。</a:t>
            </a:r>
            <a:endParaRPr lang="en-US" altLang="zh-TW" sz="2000" dirty="0" smtClean="0">
              <a:solidFill>
                <a:srgbClr val="FF0000"/>
              </a:solidFill>
            </a:endParaRPr>
          </a:p>
        </p:txBody>
      </p:sp>
      <p:graphicFrame>
        <p:nvGraphicFramePr>
          <p:cNvPr id="13" name="內容版面配置區 3"/>
          <p:cNvGraphicFramePr>
            <a:graphicFrameLocks/>
          </p:cNvGraphicFramePr>
          <p:nvPr/>
        </p:nvGraphicFramePr>
        <p:xfrm>
          <a:off x="467544" y="4581128"/>
          <a:ext cx="8280920" cy="172819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13" grpId="0">
        <p:bldAsOne/>
      </p:bldGraphic>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476250"/>
            <a:ext cx="3059113" cy="720725"/>
          </a:xfrm>
        </p:spPr>
        <p:txBody>
          <a:bodyPr/>
          <a:lstStyle/>
          <a:p>
            <a:pPr>
              <a:defRPr/>
            </a:pP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貸款</a:t>
            </a:r>
            <a:r>
              <a:rPr lang="zh-TW" altLang="en-US" sz="36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經辦</a:t>
            </a:r>
            <a:r>
              <a:rPr lang="zh-TW" altLang="en-US" sz="36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機構</a:t>
            </a:r>
          </a:p>
        </p:txBody>
      </p:sp>
      <p:pic>
        <p:nvPicPr>
          <p:cNvPr id="22" name="圖片 21"/>
          <p:cNvPicPr>
            <a:picLocks noChangeAspect="1"/>
          </p:cNvPicPr>
          <p:nvPr/>
        </p:nvPicPr>
        <p:blipFill>
          <a:blip r:embed="rId2" cstate="print">
            <a:duotone>
              <a:prstClr val="black"/>
              <a:schemeClr val="accent3">
                <a:tint val="45000"/>
                <a:satMod val="400000"/>
              </a:schemeClr>
            </a:duotone>
            <a:extLst>
              <a:ext uri="{28A0092B-C50C-407E-A947-70E740481C1C}"/>
            </a:extLst>
          </a:blip>
          <a:srcRect/>
          <a:stretch>
            <a:fillRect/>
          </a:stretch>
        </p:blipFill>
        <p:spPr bwMode="auto">
          <a:xfrm>
            <a:off x="6444208" y="4509120"/>
            <a:ext cx="2483768" cy="178914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ext uri="{91240B29-F687-4F45-9708-019B960494DF}"/>
          </a:extLst>
        </p:spPr>
      </p:pic>
      <p:pic>
        <p:nvPicPr>
          <p:cNvPr id="23" name="內容版面配置區 22"/>
          <p:cNvPicPr>
            <a:picLocks noGrp="1" noChangeAspect="1"/>
          </p:cNvPicPr>
          <p:nvPr>
            <p:ph idx="1"/>
          </p:nvPr>
        </p:nvPicPr>
        <p:blipFill>
          <a:blip r:embed="rId2" cstate="print">
            <a:duotone>
              <a:prstClr val="black"/>
              <a:schemeClr val="accent3">
                <a:tint val="45000"/>
                <a:satMod val="400000"/>
              </a:schemeClr>
            </a:duotone>
            <a:extLst>
              <a:ext uri="{28A0092B-C50C-407E-A947-70E740481C1C}"/>
            </a:extLst>
          </a:blip>
          <a:srcRect/>
          <a:stretch>
            <a:fillRect/>
          </a:stretch>
        </p:blipFill>
        <p:spPr>
          <a:xfrm>
            <a:off x="395536" y="1700808"/>
            <a:ext cx="2268760" cy="1942857"/>
          </a:xfrm>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ext uri="{91240B29-F687-4F45-9708-019B960494DF}"/>
          </a:extLst>
        </p:spPr>
      </p:pic>
      <p:sp>
        <p:nvSpPr>
          <p:cNvPr id="24" name="文字方塊 23"/>
          <p:cNvSpPr txBox="1"/>
          <p:nvPr/>
        </p:nvSpPr>
        <p:spPr>
          <a:xfrm>
            <a:off x="792163" y="1989138"/>
            <a:ext cx="1619250" cy="1076325"/>
          </a:xfrm>
          <a:prstGeom prst="rect">
            <a:avLst/>
          </a:prstGeom>
          <a:noFill/>
        </p:spPr>
        <p:txBody>
          <a:bodyPr>
            <a:spAutoFit/>
          </a:bodyPr>
          <a:lstStyle/>
          <a:p>
            <a:pPr>
              <a:defRPr/>
            </a:pPr>
            <a:r>
              <a:rPr lang="zh-TW" altLang="en-US"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全國農</a:t>
            </a:r>
            <a:endParaRPr lang="en-US" altLang="zh-TW"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a:defRPr/>
            </a:pPr>
            <a:r>
              <a:rPr lang="zh-TW" altLang="en-US"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業金庫</a:t>
            </a:r>
          </a:p>
        </p:txBody>
      </p:sp>
      <p:sp>
        <p:nvSpPr>
          <p:cNvPr id="25" name="文字方塊 24"/>
          <p:cNvSpPr txBox="1"/>
          <p:nvPr/>
        </p:nvSpPr>
        <p:spPr>
          <a:xfrm>
            <a:off x="6732588" y="4724400"/>
            <a:ext cx="1914525" cy="1077913"/>
          </a:xfrm>
          <a:prstGeom prst="rect">
            <a:avLst/>
          </a:prstGeom>
          <a:noFill/>
        </p:spPr>
        <p:txBody>
          <a:bodyPr>
            <a:spAutoFit/>
          </a:bodyPr>
          <a:lstStyle/>
          <a:p>
            <a:pPr>
              <a:defRPr/>
            </a:pPr>
            <a:r>
              <a:rPr lang="zh-TW" altLang="en-US"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農</a:t>
            </a:r>
            <a:r>
              <a:rPr lang="en-US" altLang="zh-TW"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漁</a:t>
            </a:r>
            <a:r>
              <a:rPr lang="en-US" altLang="zh-TW"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會</a:t>
            </a:r>
            <a:endParaRPr lang="en-US" altLang="zh-TW"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a:defRPr/>
            </a:pPr>
            <a:r>
              <a:rPr lang="zh-TW" altLang="en-US" sz="3200"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信用部</a:t>
            </a:r>
          </a:p>
        </p:txBody>
      </p:sp>
      <p:graphicFrame>
        <p:nvGraphicFramePr>
          <p:cNvPr id="19" name="資料庫圖表 18"/>
          <p:cNvGraphicFramePr/>
          <p:nvPr/>
        </p:nvGraphicFramePr>
        <p:xfrm>
          <a:off x="2843808" y="980728"/>
          <a:ext cx="6096000" cy="31278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1" name="資料庫圖表 20"/>
          <p:cNvGraphicFramePr/>
          <p:nvPr/>
        </p:nvGraphicFramePr>
        <p:xfrm>
          <a:off x="251520" y="4162152"/>
          <a:ext cx="6096000" cy="25518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投影片編號版面配置區 8"/>
          <p:cNvSpPr>
            <a:spLocks noGrp="1"/>
          </p:cNvSpPr>
          <p:nvPr>
            <p:ph type="sldNum" sz="quarter" idx="10"/>
          </p:nvPr>
        </p:nvSpPr>
        <p:spPr/>
        <p:txBody>
          <a:bodyPr/>
          <a:lstStyle/>
          <a:p>
            <a:pPr>
              <a:defRPr/>
            </a:pPr>
            <a:r>
              <a:rPr lang="en-US" altLang="zh-TW" smtClean="0"/>
              <a:t>- </a:t>
            </a:r>
            <a:fld id="{EEAF1F35-E6DE-41AD-9A13-7E191D69D3EF}" type="slidenum">
              <a:rPr lang="en-US" altLang="zh-TW" smtClean="0"/>
              <a:pPr>
                <a:defRPr/>
              </a:pPr>
              <a:t>104</a:t>
            </a:fld>
            <a:r>
              <a:rPr lang="en-US" altLang="zh-TW" smtClean="0"/>
              <a:t> -</a:t>
            </a:r>
            <a:endParaRPr lang="en-US" altLang="zh-TW"/>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1000"/>
                                        <p:tgtEl>
                                          <p:spTgt spid="22"/>
                                        </p:tgtEl>
                                      </p:cBhvr>
                                    </p:animEffect>
                                    <p:anim calcmode="lin" valueType="num">
                                      <p:cBhvr>
                                        <p:cTn id="40" dur="1000" fill="hold"/>
                                        <p:tgtEl>
                                          <p:spTgt spid="22"/>
                                        </p:tgtEl>
                                        <p:attrNameLst>
                                          <p:attrName>ppt_x</p:attrName>
                                        </p:attrNameLst>
                                      </p:cBhvr>
                                      <p:tavLst>
                                        <p:tav tm="0">
                                          <p:val>
                                            <p:strVal val="#ppt_x"/>
                                          </p:val>
                                        </p:tav>
                                        <p:tav tm="100000">
                                          <p:val>
                                            <p:strVal val="#ppt_x"/>
                                          </p:val>
                                        </p:tav>
                                      </p:tavLst>
                                    </p:anim>
                                    <p:anim calcmode="lin" valueType="num">
                                      <p:cBhvr>
                                        <p:cTn id="4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4" grpId="0"/>
      <p:bldP spid="25" grpId="0"/>
      <p:bldGraphic spid="19" grpId="0">
        <p:bldAsOne/>
      </p:bldGraphic>
      <p:bldGraphic spid="21" grpId="0">
        <p:bldAsOne/>
      </p:bldGraphic>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標題 1"/>
          <p:cNvSpPr>
            <a:spLocks noGrp="1"/>
          </p:cNvSpPr>
          <p:nvPr>
            <p:ph type="title"/>
          </p:nvPr>
        </p:nvSpPr>
        <p:spPr/>
        <p:txBody>
          <a:bodyPr/>
          <a:lstStyle/>
          <a:p>
            <a:pPr>
              <a:defRPr/>
            </a:pPr>
            <a:r>
              <a:rPr lang="zh-TW" altLang="en-US" b="1" dirty="0" smtClean="0">
                <a:solidFill>
                  <a:srgbClr val="0000FF"/>
                </a:solidFill>
                <a:latin typeface="+mj-ea"/>
              </a:rPr>
              <a:t>農業天然災害低利貸款</a:t>
            </a:r>
            <a:endParaRPr lang="zh-TW" altLang="en-US" b="1" dirty="0" smtClean="0">
              <a:latin typeface="+mj-ea"/>
            </a:endParaRPr>
          </a:p>
        </p:txBody>
      </p:sp>
      <p:graphicFrame>
        <p:nvGraphicFramePr>
          <p:cNvPr id="5" name="內容版面配置區 4"/>
          <p:cNvGraphicFramePr>
            <a:graphicFrameLocks noGrp="1"/>
          </p:cNvGraphicFramePr>
          <p:nvPr>
            <p:ph idx="1"/>
          </p:nvPr>
        </p:nvGraphicFramePr>
        <p:xfrm>
          <a:off x="611560" y="1556792"/>
          <a:ext cx="8026400" cy="50631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A6A1186A-3FFA-4642-9577-C576A5F105A2}" type="slidenum">
              <a:rPr lang="en-US" altLang="zh-TW" smtClean="0"/>
              <a:pPr>
                <a:defRPr/>
              </a:pPr>
              <a:t>105</a:t>
            </a:fld>
            <a:r>
              <a:rPr lang="en-US" altLang="zh-TW" smtClean="0"/>
              <a:t> -</a:t>
            </a:r>
            <a:endParaRPr lang="en-US" altLang="zh-TW"/>
          </a:p>
        </p:txBody>
      </p:sp>
    </p:spTree>
  </p:cSld>
  <p:clrMapOvr>
    <a:masterClrMapping/>
  </p:clrMapOvr>
  <p:transition spd="med">
    <p:wipe dir="d"/>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標題 1"/>
          <p:cNvSpPr>
            <a:spLocks noGrp="1"/>
          </p:cNvSpPr>
          <p:nvPr>
            <p:ph type="title"/>
          </p:nvPr>
        </p:nvSpPr>
        <p:spPr/>
        <p:txBody>
          <a:bodyPr/>
          <a:lstStyle/>
          <a:p>
            <a:pPr>
              <a:defRPr/>
            </a:pPr>
            <a:r>
              <a:rPr lang="zh-TW" altLang="en-US" b="1" dirty="0" smtClean="0">
                <a:solidFill>
                  <a:srgbClr val="0000FF"/>
                </a:solidFill>
                <a:latin typeface="+mj-ea"/>
              </a:rPr>
              <a:t>農業天然災害低利貸款</a:t>
            </a:r>
            <a:endParaRPr lang="zh-TW" altLang="en-US" b="1" dirty="0" smtClean="0">
              <a:latin typeface="+mj-ea"/>
            </a:endParaRPr>
          </a:p>
        </p:txBody>
      </p:sp>
      <p:graphicFrame>
        <p:nvGraphicFramePr>
          <p:cNvPr id="6" name="內容版面配置區 5"/>
          <p:cNvGraphicFramePr>
            <a:graphicFrameLocks noGrp="1"/>
          </p:cNvGraphicFramePr>
          <p:nvPr>
            <p:ph idx="1"/>
          </p:nvPr>
        </p:nvGraphicFramePr>
        <p:xfrm>
          <a:off x="306388" y="1044575"/>
          <a:ext cx="8532000" cy="5436000"/>
        </p:xfrm>
        <a:graphic>
          <a:graphicData uri="http://schemas.openxmlformats.org/drawingml/2006/table">
            <a:tbl>
              <a:tblPr firstRow="1" bandRow="1">
                <a:tableStyleId>{5C22544A-7EE6-4342-B048-85BDC9FD1C3A}</a:tableStyleId>
              </a:tblPr>
              <a:tblGrid>
                <a:gridCol w="2133000"/>
                <a:gridCol w="2133000"/>
                <a:gridCol w="2133000"/>
                <a:gridCol w="2133000"/>
              </a:tblGrid>
              <a:tr h="562353">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400" dirty="0" smtClean="0">
                          <a:solidFill>
                            <a:srgbClr val="9900CC"/>
                          </a:solidFill>
                          <a:latin typeface="Times New Roman" pitchFamily="18" charset="0"/>
                          <a:ea typeface="新細明體" pitchFamily="18" charset="-120"/>
                        </a:rPr>
                        <a:t>申辦程序</a:t>
                      </a:r>
                      <a:endParaRPr lang="zh-TW" altLang="en-US" sz="2400" dirty="0"/>
                    </a:p>
                  </a:txBody>
                  <a:tcPr anchor="ctr"/>
                </a:tc>
                <a:tc hMerge="1">
                  <a:txBody>
                    <a:bodyPr/>
                    <a:lstStyle/>
                    <a:p>
                      <a:endParaRPr lang="zh-TW" altLang="en-US" dirty="0"/>
                    </a:p>
                  </a:txBody>
                  <a:tcPr/>
                </a:tc>
                <a:tc hMerge="1">
                  <a:txBody>
                    <a:bodyPr/>
                    <a:lstStyle/>
                    <a:p>
                      <a:endParaRPr lang="zh-TW" altLang="en-US" dirty="0"/>
                    </a:p>
                  </a:txBody>
                  <a:tcPr/>
                </a:tc>
                <a:tc hMerge="1">
                  <a:txBody>
                    <a:bodyPr/>
                    <a:lstStyle/>
                    <a:p>
                      <a:endParaRPr lang="zh-TW" altLang="en-US" dirty="0"/>
                    </a:p>
                  </a:txBody>
                  <a:tcPr/>
                </a:tc>
              </a:tr>
              <a:tr h="80598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b="1" dirty="0" smtClean="0">
                          <a:solidFill>
                            <a:srgbClr val="006600"/>
                          </a:solidFill>
                          <a:latin typeface="Times New Roman" pitchFamily="18" charset="0"/>
                          <a:ea typeface="新細明體" pitchFamily="18" charset="-120"/>
                        </a:rPr>
                        <a:t>農委會</a:t>
                      </a:r>
                      <a:endParaRPr lang="zh-TW" altLang="en-US" sz="20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b="1" dirty="0" smtClean="0">
                          <a:solidFill>
                            <a:srgbClr val="006600"/>
                          </a:solidFill>
                          <a:latin typeface="Times New Roman" pitchFamily="18" charset="0"/>
                          <a:ea typeface="新細明體" pitchFamily="18" charset="-120"/>
                        </a:rPr>
                        <a:t>農民</a:t>
                      </a:r>
                      <a:endParaRPr lang="zh-TW" altLang="en-US" sz="2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b="1" dirty="0" smtClean="0">
                          <a:solidFill>
                            <a:srgbClr val="006600"/>
                          </a:solidFill>
                          <a:latin typeface="Times New Roman" pitchFamily="18" charset="0"/>
                          <a:ea typeface="新細明體" pitchFamily="18" charset="-120"/>
                        </a:rPr>
                        <a:t>公所</a:t>
                      </a:r>
                      <a:endParaRPr lang="zh-TW" altLang="en-US" sz="2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000" b="1" dirty="0" smtClean="0">
                          <a:solidFill>
                            <a:srgbClr val="006600"/>
                          </a:solidFill>
                          <a:latin typeface="Times New Roman" pitchFamily="18" charset="0"/>
                          <a:ea typeface="新細明體" pitchFamily="18" charset="-120"/>
                        </a:rPr>
                        <a:t>農漁會</a:t>
                      </a:r>
                      <a:endParaRPr lang="zh-TW" altLang="en-US" sz="2000" b="1" dirty="0"/>
                    </a:p>
                  </a:txBody>
                  <a:tcPr anchor="ctr"/>
                </a:tc>
              </a:tr>
              <a:tr h="4067661">
                <a:tc>
                  <a:txBody>
                    <a:bodyPr/>
                    <a:lstStyle/>
                    <a:p>
                      <a:endParaRPr lang="zh-TW" altLang="en-US" dirty="0"/>
                    </a:p>
                  </a:txBody>
                  <a:tcPr/>
                </a:tc>
                <a:tc>
                  <a:txBody>
                    <a:bodyPr/>
                    <a:lstStyle/>
                    <a:p>
                      <a:endParaRPr lang="zh-TW" altLang="en-US" dirty="0"/>
                    </a:p>
                  </a:txBody>
                  <a:tcPr/>
                </a:tc>
                <a:tc>
                  <a:txBody>
                    <a:bodyPr/>
                    <a:lstStyle/>
                    <a:p>
                      <a:endParaRPr lang="zh-TW" altLang="en-US" dirty="0"/>
                    </a:p>
                  </a:txBody>
                  <a:tcPr/>
                </a:tc>
                <a:tc>
                  <a:txBody>
                    <a:bodyPr/>
                    <a:lstStyle/>
                    <a:p>
                      <a:endParaRPr lang="zh-TW" altLang="en-US" dirty="0"/>
                    </a:p>
                  </a:txBody>
                  <a:tcPr/>
                </a:tc>
              </a:tr>
            </a:tbl>
          </a:graphicData>
        </a:graphic>
      </p:graphicFrame>
      <p:sp>
        <p:nvSpPr>
          <p:cNvPr id="4" name="投影片編號版面配置區 3"/>
          <p:cNvSpPr>
            <a:spLocks noGrp="1"/>
          </p:cNvSpPr>
          <p:nvPr>
            <p:ph type="sldNum" sz="quarter" idx="10"/>
          </p:nvPr>
        </p:nvSpPr>
        <p:spPr/>
        <p:txBody>
          <a:bodyPr/>
          <a:lstStyle/>
          <a:p>
            <a:pPr>
              <a:defRPr/>
            </a:pPr>
            <a:r>
              <a:rPr lang="en-US" altLang="zh-TW" smtClean="0"/>
              <a:t>- </a:t>
            </a:r>
            <a:fld id="{C59583FA-CF5A-40C0-9239-7A56AB2771CB}" type="slidenum">
              <a:rPr lang="en-US" altLang="zh-TW" smtClean="0"/>
              <a:pPr>
                <a:defRPr/>
              </a:pPr>
              <a:t>106</a:t>
            </a:fld>
            <a:r>
              <a:rPr lang="en-US" altLang="zh-TW" smtClean="0"/>
              <a:t> -</a:t>
            </a:r>
            <a:endParaRPr lang="en-US" altLang="zh-TW"/>
          </a:p>
        </p:txBody>
      </p:sp>
      <p:sp>
        <p:nvSpPr>
          <p:cNvPr id="9" name="Text Box 11"/>
          <p:cNvSpPr txBox="1">
            <a:spLocks noChangeArrowheads="1"/>
          </p:cNvSpPr>
          <p:nvPr/>
        </p:nvSpPr>
        <p:spPr bwMode="auto">
          <a:xfrm>
            <a:off x="684213" y="2735263"/>
            <a:ext cx="1260475" cy="1200150"/>
          </a:xfrm>
          <a:prstGeom prst="rect">
            <a:avLst/>
          </a:prstGeom>
          <a:solidFill>
            <a:schemeClr val="accent2">
              <a:lumMod val="40000"/>
              <a:lumOff val="60000"/>
            </a:schemeClr>
          </a:solidFill>
          <a:ln w="9525">
            <a:noFill/>
            <a:miter lim="800000"/>
            <a:headEnd/>
            <a:tailEnd/>
          </a:ln>
        </p:spPr>
        <p:txBody>
          <a:bodyPr>
            <a:spAutoFit/>
          </a:bodyPr>
          <a:lstStyle/>
          <a:p>
            <a:pPr algn="l">
              <a:lnSpc>
                <a:spcPct val="100000"/>
              </a:lnSpc>
              <a:defRPr/>
            </a:pPr>
            <a:r>
              <a:rPr lang="zh-TW" altLang="en-US" sz="1800" dirty="0">
                <a:solidFill>
                  <a:srgbClr val="FFFF00"/>
                </a:solidFill>
                <a:latin typeface="Times New Roman" pitchFamily="18" charset="0"/>
                <a:ea typeface="新細明體" pitchFamily="18" charset="-120"/>
              </a:rPr>
              <a:t>公告低利貸款地區</a:t>
            </a:r>
          </a:p>
          <a:p>
            <a:pPr algn="l">
              <a:lnSpc>
                <a:spcPct val="100000"/>
              </a:lnSpc>
              <a:defRPr/>
            </a:pPr>
            <a:endParaRPr lang="zh-TW" altLang="en-US" dirty="0">
              <a:solidFill>
                <a:srgbClr val="FFFF00"/>
              </a:solidFill>
              <a:latin typeface="Times New Roman" pitchFamily="18" charset="0"/>
              <a:ea typeface="新細明體" pitchFamily="18" charset="-120"/>
            </a:endParaRPr>
          </a:p>
        </p:txBody>
      </p:sp>
      <p:sp>
        <p:nvSpPr>
          <p:cNvPr id="10" name="Text Box 12"/>
          <p:cNvSpPr txBox="1">
            <a:spLocks noChangeArrowheads="1"/>
          </p:cNvSpPr>
          <p:nvPr/>
        </p:nvSpPr>
        <p:spPr bwMode="auto">
          <a:xfrm>
            <a:off x="2663825" y="2735263"/>
            <a:ext cx="1260475" cy="973137"/>
          </a:xfrm>
          <a:prstGeom prst="rect">
            <a:avLst/>
          </a:prstGeom>
          <a:solidFill>
            <a:schemeClr val="accent2">
              <a:lumMod val="40000"/>
              <a:lumOff val="60000"/>
            </a:schemeClr>
          </a:solidFill>
          <a:ln w="9525">
            <a:noFill/>
            <a:miter lim="800000"/>
            <a:headEnd/>
            <a:tailEnd/>
          </a:ln>
        </p:spPr>
        <p:txBody>
          <a:bodyPr>
            <a:spAutoFit/>
          </a:bodyPr>
          <a:lstStyle/>
          <a:p>
            <a:pPr>
              <a:lnSpc>
                <a:spcPct val="100000"/>
              </a:lnSpc>
              <a:spcBef>
                <a:spcPct val="0"/>
              </a:spcBef>
              <a:defRPr/>
            </a:pPr>
            <a:r>
              <a:rPr lang="zh-TW" altLang="en-US" sz="1800" dirty="0">
                <a:solidFill>
                  <a:srgbClr val="FFFF00"/>
                </a:solidFill>
                <a:latin typeface="Times New Roman" pitchFamily="18" charset="0"/>
                <a:ea typeface="新細明體" pitchFamily="18" charset="-120"/>
              </a:rPr>
              <a:t>申請受災證明書</a:t>
            </a:r>
          </a:p>
        </p:txBody>
      </p:sp>
      <p:sp>
        <p:nvSpPr>
          <p:cNvPr id="11" name="Text Box 15"/>
          <p:cNvSpPr txBox="1">
            <a:spLocks noChangeArrowheads="1"/>
          </p:cNvSpPr>
          <p:nvPr/>
        </p:nvSpPr>
        <p:spPr bwMode="auto">
          <a:xfrm>
            <a:off x="5219700" y="2735263"/>
            <a:ext cx="1260475" cy="973137"/>
          </a:xfrm>
          <a:prstGeom prst="rect">
            <a:avLst/>
          </a:prstGeom>
          <a:solidFill>
            <a:schemeClr val="accent2">
              <a:lumMod val="40000"/>
              <a:lumOff val="60000"/>
            </a:schemeClr>
          </a:solidFill>
          <a:ln w="9525">
            <a:noFill/>
            <a:miter lim="800000"/>
            <a:headEnd/>
            <a:tailEnd/>
          </a:ln>
        </p:spPr>
        <p:txBody>
          <a:bodyPr>
            <a:spAutoFit/>
          </a:bodyPr>
          <a:lstStyle/>
          <a:p>
            <a:pPr>
              <a:lnSpc>
                <a:spcPct val="100000"/>
              </a:lnSpc>
              <a:spcBef>
                <a:spcPct val="0"/>
              </a:spcBef>
              <a:defRPr/>
            </a:pPr>
            <a:r>
              <a:rPr lang="zh-TW" altLang="en-US" sz="1800" dirty="0">
                <a:solidFill>
                  <a:srgbClr val="FFFF00"/>
                </a:solidFill>
                <a:latin typeface="Times New Roman" pitchFamily="18" charset="0"/>
                <a:ea typeface="新細明體" pitchFamily="18" charset="-120"/>
              </a:rPr>
              <a:t>核發受災證明書</a:t>
            </a:r>
          </a:p>
        </p:txBody>
      </p:sp>
      <p:sp>
        <p:nvSpPr>
          <p:cNvPr id="12" name="Text Box 21"/>
          <p:cNvSpPr txBox="1">
            <a:spLocks noChangeArrowheads="1"/>
          </p:cNvSpPr>
          <p:nvPr/>
        </p:nvSpPr>
        <p:spPr bwMode="auto">
          <a:xfrm>
            <a:off x="7127875" y="2735263"/>
            <a:ext cx="1260475" cy="973137"/>
          </a:xfrm>
          <a:prstGeom prst="rect">
            <a:avLst/>
          </a:prstGeom>
          <a:solidFill>
            <a:schemeClr val="accent2">
              <a:lumMod val="40000"/>
              <a:lumOff val="60000"/>
            </a:schemeClr>
          </a:solidFill>
          <a:ln w="9525">
            <a:noFill/>
            <a:miter lim="800000"/>
            <a:headEnd/>
            <a:tailEnd/>
          </a:ln>
        </p:spPr>
        <p:txBody>
          <a:bodyPr>
            <a:spAutoFit/>
          </a:bodyPr>
          <a:lstStyle/>
          <a:p>
            <a:pPr>
              <a:lnSpc>
                <a:spcPct val="100000"/>
              </a:lnSpc>
              <a:spcBef>
                <a:spcPct val="0"/>
              </a:spcBef>
              <a:defRPr/>
            </a:pPr>
            <a:r>
              <a:rPr lang="zh-TW" altLang="en-US" sz="1800" dirty="0">
                <a:solidFill>
                  <a:srgbClr val="FFFF00"/>
                </a:solidFill>
                <a:latin typeface="Times New Roman" pitchFamily="18" charset="0"/>
                <a:ea typeface="新細明體" pitchFamily="18" charset="-120"/>
              </a:rPr>
              <a:t>審核</a:t>
            </a:r>
          </a:p>
          <a:p>
            <a:pPr>
              <a:lnSpc>
                <a:spcPct val="100000"/>
              </a:lnSpc>
              <a:spcBef>
                <a:spcPct val="0"/>
              </a:spcBef>
              <a:defRPr/>
            </a:pPr>
            <a:r>
              <a:rPr lang="zh-TW" altLang="en-US" sz="1800" dirty="0">
                <a:solidFill>
                  <a:srgbClr val="FFFF00"/>
                </a:solidFill>
                <a:latin typeface="Times New Roman" pitchFamily="18" charset="0"/>
                <a:ea typeface="新細明體" pitchFamily="18" charset="-120"/>
              </a:rPr>
              <a:t>撥貸</a:t>
            </a:r>
          </a:p>
        </p:txBody>
      </p:sp>
      <p:sp>
        <p:nvSpPr>
          <p:cNvPr id="13" name="Text Box 16"/>
          <p:cNvSpPr txBox="1">
            <a:spLocks noChangeArrowheads="1"/>
          </p:cNvSpPr>
          <p:nvPr/>
        </p:nvSpPr>
        <p:spPr bwMode="auto">
          <a:xfrm>
            <a:off x="2592388" y="4895850"/>
            <a:ext cx="1800225" cy="1187450"/>
          </a:xfrm>
          <a:prstGeom prst="rect">
            <a:avLst/>
          </a:prstGeom>
          <a:solidFill>
            <a:schemeClr val="accent2">
              <a:lumMod val="40000"/>
              <a:lumOff val="60000"/>
            </a:schemeClr>
          </a:solidFill>
          <a:ln w="9525">
            <a:noFill/>
            <a:miter lim="800000"/>
            <a:headEnd/>
            <a:tailEnd/>
          </a:ln>
        </p:spPr>
        <p:txBody>
          <a:bodyPr>
            <a:spAutoFit/>
          </a:bodyPr>
          <a:lstStyle/>
          <a:p>
            <a:pPr>
              <a:lnSpc>
                <a:spcPct val="100000"/>
              </a:lnSpc>
              <a:spcBef>
                <a:spcPct val="0"/>
              </a:spcBef>
              <a:defRPr/>
            </a:pPr>
            <a:r>
              <a:rPr lang="zh-TW" altLang="en-US" sz="1800" dirty="0">
                <a:solidFill>
                  <a:srgbClr val="FFFF00"/>
                </a:solidFill>
                <a:latin typeface="Times New Roman" pitchFamily="18" charset="0"/>
                <a:ea typeface="新細明體" pitchFamily="18" charset="-120"/>
              </a:rPr>
              <a:t>檢具受災證明書、</a:t>
            </a:r>
          </a:p>
          <a:p>
            <a:pPr>
              <a:lnSpc>
                <a:spcPct val="100000"/>
              </a:lnSpc>
              <a:spcBef>
                <a:spcPct val="0"/>
              </a:spcBef>
              <a:defRPr/>
            </a:pPr>
            <a:r>
              <a:rPr lang="zh-TW" altLang="en-US" sz="1800" dirty="0">
                <a:solidFill>
                  <a:srgbClr val="FFFF00"/>
                </a:solidFill>
                <a:latin typeface="Times New Roman" pitchFamily="18" charset="0"/>
                <a:ea typeface="新細明體" pitchFamily="18" charset="-120"/>
              </a:rPr>
              <a:t>天然災害復建及復耕計畫書提出申請</a:t>
            </a:r>
          </a:p>
        </p:txBody>
      </p:sp>
      <p:sp>
        <p:nvSpPr>
          <p:cNvPr id="170012" name="Text Box 23"/>
          <p:cNvSpPr txBox="1">
            <a:spLocks noChangeArrowheads="1"/>
          </p:cNvSpPr>
          <p:nvPr/>
        </p:nvSpPr>
        <p:spPr bwMode="auto">
          <a:xfrm>
            <a:off x="3995738" y="2700338"/>
            <a:ext cx="1189037" cy="360362"/>
          </a:xfrm>
          <a:prstGeom prst="rect">
            <a:avLst/>
          </a:prstGeom>
          <a:noFill/>
          <a:ln w="9525">
            <a:noFill/>
            <a:miter lim="800000"/>
            <a:headEnd/>
            <a:tailEnd/>
          </a:ln>
        </p:spPr>
        <p:txBody>
          <a:bodyPr>
            <a:spAutoFit/>
          </a:bodyPr>
          <a:lstStyle/>
          <a:p>
            <a:pPr algn="l">
              <a:lnSpc>
                <a:spcPct val="100000"/>
              </a:lnSpc>
            </a:pPr>
            <a:r>
              <a:rPr lang="zh-TW" altLang="en-US" sz="1400">
                <a:solidFill>
                  <a:srgbClr val="FF0000"/>
                </a:solidFill>
                <a:latin typeface="Times New Roman" pitchFamily="18" charset="0"/>
                <a:ea typeface="新細明體" pitchFamily="18" charset="-120"/>
              </a:rPr>
              <a:t>公告日翌日起</a:t>
            </a:r>
            <a:r>
              <a:rPr lang="en-US" altLang="zh-TW" sz="1400">
                <a:solidFill>
                  <a:srgbClr val="FF0000"/>
                </a:solidFill>
                <a:latin typeface="Times New Roman" pitchFamily="18" charset="0"/>
                <a:ea typeface="新細明體" pitchFamily="18" charset="-120"/>
              </a:rPr>
              <a:t>10</a:t>
            </a:r>
            <a:r>
              <a:rPr lang="zh-TW" altLang="en-US" sz="1400">
                <a:solidFill>
                  <a:srgbClr val="FF0000"/>
                </a:solidFill>
                <a:latin typeface="Times New Roman" pitchFamily="18" charset="0"/>
                <a:ea typeface="新細明體" pitchFamily="18" charset="-120"/>
              </a:rPr>
              <a:t>日內</a:t>
            </a:r>
          </a:p>
        </p:txBody>
      </p:sp>
      <p:sp>
        <p:nvSpPr>
          <p:cNvPr id="170013" name="Text Box 24"/>
          <p:cNvSpPr txBox="1">
            <a:spLocks noChangeArrowheads="1"/>
          </p:cNvSpPr>
          <p:nvPr/>
        </p:nvSpPr>
        <p:spPr bwMode="auto">
          <a:xfrm>
            <a:off x="4608513" y="4356100"/>
            <a:ext cx="1835150" cy="523875"/>
          </a:xfrm>
          <a:prstGeom prst="rect">
            <a:avLst/>
          </a:prstGeom>
          <a:noFill/>
          <a:ln w="9525">
            <a:noFill/>
            <a:miter lim="800000"/>
            <a:headEnd/>
            <a:tailEnd/>
          </a:ln>
        </p:spPr>
        <p:txBody>
          <a:bodyPr>
            <a:spAutoFit/>
          </a:bodyPr>
          <a:lstStyle/>
          <a:p>
            <a:pPr algn="l">
              <a:lnSpc>
                <a:spcPct val="100000"/>
              </a:lnSpc>
            </a:pPr>
            <a:r>
              <a:rPr lang="zh-TW" altLang="en-US" sz="1400">
                <a:solidFill>
                  <a:srgbClr val="FF0000"/>
                </a:solidFill>
                <a:latin typeface="Times New Roman" pitchFamily="18" charset="0"/>
                <a:ea typeface="新細明體" pitchFamily="18" charset="-120"/>
              </a:rPr>
              <a:t>公告之</a:t>
            </a:r>
            <a:r>
              <a:rPr lang="zh-TW" altLang="en-US" sz="1400">
                <a:solidFill>
                  <a:srgbClr val="FF0000"/>
                </a:solidFill>
                <a:latin typeface="Comic Sans MS" pitchFamily="66" charset="0"/>
                <a:ea typeface="新細明體" pitchFamily="18" charset="-120"/>
              </a:rPr>
              <a:t>翌日</a:t>
            </a:r>
            <a:r>
              <a:rPr lang="zh-TW" altLang="en-US" sz="1400">
                <a:solidFill>
                  <a:srgbClr val="FF0000"/>
                </a:solidFill>
                <a:latin typeface="Times New Roman" pitchFamily="18" charset="0"/>
                <a:ea typeface="新細明體" pitchFamily="18" charset="-120"/>
              </a:rPr>
              <a:t>起</a:t>
            </a:r>
            <a:r>
              <a:rPr lang="en-US" altLang="zh-TW" sz="1400">
                <a:solidFill>
                  <a:srgbClr val="FF0000"/>
                </a:solidFill>
                <a:latin typeface="Times New Roman" pitchFamily="18" charset="0"/>
                <a:ea typeface="新細明體" pitchFamily="18" charset="-120"/>
              </a:rPr>
              <a:t>30</a:t>
            </a:r>
            <a:r>
              <a:rPr lang="zh-TW" altLang="en-US" sz="1400">
                <a:solidFill>
                  <a:srgbClr val="FF0000"/>
                </a:solidFill>
                <a:latin typeface="Times New Roman" pitchFamily="18" charset="0"/>
                <a:ea typeface="新細明體" pitchFamily="18" charset="-120"/>
              </a:rPr>
              <a:t>日內</a:t>
            </a:r>
          </a:p>
        </p:txBody>
      </p:sp>
      <p:cxnSp>
        <p:nvCxnSpPr>
          <p:cNvPr id="170014" name="直線單箭頭接點 16"/>
          <p:cNvCxnSpPr>
            <a:cxnSpLocks noChangeShapeType="1"/>
            <a:endCxn id="10" idx="1"/>
          </p:cNvCxnSpPr>
          <p:nvPr/>
        </p:nvCxnSpPr>
        <p:spPr bwMode="auto">
          <a:xfrm>
            <a:off x="1979613" y="3213100"/>
            <a:ext cx="684212" cy="9525"/>
          </a:xfrm>
          <a:prstGeom prst="straightConnector1">
            <a:avLst/>
          </a:prstGeom>
          <a:noFill/>
          <a:ln w="25400" algn="ctr">
            <a:solidFill>
              <a:srgbClr val="FF0000"/>
            </a:solidFill>
            <a:round/>
            <a:headEnd/>
            <a:tailEnd type="arrow" w="med" len="med"/>
          </a:ln>
        </p:spPr>
      </p:cxnSp>
      <p:cxnSp>
        <p:nvCxnSpPr>
          <p:cNvPr id="170015" name="直線單箭頭接點 18"/>
          <p:cNvCxnSpPr>
            <a:cxnSpLocks noChangeShapeType="1"/>
            <a:stCxn id="10" idx="3"/>
            <a:endCxn id="11" idx="1"/>
          </p:cNvCxnSpPr>
          <p:nvPr/>
        </p:nvCxnSpPr>
        <p:spPr bwMode="auto">
          <a:xfrm>
            <a:off x="3924300" y="3222625"/>
            <a:ext cx="1295400" cy="0"/>
          </a:xfrm>
          <a:prstGeom prst="straightConnector1">
            <a:avLst/>
          </a:prstGeom>
          <a:noFill/>
          <a:ln w="25400" algn="ctr">
            <a:solidFill>
              <a:srgbClr val="FF0000"/>
            </a:solidFill>
            <a:round/>
            <a:headEnd/>
            <a:tailEnd type="arrow" w="med" len="med"/>
          </a:ln>
        </p:spPr>
      </p:cxnSp>
      <p:cxnSp>
        <p:nvCxnSpPr>
          <p:cNvPr id="170016" name="肘形接點 38"/>
          <p:cNvCxnSpPr>
            <a:cxnSpLocks noChangeShapeType="1"/>
            <a:stCxn id="11" idx="2"/>
            <a:endCxn id="13" idx="0"/>
          </p:cNvCxnSpPr>
          <p:nvPr/>
        </p:nvCxnSpPr>
        <p:spPr bwMode="auto">
          <a:xfrm rot="5400000">
            <a:off x="4077494" y="3123406"/>
            <a:ext cx="1187450" cy="2357438"/>
          </a:xfrm>
          <a:prstGeom prst="bentConnector3">
            <a:avLst>
              <a:gd name="adj1" fmla="val 50000"/>
            </a:avLst>
          </a:prstGeom>
          <a:noFill/>
          <a:ln w="25400" algn="ctr">
            <a:solidFill>
              <a:srgbClr val="FF0000"/>
            </a:solidFill>
            <a:round/>
            <a:headEnd/>
            <a:tailEnd type="arrow" w="med" len="med"/>
          </a:ln>
        </p:spPr>
      </p:cxnSp>
      <p:cxnSp>
        <p:nvCxnSpPr>
          <p:cNvPr id="170017" name="圖案 40"/>
          <p:cNvCxnSpPr>
            <a:cxnSpLocks noChangeShapeType="1"/>
            <a:stCxn id="13" idx="3"/>
            <a:endCxn id="12" idx="2"/>
          </p:cNvCxnSpPr>
          <p:nvPr/>
        </p:nvCxnSpPr>
        <p:spPr bwMode="auto">
          <a:xfrm flipV="1">
            <a:off x="4392613" y="3708400"/>
            <a:ext cx="3365500" cy="1781175"/>
          </a:xfrm>
          <a:prstGeom prst="bentConnector2">
            <a:avLst/>
          </a:prstGeom>
          <a:noFill/>
          <a:ln w="25400" algn="ctr">
            <a:solidFill>
              <a:srgbClr val="FF0000"/>
            </a:solidFill>
            <a:round/>
            <a:headEnd/>
            <a:tailEnd type="arrow" w="med" len="med"/>
          </a:ln>
        </p:spPr>
      </p:cxnSp>
      <p:sp>
        <p:nvSpPr>
          <p:cNvPr id="170018" name="Text Box 25"/>
          <p:cNvSpPr txBox="1">
            <a:spLocks noChangeArrowheads="1"/>
          </p:cNvSpPr>
          <p:nvPr/>
        </p:nvSpPr>
        <p:spPr bwMode="auto">
          <a:xfrm>
            <a:off x="4910138" y="5580063"/>
            <a:ext cx="2735262" cy="307975"/>
          </a:xfrm>
          <a:prstGeom prst="rect">
            <a:avLst/>
          </a:prstGeom>
          <a:noFill/>
          <a:ln w="9525">
            <a:noFill/>
            <a:miter lim="800000"/>
            <a:headEnd/>
            <a:tailEnd/>
          </a:ln>
        </p:spPr>
        <p:txBody>
          <a:bodyPr>
            <a:spAutoFit/>
          </a:bodyPr>
          <a:lstStyle/>
          <a:p>
            <a:pPr algn="l">
              <a:lnSpc>
                <a:spcPct val="100000"/>
              </a:lnSpc>
            </a:pPr>
            <a:r>
              <a:rPr lang="zh-TW" altLang="en-US" sz="1400">
                <a:solidFill>
                  <a:srgbClr val="FF0000"/>
                </a:solidFill>
                <a:latin typeface="Times New Roman" pitchFamily="18" charset="0"/>
                <a:ea typeface="新細明體" pitchFamily="18" charset="-120"/>
              </a:rPr>
              <a:t>受災證明書核發之</a:t>
            </a:r>
            <a:r>
              <a:rPr lang="zh-TW" altLang="en-US" sz="1400">
                <a:solidFill>
                  <a:srgbClr val="FF0000"/>
                </a:solidFill>
                <a:latin typeface="Comic Sans MS" pitchFamily="66" charset="0"/>
                <a:ea typeface="新細明體" pitchFamily="18" charset="-120"/>
              </a:rPr>
              <a:t>翌日</a:t>
            </a:r>
            <a:r>
              <a:rPr lang="zh-TW" altLang="en-US" sz="1400">
                <a:solidFill>
                  <a:srgbClr val="FF0000"/>
                </a:solidFill>
                <a:latin typeface="Times New Roman" pitchFamily="18" charset="0"/>
                <a:ea typeface="新細明體" pitchFamily="18" charset="-120"/>
              </a:rPr>
              <a:t>起</a:t>
            </a:r>
            <a:r>
              <a:rPr lang="en-US" altLang="zh-TW" sz="1400">
                <a:solidFill>
                  <a:srgbClr val="FF0000"/>
                </a:solidFill>
                <a:latin typeface="Times New Roman" pitchFamily="18" charset="0"/>
                <a:ea typeface="新細明體" pitchFamily="18" charset="-120"/>
              </a:rPr>
              <a:t>15</a:t>
            </a:r>
            <a:r>
              <a:rPr lang="zh-TW" altLang="en-US" sz="1400">
                <a:solidFill>
                  <a:srgbClr val="FF0000"/>
                </a:solidFill>
                <a:latin typeface="Times New Roman" pitchFamily="18" charset="0"/>
                <a:ea typeface="新細明體" pitchFamily="18" charset="-120"/>
              </a:rPr>
              <a:t>日內</a:t>
            </a:r>
          </a:p>
        </p:txBody>
      </p:sp>
      <p:sp>
        <p:nvSpPr>
          <p:cNvPr id="170019" name="橢圓 42"/>
          <p:cNvSpPr>
            <a:spLocks noChangeArrowheads="1"/>
          </p:cNvSpPr>
          <p:nvPr/>
        </p:nvSpPr>
        <p:spPr bwMode="auto">
          <a:xfrm>
            <a:off x="611188" y="1763713"/>
            <a:ext cx="1620837" cy="539750"/>
          </a:xfrm>
          <a:prstGeom prst="ellipse">
            <a:avLst/>
          </a:prstGeom>
          <a:solidFill>
            <a:srgbClr val="66CCFF"/>
          </a:solidFill>
          <a:ln w="9525" algn="ctr">
            <a:solidFill>
              <a:schemeClr val="tx1"/>
            </a:solidFill>
            <a:prstDash val="dash"/>
            <a:round/>
            <a:headEnd/>
            <a:tailEnd/>
          </a:ln>
        </p:spPr>
        <p:txBody>
          <a:bodyPr>
            <a:spAutoFit/>
          </a:bodyPr>
          <a:lstStyle/>
          <a:p>
            <a:r>
              <a:rPr lang="zh-TW" altLang="en-US"/>
              <a:t>農委會</a:t>
            </a:r>
          </a:p>
        </p:txBody>
      </p:sp>
      <p:sp>
        <p:nvSpPr>
          <p:cNvPr id="170020" name="橢圓 43"/>
          <p:cNvSpPr>
            <a:spLocks noChangeArrowheads="1"/>
          </p:cNvSpPr>
          <p:nvPr/>
        </p:nvSpPr>
        <p:spPr bwMode="auto">
          <a:xfrm>
            <a:off x="2749550" y="1763713"/>
            <a:ext cx="1620838" cy="539750"/>
          </a:xfrm>
          <a:prstGeom prst="ellipse">
            <a:avLst/>
          </a:prstGeom>
          <a:solidFill>
            <a:srgbClr val="66CCFF"/>
          </a:solidFill>
          <a:ln w="9525" algn="ctr">
            <a:solidFill>
              <a:schemeClr val="tx1"/>
            </a:solidFill>
            <a:prstDash val="dash"/>
            <a:round/>
            <a:headEnd/>
            <a:tailEnd/>
          </a:ln>
        </p:spPr>
        <p:txBody>
          <a:bodyPr>
            <a:spAutoFit/>
          </a:bodyPr>
          <a:lstStyle/>
          <a:p>
            <a:r>
              <a:rPr lang="zh-TW" altLang="en-US"/>
              <a:t>農民</a:t>
            </a:r>
          </a:p>
        </p:txBody>
      </p:sp>
      <p:sp>
        <p:nvSpPr>
          <p:cNvPr id="170021" name="橢圓 44"/>
          <p:cNvSpPr>
            <a:spLocks noChangeArrowheads="1"/>
          </p:cNvSpPr>
          <p:nvPr/>
        </p:nvSpPr>
        <p:spPr bwMode="auto">
          <a:xfrm>
            <a:off x="4887913" y="1763713"/>
            <a:ext cx="1620837" cy="539750"/>
          </a:xfrm>
          <a:prstGeom prst="ellipse">
            <a:avLst/>
          </a:prstGeom>
          <a:solidFill>
            <a:srgbClr val="66CCFF"/>
          </a:solidFill>
          <a:ln w="9525" algn="ctr">
            <a:solidFill>
              <a:schemeClr val="tx1"/>
            </a:solidFill>
            <a:prstDash val="dash"/>
            <a:round/>
            <a:headEnd/>
            <a:tailEnd/>
          </a:ln>
        </p:spPr>
        <p:txBody>
          <a:bodyPr>
            <a:spAutoFit/>
          </a:bodyPr>
          <a:lstStyle/>
          <a:p>
            <a:r>
              <a:rPr lang="zh-TW" altLang="en-US"/>
              <a:t>公所</a:t>
            </a:r>
          </a:p>
        </p:txBody>
      </p:sp>
      <p:sp>
        <p:nvSpPr>
          <p:cNvPr id="170022" name="橢圓 45"/>
          <p:cNvSpPr>
            <a:spLocks noChangeArrowheads="1"/>
          </p:cNvSpPr>
          <p:nvPr/>
        </p:nvSpPr>
        <p:spPr bwMode="auto">
          <a:xfrm>
            <a:off x="7026275" y="1763713"/>
            <a:ext cx="1619250" cy="539750"/>
          </a:xfrm>
          <a:prstGeom prst="ellipse">
            <a:avLst/>
          </a:prstGeom>
          <a:solidFill>
            <a:srgbClr val="66CCFF"/>
          </a:solidFill>
          <a:ln w="9525" algn="ctr">
            <a:solidFill>
              <a:schemeClr val="tx1"/>
            </a:solidFill>
            <a:prstDash val="dash"/>
            <a:round/>
            <a:headEnd/>
            <a:tailEnd/>
          </a:ln>
        </p:spPr>
        <p:txBody>
          <a:bodyPr>
            <a:spAutoFit/>
          </a:bodyPr>
          <a:lstStyle/>
          <a:p>
            <a:r>
              <a:rPr lang="zh-TW" altLang="en-US"/>
              <a:t>農漁會</a:t>
            </a:r>
          </a:p>
        </p:txBody>
      </p:sp>
    </p:spTree>
  </p:cSld>
  <p:clrMapOvr>
    <a:masterClrMapping/>
  </p:clrMapOvr>
  <p:transition spd="med">
    <p:wipe dir="d"/>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標題 1"/>
          <p:cNvSpPr>
            <a:spLocks noGrp="1"/>
          </p:cNvSpPr>
          <p:nvPr>
            <p:ph type="title"/>
          </p:nvPr>
        </p:nvSpPr>
        <p:spPr/>
        <p:txBody>
          <a:bodyPr/>
          <a:lstStyle/>
          <a:p>
            <a:r>
              <a:rPr lang="zh-TW" altLang="en-US" b="1" dirty="0" smtClean="0">
                <a:solidFill>
                  <a:srgbClr val="0635E0"/>
                </a:solidFill>
              </a:rPr>
              <a:t>農業天然災害低利貸款</a:t>
            </a:r>
          </a:p>
        </p:txBody>
      </p:sp>
      <p:graphicFrame>
        <p:nvGraphicFramePr>
          <p:cNvPr id="5" name="內容版面配置區 4"/>
          <p:cNvGraphicFramePr>
            <a:graphicFrameLocks noGrp="1"/>
          </p:cNvGraphicFramePr>
          <p:nvPr>
            <p:ph idx="1"/>
          </p:nvPr>
        </p:nvGraphicFramePr>
        <p:xfrm>
          <a:off x="539750" y="1412875"/>
          <a:ext cx="8026400" cy="331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72036" name="Picture 5" descr="pe02548_[1]"/>
          <p:cNvPicPr>
            <a:picLocks noChangeAspect="1" noChangeArrowheads="1"/>
          </p:cNvPicPr>
          <p:nvPr/>
        </p:nvPicPr>
        <p:blipFill>
          <a:blip r:embed="rId7" cstate="print"/>
          <a:srcRect/>
          <a:stretch>
            <a:fillRect/>
          </a:stretch>
        </p:blipFill>
        <p:spPr bwMode="auto">
          <a:xfrm>
            <a:off x="6781800" y="4464050"/>
            <a:ext cx="2149475" cy="2268538"/>
          </a:xfrm>
          <a:prstGeom prst="rect">
            <a:avLst/>
          </a:prstGeom>
          <a:noFill/>
          <a:ln w="9525">
            <a:noFill/>
            <a:miter lim="800000"/>
            <a:headEnd/>
            <a:tailEnd/>
          </a:ln>
        </p:spPr>
      </p:pic>
      <p:sp>
        <p:nvSpPr>
          <p:cNvPr id="6" name="投影片編號版面配置區 5"/>
          <p:cNvSpPr>
            <a:spLocks noGrp="1"/>
          </p:cNvSpPr>
          <p:nvPr>
            <p:ph type="sldNum" sz="quarter" idx="10"/>
          </p:nvPr>
        </p:nvSpPr>
        <p:spPr/>
        <p:txBody>
          <a:bodyPr/>
          <a:lstStyle/>
          <a:p>
            <a:pPr>
              <a:defRPr/>
            </a:pPr>
            <a:r>
              <a:rPr lang="en-US" altLang="zh-TW" smtClean="0"/>
              <a:t>- </a:t>
            </a:r>
            <a:fld id="{DB64370C-27BF-4E8C-BE84-7CD0FFB04A04}" type="slidenum">
              <a:rPr lang="en-US" altLang="zh-TW" smtClean="0"/>
              <a:pPr>
                <a:defRPr/>
              </a:pPr>
              <a:t>107</a:t>
            </a:fld>
            <a:r>
              <a:rPr lang="en-US" altLang="zh-TW" smtClean="0"/>
              <a:t> -</a:t>
            </a:r>
            <a:endParaRPr lang="en-US" altLang="zh-TW"/>
          </a:p>
        </p:txBody>
      </p:sp>
    </p:spTree>
  </p:cSld>
  <p:clrMapOvr>
    <a:masterClrMapping/>
  </p:clrMapOvr>
  <p:transition spd="med">
    <p:wipe dir="d"/>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kern="100" dirty="0" smtClean="0">
                <a:solidFill>
                  <a:srgbClr val="0000FF"/>
                </a:solidFill>
                <a:cs typeface="Times New Roman"/>
              </a:rPr>
              <a:t>糧商</a:t>
            </a:r>
            <a:r>
              <a:rPr lang="zh-TW" altLang="zh-TW" b="1" kern="100" dirty="0" smtClean="0">
                <a:solidFill>
                  <a:srgbClr val="0000FF"/>
                </a:solidFill>
                <a:cs typeface="Times New Roman"/>
              </a:rPr>
              <a:t>貸款</a:t>
            </a:r>
            <a:endParaRPr lang="zh-TW" altLang="en-US" dirty="0">
              <a:solidFill>
                <a:srgbClr val="0000FF"/>
              </a:solidFill>
            </a:endParaRPr>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108</a:t>
            </a:fld>
            <a:r>
              <a:rPr lang="en-US" altLang="zh-TW" smtClean="0"/>
              <a:t> -</a:t>
            </a:r>
            <a:endParaRPr lang="en-US" altLang="zh-TW"/>
          </a:p>
        </p:txBody>
      </p:sp>
      <p:graphicFrame>
        <p:nvGraphicFramePr>
          <p:cNvPr id="7" name="內容版面配置區 4"/>
          <p:cNvGraphicFramePr>
            <a:graphicFrameLocks noGrp="1"/>
          </p:cNvGraphicFramePr>
          <p:nvPr>
            <p:ph idx="1"/>
          </p:nvPr>
        </p:nvGraphicFramePr>
        <p:xfrm>
          <a:off x="539750" y="1412875"/>
          <a:ext cx="8026400" cy="331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kern="100" dirty="0" smtClean="0">
                <a:solidFill>
                  <a:srgbClr val="0000FF"/>
                </a:solidFill>
                <a:cs typeface="Times New Roman"/>
              </a:rPr>
              <a:t>糧商</a:t>
            </a:r>
            <a:r>
              <a:rPr lang="zh-TW" altLang="zh-TW" b="1" kern="100" dirty="0" smtClean="0">
                <a:solidFill>
                  <a:srgbClr val="0000FF"/>
                </a:solidFill>
                <a:cs typeface="Times New Roman"/>
              </a:rPr>
              <a:t>貸款</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109</a:t>
            </a:fld>
            <a:r>
              <a:rPr lang="en-US" altLang="zh-TW" smtClean="0"/>
              <a:t> -</a:t>
            </a:r>
            <a:endParaRPr lang="en-US" altLang="zh-TW"/>
          </a:p>
        </p:txBody>
      </p:sp>
      <p:graphicFrame>
        <p:nvGraphicFramePr>
          <p:cNvPr id="6" name="內容版面配置區 4"/>
          <p:cNvGraphicFramePr>
            <a:graphicFrameLocks noGrp="1"/>
          </p:cNvGraphicFramePr>
          <p:nvPr>
            <p:ph idx="1"/>
          </p:nvPr>
        </p:nvGraphicFramePr>
        <p:xfrm>
          <a:off x="539750" y="1412875"/>
          <a:ext cx="8026400" cy="522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kern="100" dirty="0" smtClean="0">
                <a:solidFill>
                  <a:srgbClr val="0000FF"/>
                </a:solidFill>
                <a:cs typeface="Times New Roman"/>
              </a:rPr>
              <a:t>糧商</a:t>
            </a:r>
            <a:r>
              <a:rPr lang="zh-TW" altLang="zh-TW" b="1" kern="100" dirty="0" smtClean="0">
                <a:solidFill>
                  <a:srgbClr val="0000FF"/>
                </a:solidFill>
                <a:cs typeface="Times New Roman"/>
              </a:rPr>
              <a:t>貸款</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110</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kern="100" dirty="0" smtClean="0">
                <a:solidFill>
                  <a:srgbClr val="0000FF"/>
                </a:solidFill>
                <a:cs typeface="Times New Roman"/>
              </a:rPr>
              <a:t>糧商</a:t>
            </a:r>
            <a:r>
              <a:rPr lang="zh-TW" altLang="zh-TW" b="1" kern="100" dirty="0" smtClean="0">
                <a:solidFill>
                  <a:srgbClr val="0000FF"/>
                </a:solidFill>
                <a:cs typeface="Times New Roman"/>
              </a:rPr>
              <a:t>貸款</a:t>
            </a:r>
            <a:r>
              <a:rPr lang="zh-TW" altLang="en-US" b="1" kern="100" dirty="0" smtClean="0">
                <a:solidFill>
                  <a:srgbClr val="0000FF"/>
                </a:solidFill>
                <a:cs typeface="Times New Roman"/>
              </a:rPr>
              <a:t>與農企業貸款之差異</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111</a:t>
            </a:fld>
            <a:r>
              <a:rPr lang="en-US" altLang="zh-TW" smtClean="0"/>
              <a:t> -</a:t>
            </a:r>
            <a:endParaRPr lang="en-US" altLang="zh-TW"/>
          </a:p>
        </p:txBody>
      </p:sp>
      <p:graphicFrame>
        <p:nvGraphicFramePr>
          <p:cNvPr id="5" name="表格 4"/>
          <p:cNvGraphicFramePr>
            <a:graphicFrameLocks noGrp="1"/>
          </p:cNvGraphicFramePr>
          <p:nvPr/>
        </p:nvGraphicFramePr>
        <p:xfrm>
          <a:off x="395535" y="1397001"/>
          <a:ext cx="8280921" cy="5200351"/>
        </p:xfrm>
        <a:graphic>
          <a:graphicData uri="http://schemas.openxmlformats.org/drawingml/2006/table">
            <a:tbl>
              <a:tblPr firstRow="1" bandRow="1">
                <a:tableStyleId>{5C22544A-7EE6-4342-B048-85BDC9FD1C3A}</a:tableStyleId>
              </a:tblPr>
              <a:tblGrid>
                <a:gridCol w="2304257"/>
                <a:gridCol w="3096344"/>
                <a:gridCol w="2880320"/>
              </a:tblGrid>
              <a:tr h="862779">
                <a:tc>
                  <a:txBody>
                    <a:bodyPr/>
                    <a:lstStyle/>
                    <a:p>
                      <a:endParaRPr lang="zh-TW" altLang="en-US" dirty="0"/>
                    </a:p>
                  </a:txBody>
                  <a:tcPr/>
                </a:tc>
                <a:tc>
                  <a:txBody>
                    <a:bodyPr/>
                    <a:lstStyle/>
                    <a:p>
                      <a:pPr algn="ctr">
                        <a:lnSpc>
                          <a:spcPts val="2000"/>
                        </a:lnSpc>
                        <a:spcAft>
                          <a:spcPts val="0"/>
                        </a:spcAft>
                      </a:pPr>
                      <a:r>
                        <a:rPr lang="zh-TW" sz="1600" kern="100" spc="-100" dirty="0">
                          <a:solidFill>
                            <a:srgbClr val="000000"/>
                          </a:solidFill>
                          <a:effectLst/>
                          <a:latin typeface="+mn-ea"/>
                          <a:ea typeface="+mn-ea"/>
                          <a:cs typeface="+mn-cs"/>
                        </a:rPr>
                        <a:t>稻穀收購產銷調節週轉金貸款</a:t>
                      </a:r>
                      <a:endParaRPr lang="zh-TW" sz="1600" kern="100" dirty="0">
                        <a:effectLst/>
                        <a:latin typeface="+mn-ea"/>
                        <a:ea typeface="+mn-ea"/>
                        <a:cs typeface="Times New Roman"/>
                      </a:endParaRPr>
                    </a:p>
                  </a:txBody>
                  <a:tcPr marL="17780" marR="17780" marT="9524" marB="0" anchor="ctr"/>
                </a:tc>
                <a:tc>
                  <a:txBody>
                    <a:bodyPr/>
                    <a:lstStyle/>
                    <a:p>
                      <a:pPr algn="ctr">
                        <a:lnSpc>
                          <a:spcPts val="2000"/>
                        </a:lnSpc>
                        <a:spcAft>
                          <a:spcPts val="0"/>
                        </a:spcAft>
                      </a:pPr>
                      <a:r>
                        <a:rPr lang="zh-TW" sz="1600" kern="100" spc="-100" dirty="0">
                          <a:solidFill>
                            <a:srgbClr val="000000"/>
                          </a:solidFill>
                          <a:effectLst/>
                          <a:latin typeface="+mn-ea"/>
                          <a:ea typeface="+mn-ea"/>
                          <a:cs typeface="+mn-cs"/>
                        </a:rPr>
                        <a:t>農民組織及農企業產銷經營及研發創新貸款</a:t>
                      </a:r>
                      <a:r>
                        <a:rPr lang="en-US" sz="1600" kern="100" spc="-100" dirty="0">
                          <a:solidFill>
                            <a:srgbClr val="000000"/>
                          </a:solidFill>
                          <a:effectLst/>
                          <a:latin typeface="+mn-ea"/>
                          <a:ea typeface="+mn-ea"/>
                          <a:cs typeface="+mn-cs"/>
                        </a:rPr>
                        <a:t>-</a:t>
                      </a:r>
                      <a:r>
                        <a:rPr lang="zh-TW" sz="1600" kern="100" spc="-100" dirty="0">
                          <a:solidFill>
                            <a:srgbClr val="000000"/>
                          </a:solidFill>
                          <a:effectLst/>
                          <a:latin typeface="+mn-ea"/>
                          <a:ea typeface="+mn-ea"/>
                          <a:cs typeface="+mn-cs"/>
                        </a:rPr>
                        <a:t>產銷經營週轉金</a:t>
                      </a:r>
                      <a:r>
                        <a:rPr lang="en-US" sz="1600" kern="100" spc="-100" dirty="0">
                          <a:solidFill>
                            <a:srgbClr val="000000"/>
                          </a:solidFill>
                          <a:effectLst/>
                          <a:latin typeface="+mn-ea"/>
                          <a:ea typeface="+mn-ea"/>
                          <a:cs typeface="+mn-cs"/>
                        </a:rPr>
                        <a:t>(</a:t>
                      </a:r>
                      <a:r>
                        <a:rPr lang="zh-TW" sz="1600" kern="100" spc="-100" dirty="0">
                          <a:solidFill>
                            <a:srgbClr val="000000"/>
                          </a:solidFill>
                          <a:effectLst/>
                          <a:latin typeface="+mn-ea"/>
                          <a:ea typeface="+mn-ea"/>
                          <a:cs typeface="+mn-cs"/>
                        </a:rPr>
                        <a:t>專案農貸</a:t>
                      </a:r>
                      <a:r>
                        <a:rPr lang="en-US" sz="1600" kern="100" spc="-100" dirty="0">
                          <a:solidFill>
                            <a:srgbClr val="000000"/>
                          </a:solidFill>
                          <a:effectLst/>
                          <a:latin typeface="+mn-ea"/>
                          <a:ea typeface="+mn-ea"/>
                          <a:cs typeface="+mn-cs"/>
                        </a:rPr>
                        <a:t>)</a:t>
                      </a:r>
                      <a:endParaRPr lang="zh-TW" sz="1600" kern="100" dirty="0">
                        <a:effectLst/>
                        <a:latin typeface="+mn-ea"/>
                        <a:ea typeface="+mn-ea"/>
                        <a:cs typeface="Times New Roman"/>
                      </a:endParaRPr>
                    </a:p>
                  </a:txBody>
                  <a:tcPr marL="17780" marR="17780" marT="9524" marB="0" anchor="ctr"/>
                </a:tc>
              </a:tr>
              <a:tr h="564873">
                <a:tc>
                  <a:txBody>
                    <a:bodyPr/>
                    <a:lstStyle/>
                    <a:p>
                      <a:pPr algn="ctr">
                        <a:lnSpc>
                          <a:spcPts val="2000"/>
                        </a:lnSpc>
                        <a:spcAft>
                          <a:spcPts val="0"/>
                        </a:spcAft>
                      </a:pPr>
                      <a:r>
                        <a:rPr lang="zh-TW" sz="1600" kern="100" spc="-100" dirty="0">
                          <a:effectLst/>
                          <a:latin typeface="+mn-ea"/>
                          <a:ea typeface="+mn-ea"/>
                          <a:cs typeface="Times New Roman"/>
                        </a:rPr>
                        <a:t>主辦單位</a:t>
                      </a:r>
                      <a:endParaRPr lang="zh-TW" sz="1600" kern="100" dirty="0">
                        <a:effectLst/>
                        <a:latin typeface="+mn-ea"/>
                        <a:ea typeface="+mn-ea"/>
                        <a:cs typeface="Times New Roman"/>
                      </a:endParaRPr>
                    </a:p>
                  </a:txBody>
                  <a:tcPr marL="17780" marR="17780" marT="9525" marB="0" anchor="ctr"/>
                </a:tc>
                <a:tc>
                  <a:txBody>
                    <a:bodyPr/>
                    <a:lstStyle/>
                    <a:p>
                      <a:pPr marL="228600" indent="457200">
                        <a:lnSpc>
                          <a:spcPts val="2000"/>
                        </a:lnSpc>
                        <a:spcAft>
                          <a:spcPts val="0"/>
                        </a:spcAft>
                      </a:pPr>
                      <a:r>
                        <a:rPr lang="zh-TW" sz="1600" kern="100" spc="-100" dirty="0">
                          <a:solidFill>
                            <a:srgbClr val="000000"/>
                          </a:solidFill>
                          <a:effectLst/>
                          <a:latin typeface="+mn-ea"/>
                          <a:ea typeface="+mn-ea"/>
                          <a:cs typeface="Times New Roman"/>
                        </a:rPr>
                        <a:t>全國農業金庫</a:t>
                      </a:r>
                      <a:endParaRPr lang="zh-TW" sz="1600" kern="100" dirty="0">
                        <a:effectLst/>
                        <a:latin typeface="+mn-ea"/>
                        <a:ea typeface="+mn-ea"/>
                        <a:cs typeface="新細明體"/>
                      </a:endParaRPr>
                    </a:p>
                  </a:txBody>
                  <a:tcPr marL="17780" marR="17780" marT="9525" marB="0" anchor="ctr"/>
                </a:tc>
                <a:tc>
                  <a:txBody>
                    <a:bodyPr/>
                    <a:lstStyle/>
                    <a:p>
                      <a:pPr algn="ctr">
                        <a:lnSpc>
                          <a:spcPts val="2000"/>
                        </a:lnSpc>
                        <a:spcAft>
                          <a:spcPts val="0"/>
                        </a:spcAft>
                      </a:pPr>
                      <a:r>
                        <a:rPr lang="zh-TW" sz="1600" kern="100" spc="-100" dirty="0">
                          <a:effectLst/>
                          <a:latin typeface="+mn-ea"/>
                          <a:ea typeface="+mn-ea"/>
                          <a:cs typeface="Times New Roman"/>
                        </a:rPr>
                        <a:t>農委會</a:t>
                      </a:r>
                      <a:endParaRPr lang="zh-TW" sz="1600" kern="100" dirty="0">
                        <a:effectLst/>
                        <a:latin typeface="+mn-ea"/>
                        <a:ea typeface="+mn-ea"/>
                        <a:cs typeface="Times New Roman"/>
                      </a:endParaRPr>
                    </a:p>
                  </a:txBody>
                  <a:tcPr marL="17780" marR="17780" marT="9525" marB="0" anchor="ctr"/>
                </a:tc>
              </a:tr>
              <a:tr h="1553402">
                <a:tc>
                  <a:txBody>
                    <a:bodyPr/>
                    <a:lstStyle/>
                    <a:p>
                      <a:pPr algn="ctr">
                        <a:lnSpc>
                          <a:spcPts val="2000"/>
                        </a:lnSpc>
                        <a:spcAft>
                          <a:spcPts val="0"/>
                        </a:spcAft>
                      </a:pPr>
                      <a:r>
                        <a:rPr lang="zh-TW" sz="1600" kern="100" spc="-100" dirty="0">
                          <a:effectLst/>
                          <a:latin typeface="+mn-ea"/>
                          <a:ea typeface="+mn-ea"/>
                          <a:cs typeface="Times New Roman"/>
                        </a:rPr>
                        <a:t>貸款對象</a:t>
                      </a:r>
                      <a:endParaRPr lang="zh-TW" sz="1600" kern="100" dirty="0">
                        <a:effectLst/>
                        <a:latin typeface="+mn-ea"/>
                        <a:ea typeface="+mn-ea"/>
                        <a:cs typeface="Times New Roman"/>
                      </a:endParaRPr>
                    </a:p>
                  </a:txBody>
                  <a:tcPr marL="17780" marR="17780" marT="9525" marB="0" anchor="ctr"/>
                </a:tc>
                <a:tc>
                  <a:txBody>
                    <a:bodyPr/>
                    <a:lstStyle/>
                    <a:p>
                      <a:pPr>
                        <a:lnSpc>
                          <a:spcPts val="2000"/>
                        </a:lnSpc>
                        <a:spcAft>
                          <a:spcPts val="0"/>
                        </a:spcAft>
                      </a:pPr>
                      <a:r>
                        <a:rPr lang="zh-TW" sz="1600" kern="100" spc="-100" dirty="0">
                          <a:solidFill>
                            <a:srgbClr val="000000"/>
                          </a:solidFill>
                          <a:effectLst/>
                          <a:latin typeface="+mn-ea"/>
                          <a:ea typeface="+mn-ea"/>
                          <a:cs typeface="+mn-cs"/>
                        </a:rPr>
                        <a:t>已完成糧商登記，且具有稻穀烘乾及倉儲設備</a:t>
                      </a:r>
                      <a:r>
                        <a:rPr lang="en-US" sz="1600" kern="100" spc="-100" dirty="0">
                          <a:solidFill>
                            <a:srgbClr val="000000"/>
                          </a:solidFill>
                          <a:effectLst/>
                          <a:latin typeface="+mn-ea"/>
                          <a:ea typeface="+mn-ea"/>
                          <a:cs typeface="+mn-cs"/>
                        </a:rPr>
                        <a:t>(</a:t>
                      </a:r>
                      <a:r>
                        <a:rPr lang="zh-TW" sz="1600" kern="100" spc="-100" dirty="0">
                          <a:solidFill>
                            <a:srgbClr val="000000"/>
                          </a:solidFill>
                          <a:effectLst/>
                          <a:latin typeface="+mn-ea"/>
                          <a:ea typeface="+mn-ea"/>
                          <a:cs typeface="+mn-cs"/>
                        </a:rPr>
                        <a:t>設施</a:t>
                      </a:r>
                      <a:r>
                        <a:rPr lang="en-US" sz="1600" kern="100" spc="-100" dirty="0">
                          <a:solidFill>
                            <a:srgbClr val="000000"/>
                          </a:solidFill>
                          <a:effectLst/>
                          <a:latin typeface="+mn-ea"/>
                          <a:ea typeface="+mn-ea"/>
                          <a:cs typeface="+mn-cs"/>
                        </a:rPr>
                        <a:t>)</a:t>
                      </a:r>
                      <a:r>
                        <a:rPr lang="zh-TW" sz="1600" kern="100" spc="-100" dirty="0">
                          <a:solidFill>
                            <a:srgbClr val="000000"/>
                          </a:solidFill>
                          <a:effectLst/>
                          <a:latin typeface="+mn-ea"/>
                          <a:ea typeface="+mn-ea"/>
                          <a:cs typeface="+mn-cs"/>
                        </a:rPr>
                        <a:t>者。</a:t>
                      </a:r>
                      <a:endParaRPr lang="zh-TW" sz="1600" kern="100" dirty="0">
                        <a:effectLst/>
                        <a:latin typeface="+mn-ea"/>
                        <a:ea typeface="+mn-ea"/>
                        <a:cs typeface="Times New Roman"/>
                      </a:endParaRPr>
                    </a:p>
                  </a:txBody>
                  <a:tcPr marL="17780" marR="17780" marT="9525" marB="0"/>
                </a:tc>
                <a:tc>
                  <a:txBody>
                    <a:bodyPr/>
                    <a:lstStyle/>
                    <a:p>
                      <a:pPr marL="342900" lvl="0" indent="-342900">
                        <a:lnSpc>
                          <a:spcPts val="2000"/>
                        </a:lnSpc>
                        <a:spcAft>
                          <a:spcPts val="0"/>
                        </a:spcAft>
                        <a:buFont typeface="+mj-lt"/>
                        <a:buAutoNum type="arabicPeriod"/>
                      </a:pPr>
                      <a:r>
                        <a:rPr lang="zh-TW" sz="1600" kern="100" spc="-100" dirty="0">
                          <a:effectLst/>
                          <a:latin typeface="+mn-ea"/>
                          <a:ea typeface="+mn-ea"/>
                          <a:cs typeface="Times New Roman"/>
                        </a:rPr>
                        <a:t>符合政府農業產銷政策之農民組織及農企業。</a:t>
                      </a:r>
                      <a:endParaRPr lang="zh-TW" sz="1600" kern="100" dirty="0">
                        <a:effectLst/>
                        <a:latin typeface="+mn-ea"/>
                        <a:ea typeface="+mn-ea"/>
                        <a:cs typeface="新細明體"/>
                      </a:endParaRPr>
                    </a:p>
                    <a:p>
                      <a:pPr marL="342900" lvl="0" indent="-342900">
                        <a:lnSpc>
                          <a:spcPts val="2000"/>
                        </a:lnSpc>
                        <a:spcAft>
                          <a:spcPts val="0"/>
                        </a:spcAft>
                        <a:buFont typeface="+mj-lt"/>
                        <a:buAutoNum type="arabicPeriod"/>
                      </a:pPr>
                      <a:r>
                        <a:rPr lang="zh-TW" sz="1600" kern="100" spc="-100" dirty="0">
                          <a:effectLst/>
                          <a:latin typeface="+mn-ea"/>
                          <a:ea typeface="+mn-ea"/>
                          <a:cs typeface="Times New Roman"/>
                        </a:rPr>
                        <a:t>曾獲符合本貸款要點規範之補助、獎項、意見書，或曾進駐符合規定之育成中心，或其他自行研發具創新性者。</a:t>
                      </a:r>
                      <a:endParaRPr lang="zh-TW" sz="1600" kern="100" dirty="0">
                        <a:effectLst/>
                        <a:latin typeface="+mn-ea"/>
                        <a:ea typeface="+mn-ea"/>
                        <a:cs typeface="新細明體"/>
                      </a:endParaRPr>
                    </a:p>
                  </a:txBody>
                  <a:tcPr marL="17780" marR="17780" marT="9525" marB="0"/>
                </a:tc>
              </a:tr>
              <a:tr h="558563">
                <a:tc>
                  <a:txBody>
                    <a:bodyPr/>
                    <a:lstStyle/>
                    <a:p>
                      <a:pPr algn="ctr">
                        <a:lnSpc>
                          <a:spcPts val="2000"/>
                        </a:lnSpc>
                        <a:spcAft>
                          <a:spcPts val="0"/>
                        </a:spcAft>
                      </a:pPr>
                      <a:r>
                        <a:rPr lang="zh-TW" sz="1600" kern="100" spc="-100" dirty="0">
                          <a:effectLst/>
                          <a:latin typeface="+mn-ea"/>
                          <a:ea typeface="+mn-ea"/>
                          <a:cs typeface="Times New Roman"/>
                        </a:rPr>
                        <a:t>借款人負擔利率</a:t>
                      </a:r>
                      <a:endParaRPr lang="zh-TW" sz="1600" kern="100" dirty="0">
                        <a:effectLst/>
                        <a:latin typeface="+mn-ea"/>
                        <a:ea typeface="+mn-ea"/>
                        <a:cs typeface="Times New Roman"/>
                      </a:endParaRPr>
                    </a:p>
                  </a:txBody>
                  <a:tcPr marL="17780" marR="17780" marT="9525" marB="0" anchor="ctr"/>
                </a:tc>
                <a:tc>
                  <a:txBody>
                    <a:bodyPr/>
                    <a:lstStyle/>
                    <a:p>
                      <a:pPr>
                        <a:lnSpc>
                          <a:spcPts val="2000"/>
                        </a:lnSpc>
                        <a:spcAft>
                          <a:spcPts val="0"/>
                        </a:spcAft>
                      </a:pPr>
                      <a:r>
                        <a:rPr lang="zh-TW" sz="1600" kern="100" spc="-100" dirty="0">
                          <a:solidFill>
                            <a:srgbClr val="000000"/>
                          </a:solidFill>
                          <a:effectLst/>
                          <a:latin typeface="+mn-ea"/>
                          <a:ea typeface="+mn-ea"/>
                          <a:cs typeface="Times New Roman"/>
                        </a:rPr>
                        <a:t>目前</a:t>
                      </a:r>
                      <a:r>
                        <a:rPr lang="en-US" sz="1600" kern="100" spc="-100" dirty="0" smtClean="0">
                          <a:solidFill>
                            <a:srgbClr val="000000"/>
                          </a:solidFill>
                          <a:effectLst/>
                          <a:latin typeface="+mn-ea"/>
                          <a:ea typeface="+mn-ea"/>
                          <a:cs typeface="Times New Roman"/>
                        </a:rPr>
                        <a:t>2.</a:t>
                      </a:r>
                      <a:r>
                        <a:rPr lang="en-US" altLang="zh-TW" sz="1600" kern="100" spc="-100" dirty="0" smtClean="0">
                          <a:solidFill>
                            <a:srgbClr val="000000"/>
                          </a:solidFill>
                          <a:effectLst/>
                          <a:latin typeface="+mn-ea"/>
                          <a:ea typeface="+mn-ea"/>
                          <a:cs typeface="Times New Roman"/>
                        </a:rPr>
                        <a:t>095</a:t>
                      </a:r>
                      <a:r>
                        <a:rPr lang="en-US" sz="1600" kern="100" spc="-100" dirty="0" smtClean="0">
                          <a:solidFill>
                            <a:srgbClr val="000000"/>
                          </a:solidFill>
                          <a:effectLst/>
                          <a:latin typeface="+mn-ea"/>
                          <a:ea typeface="+mn-ea"/>
                          <a:cs typeface="Times New Roman"/>
                        </a:rPr>
                        <a:t>%</a:t>
                      </a:r>
                      <a:r>
                        <a:rPr lang="zh-TW" sz="1600" kern="100" spc="-100" dirty="0">
                          <a:solidFill>
                            <a:srgbClr val="000000"/>
                          </a:solidFill>
                          <a:effectLst/>
                          <a:latin typeface="+mn-ea"/>
                          <a:ea typeface="+mn-ea"/>
                          <a:cs typeface="Times New Roman"/>
                        </a:rPr>
                        <a:t>機動計息為原則，</a:t>
                      </a:r>
                      <a:r>
                        <a:rPr lang="zh-TW" sz="1600" b="1" kern="100" spc="-100" dirty="0">
                          <a:solidFill>
                            <a:srgbClr val="000000"/>
                          </a:solidFill>
                          <a:effectLst/>
                          <a:latin typeface="+mn-ea"/>
                          <a:ea typeface="+mn-ea"/>
                          <a:cs typeface="Times New Roman"/>
                        </a:rPr>
                        <a:t>得另參考市場同類貸款利率，從優辦理。</a:t>
                      </a:r>
                      <a:endParaRPr lang="zh-TW" sz="1600" kern="100" dirty="0">
                        <a:effectLst/>
                        <a:latin typeface="+mn-ea"/>
                        <a:ea typeface="+mn-ea"/>
                        <a:cs typeface="Times New Roman"/>
                      </a:endParaRPr>
                    </a:p>
                  </a:txBody>
                  <a:tcPr marL="17780" marR="17780" marT="9525" marB="0"/>
                </a:tc>
                <a:tc>
                  <a:txBody>
                    <a:bodyPr/>
                    <a:lstStyle/>
                    <a:p>
                      <a:pPr algn="ctr">
                        <a:lnSpc>
                          <a:spcPts val="2000"/>
                        </a:lnSpc>
                        <a:spcAft>
                          <a:spcPts val="0"/>
                        </a:spcAft>
                      </a:pPr>
                      <a:r>
                        <a:rPr lang="en-US" sz="1600" kern="100" spc="-100" dirty="0" smtClean="0">
                          <a:effectLst/>
                          <a:latin typeface="+mn-ea"/>
                          <a:ea typeface="+mn-ea"/>
                          <a:cs typeface="Times New Roman"/>
                        </a:rPr>
                        <a:t>1.68%</a:t>
                      </a:r>
                      <a:endParaRPr lang="zh-TW" sz="1600" kern="100" dirty="0">
                        <a:effectLst/>
                        <a:latin typeface="+mn-ea"/>
                        <a:ea typeface="+mn-ea"/>
                        <a:cs typeface="Times New Roman"/>
                      </a:endParaRPr>
                    </a:p>
                  </a:txBody>
                  <a:tcPr marL="17780" marR="17780" marT="9525" marB="0" anchor="ctr"/>
                </a:tc>
              </a:tr>
              <a:tr h="1660734">
                <a:tc>
                  <a:txBody>
                    <a:bodyPr/>
                    <a:lstStyle/>
                    <a:p>
                      <a:pPr algn="ctr">
                        <a:lnSpc>
                          <a:spcPts val="2000"/>
                        </a:lnSpc>
                        <a:spcAft>
                          <a:spcPts val="0"/>
                        </a:spcAft>
                      </a:pPr>
                      <a:r>
                        <a:rPr lang="zh-TW" sz="1600" kern="100" spc="-100" dirty="0">
                          <a:effectLst/>
                          <a:latin typeface="+mn-ea"/>
                          <a:ea typeface="+mn-ea"/>
                          <a:cs typeface="Times New Roman"/>
                        </a:rPr>
                        <a:t>貸款額度</a:t>
                      </a:r>
                      <a:endParaRPr lang="zh-TW" sz="1600" kern="100" dirty="0">
                        <a:effectLst/>
                        <a:latin typeface="+mn-ea"/>
                        <a:ea typeface="+mn-ea"/>
                        <a:cs typeface="Times New Roman"/>
                      </a:endParaRPr>
                    </a:p>
                  </a:txBody>
                  <a:tcPr marL="17780" marR="17780" marT="9525" marB="0" anchor="ctr"/>
                </a:tc>
                <a:tc>
                  <a:txBody>
                    <a:bodyPr/>
                    <a:lstStyle/>
                    <a:p>
                      <a:pPr>
                        <a:lnSpc>
                          <a:spcPts val="2000"/>
                        </a:lnSpc>
                        <a:spcAft>
                          <a:spcPts val="0"/>
                        </a:spcAft>
                      </a:pPr>
                      <a:r>
                        <a:rPr lang="zh-TW" sz="1600" kern="100" spc="-100" dirty="0">
                          <a:solidFill>
                            <a:srgbClr val="000000"/>
                          </a:solidFill>
                          <a:effectLst/>
                          <a:latin typeface="+mn-ea"/>
                          <a:ea typeface="+mn-ea"/>
                          <a:cs typeface="Times New Roman"/>
                        </a:rPr>
                        <a:t>無上限之規定，依申請人實際資金需求，覈實評估。</a:t>
                      </a:r>
                      <a:endParaRPr lang="zh-TW" sz="1600" kern="100" dirty="0">
                        <a:effectLst/>
                        <a:latin typeface="+mn-ea"/>
                        <a:ea typeface="+mn-ea"/>
                        <a:cs typeface="Times New Roman"/>
                      </a:endParaRPr>
                    </a:p>
                  </a:txBody>
                  <a:tcPr marL="17780" marR="17780" marT="9525" marB="0"/>
                </a:tc>
                <a:tc>
                  <a:txBody>
                    <a:bodyPr/>
                    <a:lstStyle/>
                    <a:p>
                      <a:pPr>
                        <a:lnSpc>
                          <a:spcPts val="2000"/>
                        </a:lnSpc>
                        <a:spcAft>
                          <a:spcPts val="0"/>
                        </a:spcAft>
                      </a:pPr>
                      <a:r>
                        <a:rPr lang="zh-TW" sz="1600" kern="100" spc="-100" dirty="0">
                          <a:effectLst/>
                          <a:latin typeface="+mn-ea"/>
                          <a:ea typeface="+mn-ea"/>
                          <a:cs typeface="Times New Roman"/>
                        </a:rPr>
                        <a:t>最高貸款額度</a:t>
                      </a:r>
                      <a:r>
                        <a:rPr lang="en-US" sz="1600" kern="100" spc="-100" dirty="0">
                          <a:effectLst/>
                          <a:latin typeface="+mn-ea"/>
                          <a:ea typeface="+mn-ea"/>
                          <a:cs typeface="Times New Roman"/>
                        </a:rPr>
                        <a:t>5</a:t>
                      </a:r>
                      <a:r>
                        <a:rPr lang="zh-TW" sz="1600" kern="100" spc="-100" dirty="0">
                          <a:effectLst/>
                          <a:latin typeface="+mn-ea"/>
                          <a:ea typeface="+mn-ea"/>
                          <a:cs typeface="Times New Roman"/>
                        </a:rPr>
                        <a:t>千萬元，其中週轉金最高貸款額度</a:t>
                      </a:r>
                      <a:r>
                        <a:rPr lang="en-US" sz="1600" kern="100" spc="-100" dirty="0">
                          <a:effectLst/>
                          <a:latin typeface="+mn-ea"/>
                          <a:ea typeface="+mn-ea"/>
                          <a:cs typeface="Times New Roman"/>
                        </a:rPr>
                        <a:t>1</a:t>
                      </a:r>
                      <a:r>
                        <a:rPr lang="zh-TW" sz="1600" kern="100" spc="-100" dirty="0">
                          <a:effectLst/>
                          <a:latin typeface="+mn-ea"/>
                          <a:ea typeface="+mn-ea"/>
                          <a:cs typeface="Times New Roman"/>
                        </a:rPr>
                        <a:t>千萬元。但與農民、農民團體或農業產銷班有契作關係者，週轉金最高</a:t>
                      </a:r>
                      <a:r>
                        <a:rPr lang="en-US" sz="1600" kern="100" spc="-100" dirty="0">
                          <a:effectLst/>
                          <a:latin typeface="+mn-ea"/>
                          <a:ea typeface="+mn-ea"/>
                          <a:cs typeface="Times New Roman"/>
                        </a:rPr>
                        <a:t>2</a:t>
                      </a:r>
                      <a:r>
                        <a:rPr lang="zh-TW" sz="1600" kern="100" spc="-100" dirty="0">
                          <a:effectLst/>
                          <a:latin typeface="+mn-ea"/>
                          <a:ea typeface="+mn-ea"/>
                          <a:cs typeface="Times New Roman"/>
                        </a:rPr>
                        <a:t>千萬元。貸款用途屬資本支出者，貸款額度以實際所需金額</a:t>
                      </a:r>
                      <a:r>
                        <a:rPr lang="en-US" sz="1600" kern="100" spc="-100" dirty="0">
                          <a:effectLst/>
                          <a:latin typeface="+mn-ea"/>
                          <a:ea typeface="+mn-ea"/>
                          <a:cs typeface="Times New Roman"/>
                        </a:rPr>
                        <a:t>70%</a:t>
                      </a:r>
                      <a:r>
                        <a:rPr lang="zh-TW" sz="1600" kern="100" spc="-100" dirty="0">
                          <a:effectLst/>
                          <a:latin typeface="+mn-ea"/>
                          <a:ea typeface="+mn-ea"/>
                          <a:cs typeface="Times New Roman"/>
                        </a:rPr>
                        <a:t>為限。</a:t>
                      </a:r>
                      <a:endParaRPr lang="zh-TW" sz="1600" kern="100" dirty="0">
                        <a:effectLst/>
                        <a:latin typeface="+mn-ea"/>
                        <a:ea typeface="+mn-ea"/>
                        <a:cs typeface="Times New Roman"/>
                      </a:endParaRPr>
                    </a:p>
                  </a:txBody>
                  <a:tcPr marL="17780" marR="17780" marT="9525" marB="0"/>
                </a:tc>
              </a:tr>
            </a:tbl>
          </a:graphicData>
        </a:graphic>
      </p:graphicFrame>
    </p:spTree>
  </p:cSld>
  <p:clrMapOvr>
    <a:masterClrMapping/>
  </p:clrMapOvr>
  <p:transition spd="med">
    <p:wipe dir="d"/>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kern="100" dirty="0" smtClean="0">
                <a:solidFill>
                  <a:srgbClr val="0000FF"/>
                </a:solidFill>
                <a:cs typeface="Times New Roman"/>
              </a:rPr>
              <a:t>糧商</a:t>
            </a:r>
            <a:r>
              <a:rPr lang="zh-TW" altLang="zh-TW" b="1" kern="100" dirty="0" smtClean="0">
                <a:solidFill>
                  <a:srgbClr val="0000FF"/>
                </a:solidFill>
                <a:cs typeface="Times New Roman"/>
              </a:rPr>
              <a:t>貸款</a:t>
            </a:r>
            <a:r>
              <a:rPr lang="zh-TW" altLang="en-US" b="1" kern="100" dirty="0" smtClean="0">
                <a:solidFill>
                  <a:srgbClr val="0000FF"/>
                </a:solidFill>
                <a:cs typeface="Times New Roman"/>
              </a:rPr>
              <a:t>與農企業貸款之差異</a:t>
            </a:r>
            <a:r>
              <a:rPr lang="en-US" altLang="zh-TW" b="1" kern="100" dirty="0" smtClean="0">
                <a:solidFill>
                  <a:srgbClr val="0000FF"/>
                </a:solidFill>
                <a:cs typeface="Times New Roman"/>
              </a:rPr>
              <a:t>(</a:t>
            </a:r>
            <a:r>
              <a:rPr lang="zh-TW" altLang="en-US" b="1" kern="100" dirty="0" smtClean="0">
                <a:solidFill>
                  <a:srgbClr val="0000FF"/>
                </a:solidFill>
                <a:cs typeface="Times New Roman"/>
              </a:rPr>
              <a:t>續</a:t>
            </a:r>
            <a:r>
              <a:rPr lang="en-US" altLang="zh-TW" b="1" kern="100" dirty="0" smtClean="0">
                <a:solidFill>
                  <a:srgbClr val="0000FF"/>
                </a:solidFill>
                <a:cs typeface="Times New Roman"/>
              </a:rPr>
              <a:t>)</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112</a:t>
            </a:fld>
            <a:r>
              <a:rPr lang="en-US" altLang="zh-TW" smtClean="0"/>
              <a:t> -</a:t>
            </a:r>
            <a:endParaRPr lang="en-US" altLang="zh-TW"/>
          </a:p>
        </p:txBody>
      </p:sp>
      <p:graphicFrame>
        <p:nvGraphicFramePr>
          <p:cNvPr id="6" name="內容版面配置區 4"/>
          <p:cNvGraphicFramePr>
            <a:graphicFrameLocks noGrp="1"/>
          </p:cNvGraphicFramePr>
          <p:nvPr>
            <p:ph idx="1"/>
          </p:nvPr>
        </p:nvGraphicFramePr>
        <p:xfrm>
          <a:off x="457200" y="1484784"/>
          <a:ext cx="8229600" cy="4590229"/>
        </p:xfrm>
        <a:graphic>
          <a:graphicData uri="http://schemas.openxmlformats.org/drawingml/2006/table">
            <a:tbl>
              <a:tblPr firstRow="1" bandRow="1">
                <a:tableStyleId>{5C22544A-7EE6-4342-B048-85BDC9FD1C3A}</a:tableStyleId>
              </a:tblPr>
              <a:tblGrid>
                <a:gridCol w="2458616"/>
                <a:gridCol w="3027784"/>
                <a:gridCol w="2743200"/>
              </a:tblGrid>
              <a:tr h="1224136">
                <a:tc>
                  <a:txBody>
                    <a:bodyPr/>
                    <a:lstStyle/>
                    <a:p>
                      <a:pPr algn="ctr">
                        <a:lnSpc>
                          <a:spcPts val="2000"/>
                        </a:lnSpc>
                        <a:spcAft>
                          <a:spcPts val="0"/>
                        </a:spcAft>
                      </a:pPr>
                      <a:r>
                        <a:rPr lang="en-US" sz="1600" kern="100" spc="-100" dirty="0">
                          <a:solidFill>
                            <a:srgbClr val="000000"/>
                          </a:solidFill>
                          <a:effectLst/>
                          <a:latin typeface="+mn-ea"/>
                          <a:ea typeface="+mn-ea"/>
                          <a:cs typeface="Times New Roman"/>
                        </a:rPr>
                        <a:t> </a:t>
                      </a:r>
                      <a:endParaRPr lang="zh-TW" sz="1600" kern="100" dirty="0">
                        <a:effectLst/>
                        <a:latin typeface="+mn-ea"/>
                        <a:ea typeface="+mn-ea"/>
                        <a:cs typeface="Times New Roman"/>
                      </a:endParaRPr>
                    </a:p>
                  </a:txBody>
                  <a:tcPr marL="17780" marR="17780" marT="9526" marB="0" anchor="ctr"/>
                </a:tc>
                <a:tc>
                  <a:txBody>
                    <a:bodyPr/>
                    <a:lstStyle/>
                    <a:p>
                      <a:pPr algn="ctr">
                        <a:lnSpc>
                          <a:spcPts val="2000"/>
                        </a:lnSpc>
                        <a:spcAft>
                          <a:spcPts val="0"/>
                        </a:spcAft>
                      </a:pPr>
                      <a:r>
                        <a:rPr lang="zh-TW" sz="1600" kern="100" spc="-100" dirty="0">
                          <a:solidFill>
                            <a:srgbClr val="000000"/>
                          </a:solidFill>
                          <a:effectLst/>
                          <a:latin typeface="+mn-ea"/>
                          <a:ea typeface="+mn-ea"/>
                          <a:cs typeface="+mn-cs"/>
                        </a:rPr>
                        <a:t>稻穀收購產銷調節週轉金貸款</a:t>
                      </a:r>
                      <a:endParaRPr lang="zh-TW" sz="1600" kern="100" dirty="0">
                        <a:effectLst/>
                        <a:latin typeface="+mn-ea"/>
                        <a:ea typeface="+mn-ea"/>
                        <a:cs typeface="Times New Roman"/>
                      </a:endParaRPr>
                    </a:p>
                  </a:txBody>
                  <a:tcPr marL="17780" marR="17780" marT="9526" marB="0" anchor="ctr"/>
                </a:tc>
                <a:tc>
                  <a:txBody>
                    <a:bodyPr/>
                    <a:lstStyle/>
                    <a:p>
                      <a:pPr algn="ctr">
                        <a:lnSpc>
                          <a:spcPts val="2000"/>
                        </a:lnSpc>
                        <a:spcAft>
                          <a:spcPts val="0"/>
                        </a:spcAft>
                      </a:pPr>
                      <a:r>
                        <a:rPr lang="zh-TW" sz="1600" kern="100" spc="-100" dirty="0">
                          <a:solidFill>
                            <a:srgbClr val="000000"/>
                          </a:solidFill>
                          <a:effectLst/>
                          <a:latin typeface="+mn-ea"/>
                          <a:ea typeface="+mn-ea"/>
                          <a:cs typeface="+mn-cs"/>
                        </a:rPr>
                        <a:t>農民組織及農企業產銷經營及研發創新貸款</a:t>
                      </a:r>
                      <a:r>
                        <a:rPr lang="en-US" sz="1600" kern="100" spc="-100" dirty="0">
                          <a:solidFill>
                            <a:srgbClr val="000000"/>
                          </a:solidFill>
                          <a:effectLst/>
                          <a:latin typeface="+mn-ea"/>
                          <a:ea typeface="+mn-ea"/>
                          <a:cs typeface="+mn-cs"/>
                        </a:rPr>
                        <a:t>-</a:t>
                      </a:r>
                      <a:r>
                        <a:rPr lang="zh-TW" sz="1600" kern="100" spc="-100" dirty="0">
                          <a:solidFill>
                            <a:srgbClr val="000000"/>
                          </a:solidFill>
                          <a:effectLst/>
                          <a:latin typeface="+mn-ea"/>
                          <a:ea typeface="+mn-ea"/>
                          <a:cs typeface="+mn-cs"/>
                        </a:rPr>
                        <a:t>產銷經營週轉金</a:t>
                      </a:r>
                      <a:r>
                        <a:rPr lang="en-US" sz="1600" kern="100" spc="-100" dirty="0">
                          <a:solidFill>
                            <a:srgbClr val="000000"/>
                          </a:solidFill>
                          <a:effectLst/>
                          <a:latin typeface="+mn-ea"/>
                          <a:ea typeface="+mn-ea"/>
                          <a:cs typeface="+mn-cs"/>
                        </a:rPr>
                        <a:t>(</a:t>
                      </a:r>
                      <a:r>
                        <a:rPr lang="zh-TW" sz="1600" kern="100" spc="-100" dirty="0">
                          <a:solidFill>
                            <a:srgbClr val="000000"/>
                          </a:solidFill>
                          <a:effectLst/>
                          <a:latin typeface="+mn-ea"/>
                          <a:ea typeface="+mn-ea"/>
                          <a:cs typeface="+mn-cs"/>
                        </a:rPr>
                        <a:t>專案農貸</a:t>
                      </a:r>
                      <a:r>
                        <a:rPr lang="en-US" sz="1600" kern="100" spc="-100" dirty="0">
                          <a:solidFill>
                            <a:srgbClr val="000000"/>
                          </a:solidFill>
                          <a:effectLst/>
                          <a:latin typeface="+mn-ea"/>
                          <a:ea typeface="+mn-ea"/>
                          <a:cs typeface="+mn-cs"/>
                        </a:rPr>
                        <a:t>)</a:t>
                      </a:r>
                      <a:endParaRPr lang="zh-TW" sz="1600" kern="100" dirty="0">
                        <a:effectLst/>
                        <a:latin typeface="+mn-ea"/>
                        <a:ea typeface="+mn-ea"/>
                        <a:cs typeface="Times New Roman"/>
                      </a:endParaRPr>
                    </a:p>
                  </a:txBody>
                  <a:tcPr marL="17780" marR="17780" marT="9526" marB="0" anchor="ctr"/>
                </a:tc>
              </a:tr>
              <a:tr h="1682968">
                <a:tc>
                  <a:txBody>
                    <a:bodyPr/>
                    <a:lstStyle/>
                    <a:p>
                      <a:pPr algn="ctr">
                        <a:lnSpc>
                          <a:spcPts val="2000"/>
                        </a:lnSpc>
                        <a:spcAft>
                          <a:spcPts val="0"/>
                        </a:spcAft>
                      </a:pPr>
                      <a:r>
                        <a:rPr lang="zh-TW" sz="1600" kern="100" spc="-100">
                          <a:effectLst/>
                          <a:latin typeface="+mn-ea"/>
                          <a:ea typeface="+mn-ea"/>
                          <a:cs typeface="Times New Roman"/>
                        </a:rPr>
                        <a:t>額度申請作業時程</a:t>
                      </a:r>
                      <a:endParaRPr lang="zh-TW" sz="1600" kern="100">
                        <a:effectLst/>
                        <a:latin typeface="+mn-ea"/>
                        <a:ea typeface="+mn-ea"/>
                        <a:cs typeface="Times New Roman"/>
                      </a:endParaRPr>
                    </a:p>
                  </a:txBody>
                  <a:tcPr marL="17780" marR="17780" marT="9525" marB="0" anchor="ctr"/>
                </a:tc>
                <a:tc>
                  <a:txBody>
                    <a:bodyPr/>
                    <a:lstStyle/>
                    <a:p>
                      <a:pPr>
                        <a:lnSpc>
                          <a:spcPts val="2000"/>
                        </a:lnSpc>
                        <a:spcAft>
                          <a:spcPts val="0"/>
                        </a:spcAft>
                      </a:pPr>
                      <a:r>
                        <a:rPr lang="zh-TW" sz="1600" kern="100" spc="-100" dirty="0">
                          <a:solidFill>
                            <a:srgbClr val="000000"/>
                          </a:solidFill>
                          <a:effectLst/>
                          <a:latin typeface="+mn-ea"/>
                          <a:ea typeface="+mn-ea"/>
                          <a:cs typeface="Times New Roman"/>
                        </a:rPr>
                        <a:t>自申貸資料齊全起，依核貸權限</a:t>
                      </a:r>
                      <a:r>
                        <a:rPr lang="en-US" sz="1600" kern="100" spc="-100" dirty="0">
                          <a:solidFill>
                            <a:srgbClr val="000000"/>
                          </a:solidFill>
                          <a:effectLst/>
                          <a:latin typeface="+mn-ea"/>
                          <a:ea typeface="+mn-ea"/>
                          <a:cs typeface="Times New Roman"/>
                        </a:rPr>
                        <a:t>5-19</a:t>
                      </a:r>
                      <a:r>
                        <a:rPr lang="zh-TW" sz="1600" kern="100" spc="-100" dirty="0">
                          <a:solidFill>
                            <a:srgbClr val="000000"/>
                          </a:solidFill>
                          <a:effectLst/>
                          <a:latin typeface="+mn-ea"/>
                          <a:ea typeface="+mn-ea"/>
                          <a:cs typeface="Times New Roman"/>
                        </a:rPr>
                        <a:t>個營業日核貸</a:t>
                      </a:r>
                      <a:r>
                        <a:rPr lang="en-US" sz="1600" kern="100" spc="-100" dirty="0">
                          <a:solidFill>
                            <a:srgbClr val="000000"/>
                          </a:solidFill>
                          <a:effectLst/>
                          <a:latin typeface="+mn-ea"/>
                          <a:ea typeface="+mn-ea"/>
                          <a:cs typeface="Times New Roman"/>
                        </a:rPr>
                        <a:t>(</a:t>
                      </a:r>
                      <a:r>
                        <a:rPr lang="zh-TW" sz="1600" kern="100" spc="-100" dirty="0">
                          <a:solidFill>
                            <a:srgbClr val="000000"/>
                          </a:solidFill>
                          <a:effectLst/>
                          <a:latin typeface="+mn-ea"/>
                          <a:ea typeface="+mn-ea"/>
                          <a:cs typeface="Times New Roman"/>
                        </a:rPr>
                        <a:t>不含農業信用保證基金作業時程</a:t>
                      </a:r>
                      <a:r>
                        <a:rPr lang="en-US" sz="1600" kern="100" spc="-100" dirty="0">
                          <a:solidFill>
                            <a:srgbClr val="000000"/>
                          </a:solidFill>
                          <a:effectLst/>
                          <a:latin typeface="+mn-ea"/>
                          <a:ea typeface="+mn-ea"/>
                          <a:cs typeface="Times New Roman"/>
                        </a:rPr>
                        <a:t>)</a:t>
                      </a:r>
                      <a:endParaRPr lang="zh-TW" sz="1600" kern="100" dirty="0">
                        <a:effectLst/>
                        <a:latin typeface="+mn-ea"/>
                        <a:ea typeface="+mn-ea"/>
                        <a:cs typeface="Times New Roman"/>
                      </a:endParaRPr>
                    </a:p>
                  </a:txBody>
                  <a:tcPr marL="17780" marR="17780" marT="9525" marB="0"/>
                </a:tc>
                <a:tc>
                  <a:txBody>
                    <a:bodyPr/>
                    <a:lstStyle/>
                    <a:p>
                      <a:pPr marL="342900" lvl="0" indent="-342900">
                        <a:lnSpc>
                          <a:spcPts val="2000"/>
                        </a:lnSpc>
                        <a:spcAft>
                          <a:spcPts val="0"/>
                        </a:spcAft>
                        <a:buFont typeface="+mj-lt"/>
                        <a:buAutoNum type="arabicPeriod"/>
                      </a:pPr>
                      <a:r>
                        <a:rPr lang="zh-TW" sz="1600" kern="100" spc="-100" dirty="0">
                          <a:effectLst/>
                          <a:latin typeface="+mn-ea"/>
                          <a:ea typeface="+mn-ea"/>
                          <a:cs typeface="Times New Roman"/>
                        </a:rPr>
                        <a:t>應擬具經營計畫書，報經農委會核定。</a:t>
                      </a:r>
                      <a:endParaRPr lang="zh-TW" sz="1600" kern="100" dirty="0">
                        <a:effectLst/>
                        <a:latin typeface="+mn-ea"/>
                        <a:ea typeface="+mn-ea"/>
                        <a:cs typeface="新細明體"/>
                      </a:endParaRPr>
                    </a:p>
                    <a:p>
                      <a:pPr marL="342900" lvl="0" indent="-342900">
                        <a:lnSpc>
                          <a:spcPts val="2000"/>
                        </a:lnSpc>
                        <a:spcAft>
                          <a:spcPts val="0"/>
                        </a:spcAft>
                        <a:buFont typeface="+mj-lt"/>
                        <a:buAutoNum type="arabicPeriod"/>
                      </a:pPr>
                      <a:r>
                        <a:rPr lang="zh-TW" sz="1600" kern="100" spc="-100" dirty="0">
                          <a:effectLst/>
                          <a:latin typeface="+mn-ea"/>
                          <a:ea typeface="+mn-ea"/>
                          <a:cs typeface="Times New Roman"/>
                        </a:rPr>
                        <a:t>如文件齊備，申貸時間約需</a:t>
                      </a:r>
                      <a:r>
                        <a:rPr lang="en-US" sz="1600" kern="100" spc="-100" dirty="0">
                          <a:effectLst/>
                          <a:latin typeface="+mn-ea"/>
                          <a:ea typeface="+mn-ea"/>
                          <a:cs typeface="Times New Roman"/>
                        </a:rPr>
                        <a:t>5-19</a:t>
                      </a:r>
                      <a:r>
                        <a:rPr lang="zh-TW" sz="1600" kern="100" spc="-100" dirty="0">
                          <a:effectLst/>
                          <a:latin typeface="+mn-ea"/>
                          <a:ea typeface="+mn-ea"/>
                          <a:cs typeface="Times New Roman"/>
                        </a:rPr>
                        <a:t>個營業日</a:t>
                      </a:r>
                      <a:r>
                        <a:rPr lang="en-US" sz="1600" kern="100" spc="-100" dirty="0">
                          <a:effectLst/>
                          <a:latin typeface="+mn-ea"/>
                          <a:ea typeface="+mn-ea"/>
                          <a:cs typeface="Times New Roman"/>
                        </a:rPr>
                        <a:t>(</a:t>
                      </a:r>
                      <a:r>
                        <a:rPr lang="zh-TW" sz="1600" kern="100" spc="-100" dirty="0">
                          <a:effectLst/>
                          <a:latin typeface="+mn-ea"/>
                          <a:ea typeface="+mn-ea"/>
                          <a:cs typeface="Times New Roman"/>
                        </a:rPr>
                        <a:t>不含農委會核定及農業信用保證基金作業時程</a:t>
                      </a:r>
                      <a:r>
                        <a:rPr lang="en-US" sz="1600" kern="100" spc="-100" dirty="0">
                          <a:effectLst/>
                          <a:latin typeface="+mn-ea"/>
                          <a:ea typeface="+mn-ea"/>
                          <a:cs typeface="Times New Roman"/>
                        </a:rPr>
                        <a:t>)</a:t>
                      </a:r>
                      <a:r>
                        <a:rPr lang="zh-TW" sz="1600" kern="100" spc="-100" dirty="0">
                          <a:effectLst/>
                          <a:latin typeface="+mn-ea"/>
                          <a:ea typeface="+mn-ea"/>
                          <a:cs typeface="Times New Roman"/>
                        </a:rPr>
                        <a:t>。</a:t>
                      </a:r>
                      <a:endParaRPr lang="zh-TW" sz="1600" kern="100" dirty="0">
                        <a:effectLst/>
                        <a:latin typeface="+mn-ea"/>
                        <a:ea typeface="+mn-ea"/>
                        <a:cs typeface="新細明體"/>
                      </a:endParaRPr>
                    </a:p>
                  </a:txBody>
                  <a:tcPr marL="17780" marR="17780" marT="9525" marB="0"/>
                </a:tc>
              </a:tr>
              <a:tr h="1683125">
                <a:tc>
                  <a:txBody>
                    <a:bodyPr/>
                    <a:lstStyle/>
                    <a:p>
                      <a:pPr algn="ctr">
                        <a:lnSpc>
                          <a:spcPts val="2000"/>
                        </a:lnSpc>
                        <a:spcAft>
                          <a:spcPts val="0"/>
                        </a:spcAft>
                      </a:pPr>
                      <a:r>
                        <a:rPr lang="zh-TW" sz="1600" kern="100" spc="-100">
                          <a:effectLst/>
                          <a:latin typeface="+mn-ea"/>
                          <a:ea typeface="+mn-ea"/>
                          <a:cs typeface="Times New Roman"/>
                        </a:rPr>
                        <a:t>適用時機</a:t>
                      </a:r>
                      <a:endParaRPr lang="zh-TW" sz="1600" kern="100">
                        <a:effectLst/>
                        <a:latin typeface="+mn-ea"/>
                        <a:ea typeface="+mn-ea"/>
                        <a:cs typeface="Times New Roman"/>
                      </a:endParaRPr>
                    </a:p>
                  </a:txBody>
                  <a:tcPr marL="17780" marR="17780" marT="9525" marB="0" anchor="ctr"/>
                </a:tc>
                <a:tc>
                  <a:txBody>
                    <a:bodyPr/>
                    <a:lstStyle/>
                    <a:p>
                      <a:pPr marL="342900" lvl="0" indent="-342900">
                        <a:lnSpc>
                          <a:spcPts val="2000"/>
                        </a:lnSpc>
                        <a:spcAft>
                          <a:spcPts val="0"/>
                        </a:spcAft>
                        <a:buFont typeface="+mj-lt"/>
                        <a:buAutoNum type="arabicPeriod"/>
                      </a:pPr>
                      <a:r>
                        <a:rPr lang="zh-TW" sz="1600" kern="100" spc="-100">
                          <a:solidFill>
                            <a:srgbClr val="000000"/>
                          </a:solidFill>
                          <a:effectLst/>
                          <a:latin typeface="+mn-ea"/>
                          <a:ea typeface="+mn-ea"/>
                          <a:cs typeface="Times New Roman"/>
                        </a:rPr>
                        <a:t>週轉金額度無上限之規定，可充分支應糧商收購稻穀之資金需求。</a:t>
                      </a:r>
                      <a:endParaRPr lang="zh-TW" sz="1600" kern="100">
                        <a:effectLst/>
                        <a:latin typeface="+mn-ea"/>
                        <a:ea typeface="+mn-ea"/>
                        <a:cs typeface="新細明體"/>
                      </a:endParaRPr>
                    </a:p>
                    <a:p>
                      <a:pPr marL="342900" lvl="0" indent="-342900">
                        <a:lnSpc>
                          <a:spcPts val="2000"/>
                        </a:lnSpc>
                        <a:spcAft>
                          <a:spcPts val="0"/>
                        </a:spcAft>
                        <a:buFont typeface="+mj-lt"/>
                        <a:buAutoNum type="arabicPeriod"/>
                      </a:pPr>
                      <a:r>
                        <a:rPr lang="zh-TW" sz="1600" kern="100" spc="-100">
                          <a:solidFill>
                            <a:srgbClr val="000000"/>
                          </a:solidFill>
                          <a:effectLst/>
                          <a:latin typeface="+mn-ea"/>
                          <a:ea typeface="+mn-ea"/>
                          <a:cs typeface="Times New Roman"/>
                        </a:rPr>
                        <a:t>申請額度後，可循環動用，快速、簡便。</a:t>
                      </a:r>
                      <a:endParaRPr lang="zh-TW" sz="1600" kern="100">
                        <a:effectLst/>
                        <a:latin typeface="+mn-ea"/>
                        <a:ea typeface="+mn-ea"/>
                        <a:cs typeface="新細明體"/>
                      </a:endParaRPr>
                    </a:p>
                  </a:txBody>
                  <a:tcPr marL="17780" marR="17780" marT="9525" marB="0"/>
                </a:tc>
                <a:tc>
                  <a:txBody>
                    <a:bodyPr/>
                    <a:lstStyle/>
                    <a:p>
                      <a:pPr marL="342900" lvl="0" indent="-342900">
                        <a:lnSpc>
                          <a:spcPts val="2000"/>
                        </a:lnSpc>
                        <a:spcAft>
                          <a:spcPts val="0"/>
                        </a:spcAft>
                        <a:buFont typeface="+mj-lt"/>
                        <a:buAutoNum type="arabicPeriod"/>
                      </a:pPr>
                      <a:r>
                        <a:rPr lang="zh-TW" sz="1600" kern="100" spc="-100" dirty="0">
                          <a:effectLst/>
                          <a:latin typeface="+mn-ea"/>
                          <a:ea typeface="+mn-ea"/>
                          <a:cs typeface="Times New Roman"/>
                        </a:rPr>
                        <a:t>適合中長期資金需求。</a:t>
                      </a:r>
                      <a:endParaRPr lang="zh-TW" sz="1600" kern="100" dirty="0">
                        <a:effectLst/>
                        <a:latin typeface="+mn-ea"/>
                        <a:ea typeface="+mn-ea"/>
                        <a:cs typeface="新細明體"/>
                      </a:endParaRPr>
                    </a:p>
                    <a:p>
                      <a:pPr marL="342900" lvl="0" indent="-342900">
                        <a:lnSpc>
                          <a:spcPts val="2000"/>
                        </a:lnSpc>
                        <a:spcAft>
                          <a:spcPts val="0"/>
                        </a:spcAft>
                        <a:buFont typeface="+mj-lt"/>
                        <a:buAutoNum type="arabicPeriod"/>
                      </a:pPr>
                      <a:r>
                        <a:rPr lang="zh-TW" sz="1600" kern="100" spc="-100" dirty="0">
                          <a:effectLst/>
                          <a:latin typeface="+mn-ea"/>
                          <a:ea typeface="+mn-ea"/>
                          <a:cs typeface="Times New Roman"/>
                        </a:rPr>
                        <a:t>利率低，且農委會</a:t>
                      </a:r>
                      <a:r>
                        <a:rPr lang="zh-TW" sz="1600" kern="100" spc="-100" dirty="0" smtClean="0">
                          <a:effectLst/>
                          <a:latin typeface="+mn-ea"/>
                          <a:ea typeface="+mn-ea"/>
                          <a:cs typeface="Times New Roman"/>
                        </a:rPr>
                        <a:t>有利</a:t>
                      </a:r>
                      <a:r>
                        <a:rPr lang="zh-TW" altLang="en-US" sz="1600" kern="100" spc="-100" dirty="0" smtClean="0">
                          <a:effectLst/>
                          <a:latin typeface="+mn-ea"/>
                          <a:ea typeface="+mn-ea"/>
                          <a:cs typeface="Times New Roman"/>
                        </a:rPr>
                        <a:t>息</a:t>
                      </a:r>
                      <a:r>
                        <a:rPr lang="zh-TW" sz="1600" kern="100" spc="-100" dirty="0" smtClean="0">
                          <a:effectLst/>
                          <a:latin typeface="+mn-ea"/>
                          <a:ea typeface="+mn-ea"/>
                          <a:cs typeface="Times New Roman"/>
                        </a:rPr>
                        <a:t>差額</a:t>
                      </a:r>
                      <a:r>
                        <a:rPr lang="zh-TW" sz="1600" kern="100" spc="-100" dirty="0">
                          <a:effectLst/>
                          <a:latin typeface="+mn-ea"/>
                          <a:ea typeface="+mn-ea"/>
                          <a:cs typeface="Times New Roman"/>
                        </a:rPr>
                        <a:t>補貼，惟應提報經營計畫書，經農委會核定。</a:t>
                      </a:r>
                      <a:endParaRPr lang="zh-TW" sz="1600" kern="100" dirty="0">
                        <a:effectLst/>
                        <a:latin typeface="+mn-ea"/>
                        <a:ea typeface="+mn-ea"/>
                        <a:cs typeface="新細明體"/>
                      </a:endParaRPr>
                    </a:p>
                  </a:txBody>
                  <a:tcPr marL="17780" marR="17780" marT="9525" marB="0"/>
                </a:tc>
              </a:tr>
            </a:tbl>
          </a:graphicData>
        </a:graphic>
      </p:graphicFrame>
    </p:spTree>
  </p:cSld>
  <p:clrMapOvr>
    <a:masterClrMapping/>
  </p:clrMapOvr>
  <p:transition spd="med">
    <p:wipe dir="d"/>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113</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114</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115</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116</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4"/>
          <a:ext cx="8026400" cy="5328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117</a:t>
            </a:fld>
            <a:r>
              <a:rPr lang="en-US" altLang="zh-TW" smtClean="0"/>
              <a:t> -</a:t>
            </a:r>
            <a:endParaRPr lang="en-US" altLang="zh-TW"/>
          </a:p>
        </p:txBody>
      </p:sp>
      <p:graphicFrame>
        <p:nvGraphicFramePr>
          <p:cNvPr id="7" name="內容版面配置區 4"/>
          <p:cNvGraphicFramePr>
            <a:graphicFrameLocks noGrp="1"/>
          </p:cNvGraphicFramePr>
          <p:nvPr>
            <p:ph idx="1"/>
          </p:nvPr>
        </p:nvGraphicFramePr>
        <p:xfrm>
          <a:off x="539750" y="1412875"/>
          <a:ext cx="8026400" cy="331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118</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251520" y="1412776"/>
          <a:ext cx="8458448"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投影片編號版面配置區 3"/>
          <p:cNvSpPr>
            <a:spLocks noGrp="1"/>
          </p:cNvSpPr>
          <p:nvPr>
            <p:ph type="sldNum" sz="quarter" idx="10"/>
          </p:nvPr>
        </p:nvSpPr>
        <p:spPr/>
        <p:txBody>
          <a:bodyPr/>
          <a:lstStyle/>
          <a:p>
            <a:pPr>
              <a:defRPr/>
            </a:pPr>
            <a:r>
              <a:rPr lang="en-US" altLang="zh-TW"/>
              <a:t>- </a:t>
            </a:r>
            <a:fld id="{E59DE800-25BD-4AA8-98A5-DBFC1B6DEA23}" type="slidenum">
              <a:rPr lang="en-US" altLang="zh-TW"/>
              <a:pPr>
                <a:defRPr/>
              </a:pPr>
              <a:t>119</a:t>
            </a:fld>
            <a:r>
              <a:rPr lang="en-US" altLang="zh-TW"/>
              <a:t> -</a:t>
            </a:r>
          </a:p>
        </p:txBody>
      </p:sp>
      <p:sp>
        <p:nvSpPr>
          <p:cNvPr id="40963" name="Rectangle 2"/>
          <p:cNvSpPr>
            <a:spLocks noChangeArrowheads="1"/>
          </p:cNvSpPr>
          <p:nvPr/>
        </p:nvSpPr>
        <p:spPr bwMode="auto">
          <a:xfrm>
            <a:off x="0" y="114300"/>
            <a:ext cx="9144000" cy="0"/>
          </a:xfrm>
          <a:prstGeom prst="rect">
            <a:avLst/>
          </a:prstGeom>
          <a:noFill/>
          <a:ln w="9525">
            <a:noFill/>
            <a:miter lim="800000"/>
            <a:headEnd/>
            <a:tailEnd/>
          </a:ln>
        </p:spPr>
        <p:txBody>
          <a:bodyPr wrap="none" anchor="ctr">
            <a:spAutoFit/>
          </a:bodyPr>
          <a:lstStyle/>
          <a:p>
            <a:endParaRPr lang="zh-TW" altLang="en-US"/>
          </a:p>
        </p:txBody>
      </p:sp>
      <p:sp>
        <p:nvSpPr>
          <p:cNvPr id="40964" name="Rectangle 3"/>
          <p:cNvSpPr>
            <a:spLocks noChangeArrowheads="1"/>
          </p:cNvSpPr>
          <p:nvPr/>
        </p:nvSpPr>
        <p:spPr bwMode="auto">
          <a:xfrm>
            <a:off x="285720" y="1357298"/>
            <a:ext cx="8429684" cy="584775"/>
          </a:xfrm>
          <a:prstGeom prst="rect">
            <a:avLst/>
          </a:prstGeom>
          <a:noFill/>
          <a:ln w="9525">
            <a:noFill/>
            <a:miter lim="800000"/>
            <a:headEnd/>
            <a:tailEnd/>
          </a:ln>
        </p:spPr>
        <p:txBody>
          <a:bodyPr wrap="square" anchor="ctr">
            <a:spAutoFit/>
          </a:bodyPr>
          <a:lstStyle/>
          <a:p>
            <a:pPr algn="l" eaLnBrk="0" hangingPunct="0">
              <a:lnSpc>
                <a:spcPct val="100000"/>
              </a:lnSpc>
              <a:spcBef>
                <a:spcPct val="0"/>
              </a:spcBef>
            </a:pPr>
            <a:r>
              <a:rPr lang="zh-TW" altLang="en-US" sz="1800" dirty="0">
                <a:solidFill>
                  <a:schemeClr val="tx1"/>
                </a:solidFill>
                <a:cs typeface="Times New Roman" pitchFamily="18" charset="0"/>
              </a:rPr>
              <a:t>（本查驗報告表應併徵授信案件備查）</a:t>
            </a:r>
            <a:endParaRPr lang="zh-TW" altLang="en-US" sz="1800" b="0" dirty="0">
              <a:solidFill>
                <a:schemeClr val="tx1"/>
              </a:solidFill>
              <a:latin typeface="Arial" charset="0"/>
              <a:ea typeface="新細明體" pitchFamily="18" charset="-120"/>
              <a:cs typeface="Times New Roman" pitchFamily="18" charset="0"/>
            </a:endParaRPr>
          </a:p>
          <a:p>
            <a:pPr algn="l" eaLnBrk="0" hangingPunct="0">
              <a:lnSpc>
                <a:spcPct val="100000"/>
              </a:lnSpc>
              <a:spcBef>
                <a:spcPct val="0"/>
              </a:spcBef>
            </a:pPr>
            <a:r>
              <a:rPr lang="zh-TW" altLang="en-US" sz="1400" dirty="0">
                <a:solidFill>
                  <a:schemeClr val="tx1"/>
                </a:solidFill>
                <a:cs typeface="Times New Roman" pitchFamily="18" charset="0"/>
              </a:rPr>
              <a:t>查驗單位：           </a:t>
            </a:r>
            <a:r>
              <a:rPr lang="zh-TW" altLang="en-US" sz="1400" dirty="0" smtClean="0">
                <a:solidFill>
                  <a:schemeClr val="tx1"/>
                </a:solidFill>
                <a:cs typeface="Times New Roman" pitchFamily="18" charset="0"/>
              </a:rPr>
              <a:t>      </a:t>
            </a:r>
            <a:r>
              <a:rPr lang="zh-TW" altLang="en-US" sz="1400" dirty="0">
                <a:solidFill>
                  <a:schemeClr val="tx1"/>
                </a:solidFill>
                <a:cs typeface="Times New Roman" pitchFamily="18" charset="0"/>
              </a:rPr>
              <a:t>查驗日期    年    月     日       填報日期    年    月     日</a:t>
            </a:r>
            <a:endParaRPr lang="zh-TW" altLang="en-US" sz="1400" dirty="0">
              <a:solidFill>
                <a:schemeClr val="tx1"/>
              </a:solidFill>
              <a:latin typeface="Arial" charset="0"/>
              <a:ea typeface="新細明體" pitchFamily="18" charset="-120"/>
            </a:endParaRPr>
          </a:p>
        </p:txBody>
      </p:sp>
      <p:graphicFrame>
        <p:nvGraphicFramePr>
          <p:cNvPr id="2752565" name="Group 53"/>
          <p:cNvGraphicFramePr>
            <a:graphicFrameLocks noGrp="1"/>
          </p:cNvGraphicFramePr>
          <p:nvPr/>
        </p:nvGraphicFramePr>
        <p:xfrm>
          <a:off x="228600" y="2133600"/>
          <a:ext cx="8686800" cy="3108960"/>
        </p:xfrm>
        <a:graphic>
          <a:graphicData uri="http://schemas.openxmlformats.org/drawingml/2006/table">
            <a:tbl>
              <a:tblPr/>
              <a:tblGrid>
                <a:gridCol w="1252538"/>
                <a:gridCol w="687387"/>
                <a:gridCol w="1824038"/>
                <a:gridCol w="503237"/>
                <a:gridCol w="1219200"/>
                <a:gridCol w="1600200"/>
                <a:gridCol w="1600200"/>
              </a:tblGrid>
              <a:tr h="488950">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zh-TW"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姓名</a:t>
                      </a:r>
                      <a:r>
                        <a:rPr kumimoji="1" lang="en-US" altLang="zh-TW"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名稱</a:t>
                      </a:r>
                      <a:r>
                        <a:rPr kumimoji="1" lang="en-US" altLang="zh-TW"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endPar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電話            </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              </a:t>
                      </a: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 </a:t>
                      </a: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核准日期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9296">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經營場址</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rPr>
                        <a:t>本貸款案件</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rPr>
                        <a:t>招攬人員姓名</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525">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貸款項目</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5">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9051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貸款用途</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5">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90513">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核貸金額</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5">
                  <a:txBody>
                    <a:bodyPr/>
                    <a:lstStyle/>
                    <a:p>
                      <a:pPr marL="0" marR="0" lvl="0" indent="76200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萬元</a:t>
                      </a:r>
                      <a:r>
                        <a:rPr kumimoji="1" lang="en-US" altLang="zh-TW"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資本性支出：           週轉金：           </a:t>
                      </a:r>
                      <a:r>
                        <a:rPr kumimoji="1" lang="en-US" altLang="zh-TW" sz="18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90513">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已撥付</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日期</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0513">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金額</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8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1012" name="Rectangle 51"/>
          <p:cNvSpPr>
            <a:spLocks noChangeArrowheads="1"/>
          </p:cNvSpPr>
          <p:nvPr/>
        </p:nvSpPr>
        <p:spPr bwMode="auto">
          <a:xfrm>
            <a:off x="179388" y="476250"/>
            <a:ext cx="5162550" cy="519113"/>
          </a:xfrm>
          <a:prstGeom prst="rect">
            <a:avLst/>
          </a:prstGeom>
          <a:noFill/>
          <a:ln w="9525">
            <a:noFill/>
            <a:miter lim="800000"/>
            <a:headEnd/>
            <a:tailEnd/>
          </a:ln>
        </p:spPr>
        <p:txBody>
          <a:bodyPr wrap="none">
            <a:spAutoFit/>
          </a:bodyPr>
          <a:lstStyle/>
          <a:p>
            <a:pPr algn="l" eaLnBrk="0" hangingPunct="0">
              <a:lnSpc>
                <a:spcPct val="100000"/>
              </a:lnSpc>
              <a:spcBef>
                <a:spcPct val="0"/>
              </a:spcBef>
            </a:pPr>
            <a:r>
              <a:rPr lang="zh-TW" altLang="en-US" sz="2800">
                <a:solidFill>
                  <a:schemeClr val="tx1"/>
                </a:solidFill>
                <a:latin typeface="Arial" charset="0"/>
              </a:rPr>
              <a:t>政策性農業專案貸款查驗報告表</a:t>
            </a:r>
          </a:p>
        </p:txBody>
      </p:sp>
      <p:sp>
        <p:nvSpPr>
          <p:cNvPr id="7" name="矩形 6"/>
          <p:cNvSpPr/>
          <p:nvPr/>
        </p:nvSpPr>
        <p:spPr bwMode="auto">
          <a:xfrm>
            <a:off x="6659563" y="620713"/>
            <a:ext cx="1728787" cy="25400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altLang="zh-TW" sz="1400" dirty="0">
                <a:solidFill>
                  <a:srgbClr val="0D0D11"/>
                </a:solidFill>
                <a:latin typeface="標楷體" pitchFamily="65" charset="-120"/>
              </a:rPr>
              <a:t>105.3</a:t>
            </a:r>
            <a:r>
              <a:rPr lang="zh-TW" altLang="en-US" sz="1400" dirty="0">
                <a:solidFill>
                  <a:srgbClr val="0D0D11"/>
                </a:solidFill>
                <a:latin typeface="標楷體" pitchFamily="65" charset="-120"/>
              </a:rPr>
              <a:t>修正</a:t>
            </a:r>
          </a:p>
        </p:txBody>
      </p:sp>
    </p:spTree>
  </p:cSld>
  <p:clrMapOvr>
    <a:masterClrMapping/>
  </p:clrMapOvr>
  <p:transition spd="med">
    <p:wipe dir="d"/>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投影片編號版面配置區 3"/>
          <p:cNvSpPr>
            <a:spLocks noGrp="1"/>
          </p:cNvSpPr>
          <p:nvPr>
            <p:ph type="sldNum" sz="quarter" idx="10"/>
          </p:nvPr>
        </p:nvSpPr>
        <p:spPr/>
        <p:txBody>
          <a:bodyPr/>
          <a:lstStyle/>
          <a:p>
            <a:pPr>
              <a:defRPr/>
            </a:pPr>
            <a:r>
              <a:rPr lang="en-US" altLang="zh-TW"/>
              <a:t>- </a:t>
            </a:r>
            <a:fld id="{155F06B9-D1D0-4FE0-A160-64CF15F7AFD2}" type="slidenum">
              <a:rPr lang="en-US" altLang="zh-TW"/>
              <a:pPr>
                <a:defRPr/>
              </a:pPr>
              <a:t>120</a:t>
            </a:fld>
            <a:r>
              <a:rPr lang="en-US" altLang="zh-TW"/>
              <a:t> -</a:t>
            </a:r>
          </a:p>
        </p:txBody>
      </p:sp>
      <p:sp>
        <p:nvSpPr>
          <p:cNvPr id="41987" name="Rectangle 2"/>
          <p:cNvSpPr>
            <a:spLocks noChangeArrowheads="1"/>
          </p:cNvSpPr>
          <p:nvPr/>
        </p:nvSpPr>
        <p:spPr bwMode="auto">
          <a:xfrm>
            <a:off x="228600" y="101600"/>
            <a:ext cx="5756275" cy="519113"/>
          </a:xfrm>
          <a:prstGeom prst="rect">
            <a:avLst/>
          </a:prstGeom>
          <a:noFill/>
          <a:ln w="9525">
            <a:noFill/>
            <a:miter lim="800000"/>
            <a:headEnd/>
            <a:tailEnd/>
          </a:ln>
        </p:spPr>
        <p:txBody>
          <a:bodyPr wrap="none">
            <a:spAutoFit/>
          </a:bodyPr>
          <a:lstStyle/>
          <a:p>
            <a:pPr algn="l" eaLnBrk="0" hangingPunct="0">
              <a:lnSpc>
                <a:spcPct val="100000"/>
              </a:lnSpc>
              <a:spcBef>
                <a:spcPct val="0"/>
              </a:spcBef>
            </a:pPr>
            <a:r>
              <a:rPr lang="zh-TW" altLang="en-US" sz="2800">
                <a:solidFill>
                  <a:schemeClr val="tx1"/>
                </a:solidFill>
                <a:latin typeface="Arial" charset="0"/>
              </a:rPr>
              <a:t>政策性農業專案貸款查驗報告表</a:t>
            </a:r>
            <a:r>
              <a:rPr lang="en-US" altLang="zh-TW" sz="2800">
                <a:solidFill>
                  <a:schemeClr val="tx1"/>
                </a:solidFill>
                <a:latin typeface="Arial" charset="0"/>
              </a:rPr>
              <a:t>(</a:t>
            </a:r>
            <a:r>
              <a:rPr lang="zh-TW" altLang="en-US" sz="2800">
                <a:solidFill>
                  <a:schemeClr val="tx1"/>
                </a:solidFill>
                <a:latin typeface="Arial" charset="0"/>
              </a:rPr>
              <a:t>續</a:t>
            </a:r>
            <a:r>
              <a:rPr lang="en-US" altLang="zh-TW" sz="2800">
                <a:solidFill>
                  <a:schemeClr val="tx1"/>
                </a:solidFill>
                <a:latin typeface="Arial" charset="0"/>
              </a:rPr>
              <a:t>)</a:t>
            </a:r>
          </a:p>
        </p:txBody>
      </p:sp>
      <p:sp>
        <p:nvSpPr>
          <p:cNvPr id="41988" name="Line 3"/>
          <p:cNvSpPr>
            <a:spLocks noChangeShapeType="1"/>
          </p:cNvSpPr>
          <p:nvPr/>
        </p:nvSpPr>
        <p:spPr bwMode="auto">
          <a:xfrm>
            <a:off x="2397125" y="1957388"/>
            <a:ext cx="0" cy="0"/>
          </a:xfrm>
          <a:prstGeom prst="line">
            <a:avLst/>
          </a:prstGeom>
          <a:noFill/>
          <a:ln w="12700" cap="rnd">
            <a:solidFill>
              <a:srgbClr val="000000"/>
            </a:solidFill>
            <a:round/>
            <a:headEnd/>
            <a:tailEnd/>
          </a:ln>
        </p:spPr>
        <p:txBody>
          <a:bodyPr/>
          <a:lstStyle/>
          <a:p>
            <a:endParaRPr lang="zh-TW" altLang="en-US"/>
          </a:p>
        </p:txBody>
      </p:sp>
      <p:sp>
        <p:nvSpPr>
          <p:cNvPr id="41989" name="Line 4"/>
          <p:cNvSpPr>
            <a:spLocks noChangeShapeType="1"/>
          </p:cNvSpPr>
          <p:nvPr/>
        </p:nvSpPr>
        <p:spPr bwMode="auto">
          <a:xfrm>
            <a:off x="2397125" y="2247900"/>
            <a:ext cx="0" cy="0"/>
          </a:xfrm>
          <a:prstGeom prst="line">
            <a:avLst/>
          </a:prstGeom>
          <a:noFill/>
          <a:ln w="12700" cap="rnd">
            <a:solidFill>
              <a:srgbClr val="000000"/>
            </a:solidFill>
            <a:round/>
            <a:headEnd/>
            <a:tailEnd/>
          </a:ln>
        </p:spPr>
        <p:txBody>
          <a:bodyPr/>
          <a:lstStyle/>
          <a:p>
            <a:endParaRPr lang="zh-TW" altLang="en-US"/>
          </a:p>
        </p:txBody>
      </p:sp>
      <p:sp>
        <p:nvSpPr>
          <p:cNvPr id="41990" name="Line 5"/>
          <p:cNvSpPr>
            <a:spLocks noChangeShapeType="1"/>
          </p:cNvSpPr>
          <p:nvPr/>
        </p:nvSpPr>
        <p:spPr bwMode="auto">
          <a:xfrm>
            <a:off x="3768725" y="2538413"/>
            <a:ext cx="0" cy="0"/>
          </a:xfrm>
          <a:prstGeom prst="line">
            <a:avLst/>
          </a:prstGeom>
          <a:noFill/>
          <a:ln w="12700" cap="rnd">
            <a:solidFill>
              <a:srgbClr val="000000"/>
            </a:solidFill>
            <a:round/>
            <a:headEnd/>
            <a:tailEnd/>
          </a:ln>
        </p:spPr>
        <p:txBody>
          <a:bodyPr/>
          <a:lstStyle/>
          <a:p>
            <a:endParaRPr lang="zh-TW" altLang="en-US"/>
          </a:p>
        </p:txBody>
      </p:sp>
      <p:sp>
        <p:nvSpPr>
          <p:cNvPr id="41991" name="Line 6"/>
          <p:cNvSpPr>
            <a:spLocks noChangeShapeType="1"/>
          </p:cNvSpPr>
          <p:nvPr/>
        </p:nvSpPr>
        <p:spPr bwMode="auto">
          <a:xfrm>
            <a:off x="3768725" y="2919413"/>
            <a:ext cx="0" cy="0"/>
          </a:xfrm>
          <a:prstGeom prst="line">
            <a:avLst/>
          </a:prstGeom>
          <a:noFill/>
          <a:ln w="12700" cap="rnd">
            <a:solidFill>
              <a:srgbClr val="000000"/>
            </a:solidFill>
            <a:round/>
            <a:headEnd/>
            <a:tailEnd/>
          </a:ln>
        </p:spPr>
        <p:txBody>
          <a:bodyPr/>
          <a:lstStyle/>
          <a:p>
            <a:endParaRPr lang="zh-TW" altLang="en-US"/>
          </a:p>
        </p:txBody>
      </p:sp>
      <p:sp>
        <p:nvSpPr>
          <p:cNvPr id="41992" name="Line 7"/>
          <p:cNvSpPr>
            <a:spLocks noChangeShapeType="1"/>
          </p:cNvSpPr>
          <p:nvPr/>
        </p:nvSpPr>
        <p:spPr bwMode="auto">
          <a:xfrm>
            <a:off x="5026025" y="3251200"/>
            <a:ext cx="0" cy="0"/>
          </a:xfrm>
          <a:prstGeom prst="line">
            <a:avLst/>
          </a:prstGeom>
          <a:noFill/>
          <a:ln w="12700" cap="rnd">
            <a:solidFill>
              <a:srgbClr val="000000"/>
            </a:solidFill>
            <a:round/>
            <a:headEnd/>
            <a:tailEnd/>
          </a:ln>
        </p:spPr>
        <p:txBody>
          <a:bodyPr/>
          <a:lstStyle/>
          <a:p>
            <a:endParaRPr lang="zh-TW" altLang="en-US"/>
          </a:p>
        </p:txBody>
      </p:sp>
      <p:sp>
        <p:nvSpPr>
          <p:cNvPr id="41993" name="Line 8"/>
          <p:cNvSpPr>
            <a:spLocks noChangeShapeType="1"/>
          </p:cNvSpPr>
          <p:nvPr/>
        </p:nvSpPr>
        <p:spPr bwMode="auto">
          <a:xfrm>
            <a:off x="5026025" y="3708400"/>
            <a:ext cx="0" cy="0"/>
          </a:xfrm>
          <a:prstGeom prst="line">
            <a:avLst/>
          </a:prstGeom>
          <a:noFill/>
          <a:ln w="12700" cap="rnd">
            <a:solidFill>
              <a:srgbClr val="000000"/>
            </a:solidFill>
            <a:round/>
            <a:headEnd/>
            <a:tailEnd/>
          </a:ln>
        </p:spPr>
        <p:txBody>
          <a:bodyPr/>
          <a:lstStyle/>
          <a:p>
            <a:endParaRPr lang="zh-TW" altLang="en-US"/>
          </a:p>
        </p:txBody>
      </p:sp>
      <p:sp>
        <p:nvSpPr>
          <p:cNvPr id="41994" name="Line 9"/>
          <p:cNvSpPr>
            <a:spLocks noChangeShapeType="1"/>
          </p:cNvSpPr>
          <p:nvPr/>
        </p:nvSpPr>
        <p:spPr bwMode="auto">
          <a:xfrm>
            <a:off x="5597525" y="3708400"/>
            <a:ext cx="0" cy="0"/>
          </a:xfrm>
          <a:prstGeom prst="line">
            <a:avLst/>
          </a:prstGeom>
          <a:noFill/>
          <a:ln w="12700" cap="rnd">
            <a:solidFill>
              <a:srgbClr val="000000"/>
            </a:solidFill>
            <a:round/>
            <a:headEnd/>
            <a:tailEnd/>
          </a:ln>
        </p:spPr>
        <p:txBody>
          <a:bodyPr/>
          <a:lstStyle/>
          <a:p>
            <a:endParaRPr lang="zh-TW" altLang="en-US"/>
          </a:p>
        </p:txBody>
      </p:sp>
      <p:sp>
        <p:nvSpPr>
          <p:cNvPr id="41995" name="Line 10"/>
          <p:cNvSpPr>
            <a:spLocks noChangeShapeType="1"/>
          </p:cNvSpPr>
          <p:nvPr/>
        </p:nvSpPr>
        <p:spPr bwMode="auto">
          <a:xfrm>
            <a:off x="2397125" y="1957388"/>
            <a:ext cx="0" cy="0"/>
          </a:xfrm>
          <a:prstGeom prst="line">
            <a:avLst/>
          </a:prstGeom>
          <a:noFill/>
          <a:ln w="12700" cap="rnd">
            <a:solidFill>
              <a:srgbClr val="000000"/>
            </a:solidFill>
            <a:round/>
            <a:headEnd/>
            <a:tailEnd/>
          </a:ln>
        </p:spPr>
        <p:txBody>
          <a:bodyPr/>
          <a:lstStyle/>
          <a:p>
            <a:endParaRPr lang="zh-TW" altLang="en-US"/>
          </a:p>
        </p:txBody>
      </p:sp>
      <p:sp>
        <p:nvSpPr>
          <p:cNvPr id="41996" name="Line 11"/>
          <p:cNvSpPr>
            <a:spLocks noChangeShapeType="1"/>
          </p:cNvSpPr>
          <p:nvPr/>
        </p:nvSpPr>
        <p:spPr bwMode="auto">
          <a:xfrm>
            <a:off x="3768725" y="2247900"/>
            <a:ext cx="0" cy="0"/>
          </a:xfrm>
          <a:prstGeom prst="line">
            <a:avLst/>
          </a:prstGeom>
          <a:noFill/>
          <a:ln w="12700" cap="rnd">
            <a:solidFill>
              <a:srgbClr val="000000"/>
            </a:solidFill>
            <a:round/>
            <a:headEnd/>
            <a:tailEnd/>
          </a:ln>
        </p:spPr>
        <p:txBody>
          <a:bodyPr/>
          <a:lstStyle/>
          <a:p>
            <a:endParaRPr lang="zh-TW" altLang="en-US"/>
          </a:p>
        </p:txBody>
      </p:sp>
      <p:sp>
        <p:nvSpPr>
          <p:cNvPr id="41997" name="Line 12"/>
          <p:cNvSpPr>
            <a:spLocks noChangeShapeType="1"/>
          </p:cNvSpPr>
          <p:nvPr/>
        </p:nvSpPr>
        <p:spPr bwMode="auto">
          <a:xfrm>
            <a:off x="3768725" y="2538413"/>
            <a:ext cx="0" cy="0"/>
          </a:xfrm>
          <a:prstGeom prst="line">
            <a:avLst/>
          </a:prstGeom>
          <a:noFill/>
          <a:ln w="12700" cap="rnd">
            <a:solidFill>
              <a:srgbClr val="000000"/>
            </a:solidFill>
            <a:round/>
            <a:headEnd/>
            <a:tailEnd/>
          </a:ln>
        </p:spPr>
        <p:txBody>
          <a:bodyPr/>
          <a:lstStyle/>
          <a:p>
            <a:endParaRPr lang="zh-TW" altLang="en-US"/>
          </a:p>
        </p:txBody>
      </p:sp>
      <p:sp>
        <p:nvSpPr>
          <p:cNvPr id="41998" name="Line 13"/>
          <p:cNvSpPr>
            <a:spLocks noChangeShapeType="1"/>
          </p:cNvSpPr>
          <p:nvPr/>
        </p:nvSpPr>
        <p:spPr bwMode="auto">
          <a:xfrm>
            <a:off x="5026025" y="2919413"/>
            <a:ext cx="0" cy="0"/>
          </a:xfrm>
          <a:prstGeom prst="line">
            <a:avLst/>
          </a:prstGeom>
          <a:noFill/>
          <a:ln w="12700" cap="rnd">
            <a:solidFill>
              <a:srgbClr val="000000"/>
            </a:solidFill>
            <a:round/>
            <a:headEnd/>
            <a:tailEnd/>
          </a:ln>
        </p:spPr>
        <p:txBody>
          <a:bodyPr/>
          <a:lstStyle/>
          <a:p>
            <a:endParaRPr lang="zh-TW" altLang="en-US"/>
          </a:p>
        </p:txBody>
      </p:sp>
      <p:sp>
        <p:nvSpPr>
          <p:cNvPr id="41999" name="Line 14"/>
          <p:cNvSpPr>
            <a:spLocks noChangeShapeType="1"/>
          </p:cNvSpPr>
          <p:nvPr/>
        </p:nvSpPr>
        <p:spPr bwMode="auto">
          <a:xfrm>
            <a:off x="5026025" y="3251200"/>
            <a:ext cx="0" cy="0"/>
          </a:xfrm>
          <a:prstGeom prst="line">
            <a:avLst/>
          </a:prstGeom>
          <a:noFill/>
          <a:ln w="12700" cap="rnd">
            <a:solidFill>
              <a:srgbClr val="000000"/>
            </a:solidFill>
            <a:round/>
            <a:headEnd/>
            <a:tailEnd/>
          </a:ln>
        </p:spPr>
        <p:txBody>
          <a:bodyPr/>
          <a:lstStyle/>
          <a:p>
            <a:endParaRPr lang="zh-TW" altLang="en-US"/>
          </a:p>
        </p:txBody>
      </p:sp>
      <p:graphicFrame>
        <p:nvGraphicFramePr>
          <p:cNvPr id="2753621" name="Group 85"/>
          <p:cNvGraphicFramePr>
            <a:graphicFrameLocks noGrp="1"/>
          </p:cNvGraphicFramePr>
          <p:nvPr/>
        </p:nvGraphicFramePr>
        <p:xfrm>
          <a:off x="323850" y="1376363"/>
          <a:ext cx="8640958" cy="5005389"/>
        </p:xfrm>
        <a:graphic>
          <a:graphicData uri="http://schemas.openxmlformats.org/drawingml/2006/table">
            <a:tbl>
              <a:tblPr/>
              <a:tblGrid>
                <a:gridCol w="369271"/>
                <a:gridCol w="443126"/>
                <a:gridCol w="863985"/>
                <a:gridCol w="834665"/>
                <a:gridCol w="801320"/>
                <a:gridCol w="749621"/>
                <a:gridCol w="906563"/>
                <a:gridCol w="718233"/>
                <a:gridCol w="848380"/>
                <a:gridCol w="700131"/>
                <a:gridCol w="701931"/>
                <a:gridCol w="703732"/>
              </a:tblGrid>
              <a:tr h="422275">
                <a:tc rowSpan="8">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已動撥資金運用情形</a:t>
                      </a:r>
                      <a:endParaRPr kumimoji="1" lang="zh-TW" altLang="en-US" sz="1600" b="1" i="0" u="none" strike="noStrike" cap="none" normalizeH="0" baseline="0" dirty="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7">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資本性支出</a:t>
                      </a:r>
                      <a:endParaRPr kumimoji="1" lang="zh-TW" altLang="en-US" sz="1600" b="1" i="0" u="none" strike="noStrike" cap="none" normalizeH="0" baseline="0" smtClean="0">
                        <a:ln>
                          <a:noFill/>
                        </a:ln>
                        <a:solidFill>
                          <a:schemeClr val="tx1"/>
                        </a:solidFill>
                        <a:effectLst/>
                        <a:latin typeface="Times New Roman" pitchFamily="18"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支出項目  </a:t>
                      </a:r>
                      <a:endParaRPr kumimoji="1" lang="zh-TW" altLang="en-US" sz="1600" b="1" i="0" u="none" strike="noStrike" cap="none" normalizeH="0" baseline="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200" b="1" i="0" u="none" strike="noStrike" cap="none" normalizeH="0" baseline="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200" b="1" i="0" u="none" strike="noStrike" cap="none" normalizeH="0" baseline="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200" b="1" i="0" u="none" strike="noStrike" cap="none" normalizeH="0" baseline="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r>
              <a:tr h="719138">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單價</a:t>
                      </a:r>
                      <a:endParaRPr kumimoji="1" lang="zh-TW" altLang="en-US" sz="1600" b="1" i="0" u="none" strike="noStrike" cap="none" normalizeH="0" baseline="0" dirty="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數量</a:t>
                      </a:r>
                      <a:endParaRPr kumimoji="1" lang="zh-TW" altLang="en-US" sz="1600" b="1" i="0" u="none" strike="noStrike" cap="none" normalizeH="0" baseline="0" dirty="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dirty="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200" b="1" i="0" u="none" strike="noStrike" cap="none" normalizeH="0" baseline="0" dirty="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dist"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2400" b="0" i="0" u="none" strike="noStrike" cap="none" normalizeH="0" baseline="0" dirty="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2275">
                <a:tc vMerge="1">
                  <a:txBody>
                    <a:bodyPr/>
                    <a:lstStyle/>
                    <a:p>
                      <a:endParaRPr lang="zh-TW" altLang="en-US"/>
                    </a:p>
                  </a:txBody>
                  <a:tcPr/>
                </a:tc>
                <a:tc vMerge="1">
                  <a:txBody>
                    <a:bodyPr/>
                    <a:lstStyle/>
                    <a:p>
                      <a:endParaRPr lang="zh-TW" alt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金    額</a:t>
                      </a:r>
                      <a:endParaRPr kumimoji="1" lang="zh-TW" altLang="en-US" sz="1600" b="1" i="0" u="none" strike="noStrike" cap="none" normalizeH="0" baseline="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dirty="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r>
              <a:tr h="422275">
                <a:tc vMerge="1">
                  <a:txBody>
                    <a:bodyPr/>
                    <a:lstStyle/>
                    <a:p>
                      <a:endParaRPr lang="zh-TW" altLang="en-US"/>
                    </a:p>
                  </a:txBody>
                  <a:tcPr/>
                </a:tc>
                <a:tc v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支出日期</a:t>
                      </a:r>
                      <a:endParaRPr kumimoji="1" lang="zh-TW" altLang="en-US" sz="1600" b="1" i="0" u="none" strike="noStrike" cap="none" normalizeH="0" baseline="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Times New Roman" pitchFamily="18" charset="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r>
              <a:tr h="530225">
                <a:tc vMerge="1">
                  <a:txBody>
                    <a:bodyPr/>
                    <a:lstStyle/>
                    <a:p>
                      <a:endParaRPr lang="zh-TW" altLang="en-US"/>
                    </a:p>
                  </a:txBody>
                  <a:tcPr/>
                </a:tc>
                <a:tc v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憑證如附</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編號</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endParaRPr kumimoji="1" lang="en-US" altLang="zh-TW" sz="1600" b="1" i="0" u="none" strike="noStrike" cap="none" normalizeH="0" baseline="0" dirty="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(1)</a:t>
                      </a:r>
                      <a:endParaRPr kumimoji="1" lang="en-US" altLang="zh-TW" sz="1600" b="1" i="0" u="none" strike="noStrike" cap="none" normalizeH="0" baseline="0" dirty="0" smtClean="0">
                        <a:ln>
                          <a:noFill/>
                        </a:ln>
                        <a:solidFill>
                          <a:schemeClr val="tx1"/>
                        </a:solidFill>
                        <a:effectLst/>
                        <a:latin typeface="Arial" charset="0"/>
                        <a:ea typeface="新細明體" pitchFamily="18" charset="-12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r>
              <a:tr h="461963">
                <a:tc vMerge="1">
                  <a:txBody>
                    <a:bodyPr/>
                    <a:lstStyle/>
                    <a:p>
                      <a:endParaRPr lang="zh-TW" altLang="en-US"/>
                    </a:p>
                  </a:txBody>
                  <a:tcPr/>
                </a:tc>
                <a:tc v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照片如附</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編號</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endParaRPr kumimoji="1" lang="en-US" altLang="zh-TW" sz="1600" b="1" i="0" u="none" strike="noStrike" cap="none" normalizeH="0" baseline="0" dirty="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(1)</a:t>
                      </a:r>
                      <a:endParaRPr kumimoji="1" lang="en-US" altLang="zh-TW" sz="1600" b="1" i="0" u="none" strike="noStrike" cap="none" normalizeH="0" baseline="0" dirty="0" smtClean="0">
                        <a:ln>
                          <a:noFill/>
                        </a:ln>
                        <a:solidFill>
                          <a:schemeClr val="tx1"/>
                        </a:solidFill>
                        <a:effectLst/>
                        <a:latin typeface="Arial" charset="0"/>
                        <a:ea typeface="新細明體" pitchFamily="18" charset="-12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(3)</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(4)</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r>
              <a:tr h="1012825">
                <a:tc vMerge="1">
                  <a:txBody>
                    <a:bodyPr/>
                    <a:lstStyle/>
                    <a:p>
                      <a:endParaRPr lang="zh-TW" altLang="en-US"/>
                    </a:p>
                  </a:txBody>
                  <a:tcPr/>
                </a:tc>
                <a:tc v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支出項目與貸款用途是否相符</a:t>
                      </a:r>
                      <a:endParaRPr kumimoji="1" lang="zh-TW" altLang="en-US" sz="1600" b="1" i="0" u="none" strike="noStrike" cap="none" normalizeH="0" baseline="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相符</a:t>
                      </a:r>
                      <a:endParaRPr kumimoji="1" lang="zh-TW" altLang="en-US" sz="1600" b="1" i="0" u="none" strike="noStrike" cap="none" normalizeH="0" baseline="0" smtClean="0">
                        <a:ln>
                          <a:noFill/>
                        </a:ln>
                        <a:solidFill>
                          <a:schemeClr val="tx1"/>
                        </a:solidFill>
                        <a:effectLst/>
                        <a:latin typeface="Times New Roman" pitchFamily="18" charset="0"/>
                        <a:ea typeface="新細明體" pitchFamily="18" charset="-12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□不符，說明</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endParaRPr kumimoji="1" lang="en-US" altLang="zh-TW" sz="1600" b="1" i="0" u="none" strike="noStrike" cap="none" normalizeH="0" baseline="0" dirty="0" smtClean="0">
                        <a:ln>
                          <a:noFill/>
                        </a:ln>
                        <a:solidFill>
                          <a:schemeClr val="tx1"/>
                        </a:solidFill>
                        <a:effectLst/>
                        <a:latin typeface="Times New Roman" pitchFamily="18" charset="0"/>
                        <a:ea typeface="新細明體" pitchFamily="18"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相符</a:t>
                      </a: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□不符，說明</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相符</a:t>
                      </a: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□不符，說明</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zh-TW" altLang="en-US"/>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相符</a:t>
                      </a: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□不符，說明</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zh-TW" altLang="en-US"/>
                    </a:p>
                  </a:txBody>
                  <a:tcPr/>
                </a:tc>
              </a:tr>
              <a:tr h="1014413">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週轉金</a:t>
                      </a:r>
                      <a:endParaRPr kumimoji="1" lang="zh-TW" altLang="en-US" sz="1600" b="1" i="0" u="none" strike="noStrike" cap="none" normalizeH="0" baseline="0" smtClean="0">
                        <a:ln>
                          <a:noFill/>
                        </a:ln>
                        <a:solidFill>
                          <a:schemeClr val="tx1"/>
                        </a:solidFill>
                        <a:effectLst/>
                        <a:latin typeface="Arial" charset="0"/>
                        <a:ea typeface="新細明體" pitchFamily="18" charset="-12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是否與經營項目相符</a:t>
                      </a:r>
                      <a:endParaRPr kumimoji="1" lang="zh-TW" altLang="en-US" sz="1600" b="1" i="0" u="none" strike="noStrike" cap="none" normalizeH="0" baseline="0" smtClean="0">
                        <a:ln>
                          <a:noFill/>
                        </a:ln>
                        <a:solidFill>
                          <a:schemeClr val="tx1"/>
                        </a:solidFill>
                        <a:effectLst/>
                        <a:latin typeface="Arial" charset="0"/>
                        <a:ea typeface="新細明體" pitchFamily="18" charset="-12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zh-TW" altLang="en-US"/>
                    </a:p>
                  </a:txBody>
                  <a:tcPr/>
                </a:tc>
                <a:tc gridSpan="8">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相符</a:t>
                      </a:r>
                      <a:endParaRPr kumimoji="1" lang="zh-TW" altLang="en-US" sz="16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□不符，說明</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endParaRPr kumimoji="1" lang="en-US" altLang="zh-TW" sz="1600" b="1" i="0" u="none" strike="noStrike" cap="none" normalizeH="0" baseline="0" dirty="0" smtClean="0">
                        <a:ln>
                          <a:noFill/>
                        </a:ln>
                        <a:solidFill>
                          <a:schemeClr val="tx1"/>
                        </a:solidFill>
                        <a:effectLst/>
                        <a:latin typeface="Arial" charset="0"/>
                        <a:ea typeface="新細明體" pitchFamily="18"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bl>
          </a:graphicData>
        </a:graphic>
      </p:graphicFrame>
    </p:spTree>
  </p:cSld>
  <p:clrMapOvr>
    <a:masterClrMapping/>
  </p:clrMapOvr>
  <p:transition spd="med">
    <p:wipe dir="d"/>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投影片編號版面配置區 3"/>
          <p:cNvSpPr>
            <a:spLocks noGrp="1"/>
          </p:cNvSpPr>
          <p:nvPr>
            <p:ph type="sldNum" sz="quarter" idx="10"/>
          </p:nvPr>
        </p:nvSpPr>
        <p:spPr/>
        <p:txBody>
          <a:bodyPr/>
          <a:lstStyle/>
          <a:p>
            <a:pPr>
              <a:defRPr/>
            </a:pPr>
            <a:r>
              <a:rPr lang="en-US" altLang="zh-TW"/>
              <a:t>- </a:t>
            </a:r>
            <a:fld id="{8421561D-F8C0-4480-A1BB-0125C824BD11}" type="slidenum">
              <a:rPr lang="en-US" altLang="zh-TW"/>
              <a:pPr>
                <a:defRPr/>
              </a:pPr>
              <a:t>121</a:t>
            </a:fld>
            <a:r>
              <a:rPr lang="en-US" altLang="zh-TW"/>
              <a:t> -</a:t>
            </a:r>
          </a:p>
        </p:txBody>
      </p:sp>
      <p:sp>
        <p:nvSpPr>
          <p:cNvPr id="43011" name="Rectangle 2"/>
          <p:cNvSpPr>
            <a:spLocks noChangeArrowheads="1"/>
          </p:cNvSpPr>
          <p:nvPr/>
        </p:nvSpPr>
        <p:spPr bwMode="auto">
          <a:xfrm>
            <a:off x="179388" y="549275"/>
            <a:ext cx="5756275" cy="519113"/>
          </a:xfrm>
          <a:prstGeom prst="rect">
            <a:avLst/>
          </a:prstGeom>
          <a:noFill/>
          <a:ln w="9525">
            <a:noFill/>
            <a:miter lim="800000"/>
            <a:headEnd/>
            <a:tailEnd/>
          </a:ln>
        </p:spPr>
        <p:txBody>
          <a:bodyPr wrap="none">
            <a:spAutoFit/>
          </a:bodyPr>
          <a:lstStyle/>
          <a:p>
            <a:pPr algn="l" eaLnBrk="0" hangingPunct="0">
              <a:lnSpc>
                <a:spcPct val="100000"/>
              </a:lnSpc>
              <a:spcBef>
                <a:spcPct val="0"/>
              </a:spcBef>
            </a:pPr>
            <a:r>
              <a:rPr lang="zh-TW" altLang="en-US" sz="2800">
                <a:solidFill>
                  <a:schemeClr val="tx1"/>
                </a:solidFill>
                <a:latin typeface="Arial" charset="0"/>
              </a:rPr>
              <a:t>政策性農業專案貸款查驗報告表</a:t>
            </a:r>
            <a:r>
              <a:rPr lang="en-US" altLang="zh-TW" sz="2800">
                <a:solidFill>
                  <a:schemeClr val="tx1"/>
                </a:solidFill>
                <a:latin typeface="Arial" charset="0"/>
              </a:rPr>
              <a:t>(</a:t>
            </a:r>
            <a:r>
              <a:rPr lang="zh-TW" altLang="en-US" sz="2800">
                <a:solidFill>
                  <a:schemeClr val="tx1"/>
                </a:solidFill>
                <a:latin typeface="Arial" charset="0"/>
              </a:rPr>
              <a:t>續</a:t>
            </a:r>
            <a:r>
              <a:rPr lang="en-US" altLang="zh-TW" sz="2800">
                <a:solidFill>
                  <a:schemeClr val="tx1"/>
                </a:solidFill>
                <a:latin typeface="Arial" charset="0"/>
              </a:rPr>
              <a:t>)</a:t>
            </a:r>
          </a:p>
        </p:txBody>
      </p:sp>
      <p:sp>
        <p:nvSpPr>
          <p:cNvPr id="43012" name="Line 3"/>
          <p:cNvSpPr>
            <a:spLocks noChangeShapeType="1"/>
          </p:cNvSpPr>
          <p:nvPr/>
        </p:nvSpPr>
        <p:spPr bwMode="auto">
          <a:xfrm>
            <a:off x="3197225" y="2740025"/>
            <a:ext cx="0" cy="0"/>
          </a:xfrm>
          <a:prstGeom prst="line">
            <a:avLst/>
          </a:prstGeom>
          <a:noFill/>
          <a:ln w="12700" cap="rnd">
            <a:solidFill>
              <a:srgbClr val="000000"/>
            </a:solidFill>
            <a:round/>
            <a:headEnd/>
            <a:tailEnd/>
          </a:ln>
        </p:spPr>
        <p:txBody>
          <a:bodyPr/>
          <a:lstStyle/>
          <a:p>
            <a:endParaRPr lang="zh-TW" altLang="en-US"/>
          </a:p>
        </p:txBody>
      </p:sp>
      <p:graphicFrame>
        <p:nvGraphicFramePr>
          <p:cNvPr id="2754564" name="Group 4"/>
          <p:cNvGraphicFramePr>
            <a:graphicFrameLocks noGrp="1"/>
          </p:cNvGraphicFramePr>
          <p:nvPr/>
        </p:nvGraphicFramePr>
        <p:xfrm>
          <a:off x="323850" y="1447800"/>
          <a:ext cx="8352160" cy="2197101"/>
        </p:xfrm>
        <a:graphic>
          <a:graphicData uri="http://schemas.openxmlformats.org/drawingml/2006/table">
            <a:tbl>
              <a:tblPr/>
              <a:tblGrid>
                <a:gridCol w="864096"/>
                <a:gridCol w="1840234"/>
                <a:gridCol w="1376936"/>
                <a:gridCol w="1513605"/>
                <a:gridCol w="1376936"/>
                <a:gridCol w="1380353"/>
              </a:tblGrid>
              <a:tr h="692150">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已動撥尚未運用資金</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金額</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24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3738">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處理方式</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1600" b="1" i="0" u="none" strike="noStrike" cap="none" normalizeH="0" baseline="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endParaRPr kumimoji="1" lang="zh-TW" altLang="zh-TW" sz="2400" b="1" i="0" u="none" strike="noStrike" cap="none" normalizeH="0" baseline="0" dirty="0" smtClean="0">
                        <a:ln>
                          <a:noFill/>
                        </a:ln>
                        <a:solidFill>
                          <a:schemeClr val="tx1"/>
                        </a:solidFill>
                        <a:effectLst/>
                        <a:latin typeface="標楷體" pitchFamily="65" charset="-120"/>
                        <a:ea typeface="標楷體"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4813">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經營</a:t>
                      </a:r>
                      <a:endPar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狀況</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目前是否實際經營農業？  □是  □否 說明</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406400">
                <a:tc vMerge="1">
                  <a:txBody>
                    <a:bodyPr/>
                    <a:lstStyle/>
                    <a:p>
                      <a:endParaRPr lang="zh-TW" altLang="en-US"/>
                    </a:p>
                  </a:txBody>
                  <a:tcPr/>
                </a:tc>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貸款有無支應專案農貸不予核貸項目？ □無 □有 說明</a:t>
                      </a:r>
                      <a:r>
                        <a:rPr kumimoji="1" lang="en-US" altLang="zh-TW" sz="1600" b="1"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bl>
          </a:graphicData>
        </a:graphic>
      </p:graphicFrame>
      <p:sp>
        <p:nvSpPr>
          <p:cNvPr id="43041" name="Rectangle 32"/>
          <p:cNvSpPr>
            <a:spLocks noChangeArrowheads="1"/>
          </p:cNvSpPr>
          <p:nvPr/>
        </p:nvSpPr>
        <p:spPr bwMode="auto">
          <a:xfrm>
            <a:off x="900113" y="3800475"/>
            <a:ext cx="8186737" cy="2060575"/>
          </a:xfrm>
          <a:prstGeom prst="rect">
            <a:avLst/>
          </a:prstGeom>
          <a:noFill/>
          <a:ln w="9525">
            <a:noFill/>
            <a:miter lim="800000"/>
            <a:headEnd/>
            <a:tailEnd/>
          </a:ln>
        </p:spPr>
        <p:txBody>
          <a:bodyPr wrap="none" anchor="ctr">
            <a:spAutoFit/>
          </a:bodyPr>
          <a:lstStyle/>
          <a:p>
            <a:pPr algn="l">
              <a:lnSpc>
                <a:spcPct val="100000"/>
              </a:lnSpc>
              <a:spcBef>
                <a:spcPct val="0"/>
              </a:spcBef>
              <a:tabLst>
                <a:tab pos="114300" algn="l"/>
              </a:tabLst>
            </a:pPr>
            <a:r>
              <a:rPr lang="zh-TW" altLang="en-US" sz="1600">
                <a:solidFill>
                  <a:schemeClr val="tx1"/>
                </a:solidFill>
                <a:cs typeface="Times New Roman" pitchFamily="18" charset="0"/>
              </a:rPr>
              <a:t>註</a:t>
            </a:r>
            <a:r>
              <a:rPr lang="en-US" altLang="zh-TW" sz="1600">
                <a:solidFill>
                  <a:schemeClr val="tx1"/>
                </a:solidFill>
                <a:cs typeface="Times New Roman" pitchFamily="18" charset="0"/>
              </a:rPr>
              <a:t>:</a:t>
            </a:r>
            <a:r>
              <a:rPr lang="zh-TW" altLang="en-US" sz="1600">
                <a:solidFill>
                  <a:schemeClr val="tx1"/>
                </a:solidFill>
                <a:cs typeface="Times New Roman" pitchFamily="18" charset="0"/>
              </a:rPr>
              <a:t>如本表欄位不敷使用，請影印續填。</a:t>
            </a:r>
            <a:endParaRPr lang="zh-TW" altLang="en-US" sz="1600">
              <a:solidFill>
                <a:schemeClr val="tx1"/>
              </a:solidFill>
              <a:latin typeface="Arial" charset="0"/>
              <a:ea typeface="新細明體" pitchFamily="18" charset="-120"/>
              <a:cs typeface="Times New Roman" pitchFamily="18" charset="0"/>
            </a:endParaRPr>
          </a:p>
          <a:p>
            <a:pPr algn="l" eaLnBrk="0" hangingPunct="0">
              <a:lnSpc>
                <a:spcPct val="100000"/>
              </a:lnSpc>
              <a:spcBef>
                <a:spcPct val="0"/>
              </a:spcBef>
              <a:tabLst>
                <a:tab pos="114300" algn="l"/>
              </a:tabLst>
            </a:pPr>
            <a:r>
              <a:rPr lang="zh-TW" altLang="en-US" sz="1600">
                <a:solidFill>
                  <a:schemeClr val="tx1"/>
                </a:solidFill>
                <a:cs typeface="Times New Roman" pitchFamily="18" charset="0"/>
              </a:rPr>
              <a:t>                                           查驗人員：</a:t>
            </a:r>
            <a:r>
              <a:rPr lang="zh-TW" altLang="en-US" sz="1600" u="sng">
                <a:solidFill>
                  <a:schemeClr val="tx1"/>
                </a:solidFill>
                <a:cs typeface="Times New Roman" pitchFamily="18" charset="0"/>
              </a:rPr>
              <a:t>                  </a:t>
            </a:r>
            <a:r>
              <a:rPr lang="zh-TW" altLang="en-US" sz="1600">
                <a:solidFill>
                  <a:schemeClr val="tx1"/>
                </a:solidFill>
                <a:cs typeface="Times New Roman" pitchFamily="18" charset="0"/>
              </a:rPr>
              <a:t>    </a:t>
            </a:r>
            <a:endParaRPr lang="zh-TW" altLang="en-US" sz="1600">
              <a:solidFill>
                <a:schemeClr val="tx1"/>
              </a:solidFill>
              <a:latin typeface="Arial" charset="0"/>
              <a:ea typeface="新細明體" pitchFamily="18" charset="-120"/>
            </a:endParaRPr>
          </a:p>
          <a:p>
            <a:pPr algn="l" eaLnBrk="0" hangingPunct="0">
              <a:lnSpc>
                <a:spcPct val="100000"/>
              </a:lnSpc>
              <a:spcBef>
                <a:spcPct val="0"/>
              </a:spcBef>
              <a:tabLst>
                <a:tab pos="114300" algn="l"/>
              </a:tabLst>
            </a:pPr>
            <a:r>
              <a:rPr lang="zh-TW" altLang="en-US" sz="1600">
                <a:solidFill>
                  <a:schemeClr val="tx1"/>
                </a:solidFill>
              </a:rPr>
              <a:t>擬辦： □相符</a:t>
            </a:r>
            <a:endParaRPr lang="zh-TW" altLang="en-US" sz="1600">
              <a:solidFill>
                <a:schemeClr val="tx1"/>
              </a:solidFill>
              <a:latin typeface="Arial" charset="0"/>
              <a:ea typeface="新細明體" pitchFamily="18" charset="-120"/>
            </a:endParaRPr>
          </a:p>
          <a:p>
            <a:pPr algn="l" eaLnBrk="0" hangingPunct="0">
              <a:lnSpc>
                <a:spcPct val="100000"/>
              </a:lnSpc>
              <a:spcBef>
                <a:spcPct val="0"/>
              </a:spcBef>
              <a:tabLst>
                <a:tab pos="114300" algn="l"/>
              </a:tabLst>
            </a:pPr>
            <a:r>
              <a:rPr lang="zh-TW" altLang="en-US" sz="1600">
                <a:solidFill>
                  <a:schemeClr val="tx1"/>
                </a:solidFill>
              </a:rPr>
              <a:t>       □不符，擬處理方式如下：□</a:t>
            </a:r>
            <a:r>
              <a:rPr lang="en-US" altLang="zh-TW" sz="1600">
                <a:solidFill>
                  <a:schemeClr val="tx1"/>
                </a:solidFill>
              </a:rPr>
              <a:t>1.</a:t>
            </a:r>
            <a:r>
              <a:rPr lang="zh-TW" altLang="en-US" sz="1600">
                <a:solidFill>
                  <a:schemeClr val="tx1"/>
                </a:solidFill>
              </a:rPr>
              <a:t>限期改善，預計</a:t>
            </a:r>
            <a:r>
              <a:rPr lang="zh-TW" altLang="en-US" sz="1600" u="sng">
                <a:solidFill>
                  <a:schemeClr val="tx1"/>
                </a:solidFill>
              </a:rPr>
              <a:t>        </a:t>
            </a:r>
            <a:r>
              <a:rPr lang="zh-TW" altLang="en-US" sz="1600">
                <a:solidFill>
                  <a:schemeClr val="tx1"/>
                </a:solidFill>
              </a:rPr>
              <a:t>月內再次辦理查驗。</a:t>
            </a:r>
            <a:endParaRPr lang="zh-TW" altLang="en-US" sz="1600">
              <a:solidFill>
                <a:schemeClr val="tx1"/>
              </a:solidFill>
              <a:latin typeface="Arial" charset="0"/>
              <a:ea typeface="新細明體" pitchFamily="18" charset="-120"/>
            </a:endParaRPr>
          </a:p>
          <a:p>
            <a:pPr algn="l" eaLnBrk="0" hangingPunct="0">
              <a:lnSpc>
                <a:spcPct val="100000"/>
              </a:lnSpc>
              <a:spcBef>
                <a:spcPct val="0"/>
              </a:spcBef>
              <a:tabLst>
                <a:tab pos="114300" algn="l"/>
              </a:tabLst>
            </a:pPr>
            <a:r>
              <a:rPr lang="zh-TW" altLang="en-US" sz="1600">
                <a:solidFill>
                  <a:schemeClr val="tx1"/>
                </a:solidFill>
              </a:rPr>
              <a:t>                               □</a:t>
            </a:r>
            <a:r>
              <a:rPr lang="en-US" altLang="zh-TW" sz="1600">
                <a:solidFill>
                  <a:schemeClr val="tx1"/>
                </a:solidFill>
              </a:rPr>
              <a:t>2.</a:t>
            </a:r>
            <a:r>
              <a:rPr lang="zh-TW" altLang="en-US" sz="1600">
                <a:solidFill>
                  <a:schemeClr val="tx1"/>
                </a:solidFill>
              </a:rPr>
              <a:t>無法改善，收回貸款。</a:t>
            </a:r>
            <a:endParaRPr lang="zh-TW" altLang="en-US" sz="1600">
              <a:solidFill>
                <a:schemeClr val="tx1"/>
              </a:solidFill>
              <a:latin typeface="Arial" charset="0"/>
              <a:ea typeface="新細明體" pitchFamily="18" charset="-120"/>
            </a:endParaRPr>
          </a:p>
          <a:p>
            <a:pPr algn="l" eaLnBrk="0" hangingPunct="0">
              <a:lnSpc>
                <a:spcPct val="100000"/>
              </a:lnSpc>
              <a:spcBef>
                <a:spcPct val="0"/>
              </a:spcBef>
              <a:tabLst>
                <a:tab pos="114300" algn="l"/>
              </a:tabLst>
            </a:pPr>
            <a:r>
              <a:rPr lang="zh-TW" altLang="en-US" sz="1600">
                <a:solidFill>
                  <a:schemeClr val="tx1"/>
                </a:solidFill>
              </a:rPr>
              <a:t>                               □</a:t>
            </a:r>
            <a:r>
              <a:rPr lang="en-US" altLang="zh-TW" sz="1600">
                <a:solidFill>
                  <a:schemeClr val="tx1"/>
                </a:solidFill>
              </a:rPr>
              <a:t>3.</a:t>
            </a:r>
            <a:r>
              <a:rPr lang="zh-TW" altLang="en-US" sz="1600">
                <a:solidFill>
                  <a:schemeClr val="tx1"/>
                </a:solidFill>
              </a:rPr>
              <a:t>其他</a:t>
            </a:r>
            <a:r>
              <a:rPr lang="zh-TW" altLang="en-US" sz="1600" u="sng">
                <a:solidFill>
                  <a:schemeClr val="tx1"/>
                </a:solidFill>
              </a:rPr>
              <a:t>                        </a:t>
            </a:r>
            <a:r>
              <a:rPr lang="zh-TW" altLang="en-US" sz="1600">
                <a:solidFill>
                  <a:schemeClr val="tx1"/>
                </a:solidFill>
              </a:rPr>
              <a:t>。</a:t>
            </a:r>
            <a:endParaRPr lang="zh-TW" altLang="en-US" sz="1600">
              <a:solidFill>
                <a:schemeClr val="tx1"/>
              </a:solidFill>
              <a:latin typeface="Arial" charset="0"/>
              <a:ea typeface="新細明體" pitchFamily="18" charset="-120"/>
            </a:endParaRPr>
          </a:p>
          <a:p>
            <a:pPr algn="l" eaLnBrk="0" hangingPunct="0">
              <a:lnSpc>
                <a:spcPct val="100000"/>
              </a:lnSpc>
              <a:spcBef>
                <a:spcPct val="0"/>
              </a:spcBef>
              <a:tabLst>
                <a:tab pos="114300" algn="l"/>
              </a:tabLst>
            </a:pPr>
            <a:r>
              <a:rPr lang="zh-TW" altLang="en-US" sz="1600">
                <a:solidFill>
                  <a:schemeClr val="tx1"/>
                </a:solidFill>
              </a:rPr>
              <a:t>                                                                   </a:t>
            </a:r>
            <a:endParaRPr lang="zh-TW" altLang="en-US" sz="1600">
              <a:solidFill>
                <a:schemeClr val="tx1"/>
              </a:solidFill>
              <a:latin typeface="Arial" charset="0"/>
              <a:ea typeface="新細明體" pitchFamily="18" charset="-120"/>
            </a:endParaRPr>
          </a:p>
          <a:p>
            <a:pPr algn="l" eaLnBrk="0" hangingPunct="0">
              <a:lnSpc>
                <a:spcPct val="100000"/>
              </a:lnSpc>
              <a:spcBef>
                <a:spcPct val="0"/>
              </a:spcBef>
              <a:tabLst>
                <a:tab pos="114300" algn="l"/>
              </a:tabLst>
            </a:pPr>
            <a:r>
              <a:rPr lang="zh-TW" altLang="en-US" sz="1600">
                <a:solidFill>
                  <a:schemeClr val="tx1"/>
                </a:solidFill>
              </a:rPr>
              <a:t>經辦人員         覆核         主任、襄</a:t>
            </a:r>
            <a:r>
              <a:rPr lang="en-US" altLang="zh-TW" sz="1600">
                <a:solidFill>
                  <a:schemeClr val="tx1"/>
                </a:solidFill>
              </a:rPr>
              <a:t>(</a:t>
            </a:r>
            <a:r>
              <a:rPr lang="zh-TW" altLang="en-US" sz="1600">
                <a:solidFill>
                  <a:schemeClr val="tx1"/>
                </a:solidFill>
              </a:rPr>
              <a:t>副</a:t>
            </a:r>
            <a:r>
              <a:rPr lang="en-US" altLang="zh-TW" sz="1600">
                <a:solidFill>
                  <a:schemeClr val="tx1"/>
                </a:solidFill>
              </a:rPr>
              <a:t>)</a:t>
            </a:r>
            <a:r>
              <a:rPr lang="zh-TW" altLang="en-US" sz="1600">
                <a:solidFill>
                  <a:schemeClr val="tx1"/>
                </a:solidFill>
              </a:rPr>
              <a:t>理         總幹事、經理  </a:t>
            </a:r>
            <a:endParaRPr lang="zh-TW" altLang="en-US" sz="1600">
              <a:solidFill>
                <a:schemeClr val="tx1"/>
              </a:solidFill>
              <a:latin typeface="Arial" charset="0"/>
              <a:ea typeface="新細明體" pitchFamily="18" charset="-120"/>
            </a:endParaRPr>
          </a:p>
        </p:txBody>
      </p:sp>
    </p:spTree>
  </p:cSld>
  <p:clrMapOvr>
    <a:masterClrMapping/>
  </p:clrMapOvr>
  <p:transition spd="med">
    <p:wipe dir="d"/>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0"/>
          </p:nvPr>
        </p:nvSpPr>
        <p:spPr/>
        <p:txBody>
          <a:bodyPr/>
          <a:lstStyle/>
          <a:p>
            <a:pPr>
              <a:defRPr/>
            </a:pPr>
            <a:r>
              <a:rPr lang="en-US" altLang="zh-TW"/>
              <a:t>- </a:t>
            </a:r>
            <a:fld id="{45D398FB-6F24-452B-A1B8-FDA689E2E65A}" type="slidenum">
              <a:rPr lang="en-US" altLang="zh-TW"/>
              <a:pPr>
                <a:defRPr/>
              </a:pPr>
              <a:t>122</a:t>
            </a:fld>
            <a:r>
              <a:rPr lang="en-US" altLang="zh-TW"/>
              <a:t> -</a:t>
            </a:r>
          </a:p>
        </p:txBody>
      </p:sp>
      <p:sp>
        <p:nvSpPr>
          <p:cNvPr id="44035" name="Rectangle 2"/>
          <p:cNvSpPr>
            <a:spLocks noChangeArrowheads="1"/>
          </p:cNvSpPr>
          <p:nvPr/>
        </p:nvSpPr>
        <p:spPr bwMode="auto">
          <a:xfrm>
            <a:off x="228600" y="101600"/>
            <a:ext cx="5756275" cy="519113"/>
          </a:xfrm>
          <a:prstGeom prst="rect">
            <a:avLst/>
          </a:prstGeom>
          <a:noFill/>
          <a:ln w="9525">
            <a:noFill/>
            <a:miter lim="800000"/>
            <a:headEnd/>
            <a:tailEnd/>
          </a:ln>
        </p:spPr>
        <p:txBody>
          <a:bodyPr wrap="none">
            <a:spAutoFit/>
          </a:bodyPr>
          <a:lstStyle/>
          <a:p>
            <a:pPr algn="l" eaLnBrk="0" hangingPunct="0">
              <a:lnSpc>
                <a:spcPct val="100000"/>
              </a:lnSpc>
              <a:spcBef>
                <a:spcPct val="0"/>
              </a:spcBef>
            </a:pPr>
            <a:r>
              <a:rPr lang="zh-TW" altLang="en-US" sz="2800">
                <a:solidFill>
                  <a:schemeClr val="tx1"/>
                </a:solidFill>
                <a:latin typeface="Arial" charset="0"/>
              </a:rPr>
              <a:t>政策性農業專案貸款查驗報告表</a:t>
            </a:r>
            <a:r>
              <a:rPr lang="en-US" altLang="zh-TW" sz="2800">
                <a:solidFill>
                  <a:schemeClr val="tx1"/>
                </a:solidFill>
                <a:latin typeface="Arial" charset="0"/>
              </a:rPr>
              <a:t>(</a:t>
            </a:r>
            <a:r>
              <a:rPr lang="zh-TW" altLang="en-US" sz="2800">
                <a:solidFill>
                  <a:schemeClr val="tx1"/>
                </a:solidFill>
                <a:latin typeface="Arial" charset="0"/>
              </a:rPr>
              <a:t>續</a:t>
            </a:r>
            <a:r>
              <a:rPr lang="en-US" altLang="zh-TW" sz="2800">
                <a:solidFill>
                  <a:schemeClr val="tx1"/>
                </a:solidFill>
                <a:latin typeface="Arial" charset="0"/>
              </a:rPr>
              <a:t>)</a:t>
            </a:r>
          </a:p>
        </p:txBody>
      </p:sp>
      <p:sp>
        <p:nvSpPr>
          <p:cNvPr id="44036" name="Rectangle 3"/>
          <p:cNvSpPr>
            <a:spLocks noChangeArrowheads="1"/>
          </p:cNvSpPr>
          <p:nvPr/>
        </p:nvSpPr>
        <p:spPr bwMode="auto">
          <a:xfrm>
            <a:off x="755650" y="3141663"/>
            <a:ext cx="7920038" cy="792162"/>
          </a:xfrm>
          <a:prstGeom prst="rect">
            <a:avLst/>
          </a:prstGeom>
          <a:solidFill>
            <a:srgbClr val="FFFFFF"/>
          </a:solidFill>
          <a:ln w="9525" cap="rnd">
            <a:solidFill>
              <a:srgbClr val="000000"/>
            </a:solidFill>
            <a:prstDash val="sysDot"/>
            <a:miter lim="800000"/>
            <a:headEnd/>
            <a:tailEnd/>
          </a:ln>
        </p:spPr>
        <p:txBody>
          <a:bodyPr/>
          <a:lstStyle/>
          <a:p>
            <a:pPr algn="l">
              <a:lnSpc>
                <a:spcPct val="100000"/>
              </a:lnSpc>
              <a:spcBef>
                <a:spcPct val="0"/>
              </a:spcBef>
            </a:pPr>
            <a:r>
              <a:rPr lang="zh-TW" altLang="en-US" sz="1200" b="0">
                <a:solidFill>
                  <a:schemeClr val="tx1"/>
                </a:solidFill>
                <a:cs typeface="Times New Roman" pitchFamily="18" charset="0"/>
              </a:rPr>
              <a:t>資本支出憑證編號</a:t>
            </a:r>
            <a:r>
              <a:rPr lang="en-US" altLang="zh-TW" sz="1200" b="0">
                <a:solidFill>
                  <a:schemeClr val="tx1"/>
                </a:solidFill>
                <a:cs typeface="Times New Roman" pitchFamily="18" charset="0"/>
              </a:rPr>
              <a:t>:</a:t>
            </a:r>
            <a:endParaRPr lang="en-US" altLang="zh-TW" sz="1100" b="0">
              <a:solidFill>
                <a:schemeClr val="tx1"/>
              </a:solidFill>
              <a:latin typeface="Arial" charset="0"/>
              <a:ea typeface="新細明體" pitchFamily="18" charset="-120"/>
              <a:cs typeface="Times New Roman" pitchFamily="18" charset="0"/>
            </a:endParaRPr>
          </a:p>
          <a:p>
            <a:pPr algn="l" eaLnBrk="0" hangingPunct="0">
              <a:lnSpc>
                <a:spcPct val="100000"/>
              </a:lnSpc>
              <a:spcBef>
                <a:spcPct val="0"/>
              </a:spcBef>
            </a:pPr>
            <a:r>
              <a:rPr lang="zh-TW" altLang="en-US" sz="1200" b="0">
                <a:solidFill>
                  <a:schemeClr val="tx1"/>
                </a:solidFill>
                <a:cs typeface="Times New Roman" pitchFamily="18" charset="0"/>
              </a:rPr>
              <a:t>黏貼處</a:t>
            </a:r>
            <a:endParaRPr lang="zh-TW" altLang="en-US" sz="1800" b="0">
              <a:solidFill>
                <a:schemeClr val="tx1"/>
              </a:solidFill>
              <a:latin typeface="Arial" charset="0"/>
              <a:ea typeface="新細明體" pitchFamily="18" charset="-120"/>
            </a:endParaRPr>
          </a:p>
        </p:txBody>
      </p:sp>
      <p:sp>
        <p:nvSpPr>
          <p:cNvPr id="49158" name="Rectangle 5"/>
          <p:cNvSpPr>
            <a:spLocks noChangeArrowheads="1"/>
          </p:cNvSpPr>
          <p:nvPr/>
        </p:nvSpPr>
        <p:spPr bwMode="auto">
          <a:xfrm>
            <a:off x="539750" y="706438"/>
            <a:ext cx="8353425" cy="2309812"/>
          </a:xfrm>
          <a:prstGeom prst="rect">
            <a:avLst/>
          </a:prstGeom>
          <a:noFill/>
          <a:ln w="9525">
            <a:noFill/>
            <a:miter lim="800000"/>
            <a:headEnd/>
            <a:tailEnd/>
          </a:ln>
        </p:spPr>
        <p:txBody>
          <a:bodyPr anchor="ctr">
            <a:spAutoFit/>
          </a:bodyPr>
          <a:lstStyle/>
          <a:p>
            <a:pPr algn="l">
              <a:lnSpc>
                <a:spcPct val="100000"/>
              </a:lnSpc>
              <a:spcBef>
                <a:spcPct val="0"/>
              </a:spcBef>
              <a:defRPr/>
            </a:pPr>
            <a:r>
              <a:rPr lang="zh-TW" altLang="en-US" sz="1800" dirty="0">
                <a:solidFill>
                  <a:schemeClr val="tx1"/>
                </a:solidFill>
                <a:cs typeface="Times New Roman" pitchFamily="18" charset="0"/>
              </a:rPr>
              <a:t>備註：</a:t>
            </a:r>
          </a:p>
          <a:p>
            <a:pPr marL="265113" indent="-265113" algn="l" eaLnBrk="0" hangingPunct="0">
              <a:lnSpc>
                <a:spcPct val="100000"/>
              </a:lnSpc>
              <a:spcBef>
                <a:spcPct val="0"/>
              </a:spcBef>
              <a:defRPr/>
            </a:pPr>
            <a:r>
              <a:rPr lang="en-US" altLang="zh-TW" sz="1800" dirty="0">
                <a:solidFill>
                  <a:schemeClr val="tx1"/>
                </a:solidFill>
                <a:cs typeface="Times New Roman" pitchFamily="18" charset="0"/>
              </a:rPr>
              <a:t>1.</a:t>
            </a:r>
            <a:r>
              <a:rPr lang="zh-TW" altLang="en-US" sz="1800" dirty="0">
                <a:solidFill>
                  <a:schemeClr val="tx1"/>
                </a:solidFill>
                <a:cs typeface="Times New Roman" pitchFamily="18" charset="0"/>
              </a:rPr>
              <a:t>辦理政策性農業專案貸款辦法第</a:t>
            </a:r>
            <a:r>
              <a:rPr lang="en-US" altLang="zh-TW" sz="1800" dirty="0">
                <a:solidFill>
                  <a:schemeClr val="tx1"/>
                </a:solidFill>
                <a:cs typeface="Times New Roman" pitchFamily="18" charset="0"/>
              </a:rPr>
              <a:t>28</a:t>
            </a:r>
            <a:r>
              <a:rPr lang="zh-TW" altLang="en-US" sz="1800" dirty="0">
                <a:solidFill>
                  <a:schemeClr val="tx1"/>
                </a:solidFill>
                <a:cs typeface="Times New Roman" pitchFamily="18" charset="0"/>
              </a:rPr>
              <a:t>條第</a:t>
            </a:r>
            <a:r>
              <a:rPr lang="en-US" altLang="zh-TW" sz="1800" dirty="0">
                <a:solidFill>
                  <a:schemeClr val="tx1"/>
                </a:solidFill>
                <a:cs typeface="Times New Roman" pitchFamily="18" charset="0"/>
              </a:rPr>
              <a:t>2</a:t>
            </a:r>
            <a:r>
              <a:rPr lang="zh-TW" altLang="en-US" sz="1800" dirty="0">
                <a:solidFill>
                  <a:schemeClr val="tx1"/>
                </a:solidFill>
                <a:cs typeface="Times New Roman" pitchFamily="18" charset="0"/>
              </a:rPr>
              <a:t>項及農業發展基金貸款作業規範第</a:t>
            </a:r>
            <a:r>
              <a:rPr lang="en-US" altLang="zh-TW" sz="1800" dirty="0">
                <a:solidFill>
                  <a:schemeClr val="tx1"/>
                </a:solidFill>
                <a:cs typeface="Times New Roman" pitchFamily="18" charset="0"/>
              </a:rPr>
              <a:t>18</a:t>
            </a:r>
            <a:r>
              <a:rPr lang="zh-TW" altLang="en-US" sz="1800" dirty="0">
                <a:solidFill>
                  <a:schemeClr val="tx1"/>
                </a:solidFill>
                <a:cs typeface="Times New Roman" pitchFamily="18" charset="0"/>
              </a:rPr>
              <a:t>點第</a:t>
            </a:r>
            <a:r>
              <a:rPr lang="en-US" altLang="zh-TW" sz="1800" dirty="0">
                <a:solidFill>
                  <a:schemeClr val="tx1"/>
                </a:solidFill>
                <a:cs typeface="Times New Roman" pitchFamily="18" charset="0"/>
              </a:rPr>
              <a:t>2</a:t>
            </a:r>
            <a:r>
              <a:rPr lang="zh-TW" altLang="en-US" sz="1800" dirty="0">
                <a:solidFill>
                  <a:schemeClr val="tx1"/>
                </a:solidFill>
                <a:cs typeface="Times New Roman" pitchFamily="18" charset="0"/>
              </a:rPr>
              <a:t>項規定，如發現借款人未依貸款用途運用、未實際經營或經營狀況違反辦理政策性農業專案貸款辦法第</a:t>
            </a:r>
            <a:r>
              <a:rPr lang="en-US" altLang="zh-TW" sz="1800" dirty="0">
                <a:solidFill>
                  <a:schemeClr val="tx1"/>
                </a:solidFill>
                <a:cs typeface="Times New Roman" pitchFamily="18" charset="0"/>
              </a:rPr>
              <a:t>21</a:t>
            </a:r>
            <a:r>
              <a:rPr lang="zh-TW" altLang="en-US" sz="1800" dirty="0">
                <a:solidFill>
                  <a:schemeClr val="tx1"/>
                </a:solidFill>
                <a:cs typeface="Times New Roman" pitchFamily="18" charset="0"/>
              </a:rPr>
              <a:t>條、擴大家庭農場經營規模協助農民購買耕地貸款辦法第</a:t>
            </a:r>
            <a:r>
              <a:rPr lang="en-US" altLang="zh-TW" sz="1800" dirty="0">
                <a:solidFill>
                  <a:schemeClr val="tx1"/>
                </a:solidFill>
                <a:cs typeface="Times New Roman" pitchFamily="18" charset="0"/>
              </a:rPr>
              <a:t>17</a:t>
            </a:r>
            <a:r>
              <a:rPr lang="zh-TW" altLang="en-US" sz="1800" dirty="0">
                <a:solidFill>
                  <a:schemeClr val="tx1"/>
                </a:solidFill>
                <a:cs typeface="Times New Roman" pitchFamily="18" charset="0"/>
              </a:rPr>
              <a:t>條或農業天然災害救助辦法第</a:t>
            </a:r>
            <a:r>
              <a:rPr lang="en-US" altLang="zh-TW" sz="1800" dirty="0">
                <a:solidFill>
                  <a:schemeClr val="tx1"/>
                </a:solidFill>
                <a:cs typeface="Times New Roman" pitchFamily="18" charset="0"/>
              </a:rPr>
              <a:t>26</a:t>
            </a:r>
            <a:r>
              <a:rPr lang="zh-TW" altLang="en-US" sz="1800" dirty="0">
                <a:solidFill>
                  <a:schemeClr val="tx1"/>
                </a:solidFill>
                <a:cs typeface="Times New Roman" pitchFamily="18" charset="0"/>
              </a:rPr>
              <a:t>條規定者，貸款經辦機構應督促限期改正，無法改正或未依限改正者，應收回其貸款。</a:t>
            </a:r>
          </a:p>
          <a:p>
            <a:pPr algn="l" eaLnBrk="0" hangingPunct="0">
              <a:lnSpc>
                <a:spcPct val="100000"/>
              </a:lnSpc>
              <a:spcBef>
                <a:spcPct val="0"/>
              </a:spcBef>
              <a:defRPr/>
            </a:pPr>
            <a:r>
              <a:rPr lang="en-US" altLang="zh-TW" sz="1800" dirty="0">
                <a:solidFill>
                  <a:schemeClr val="tx1"/>
                </a:solidFill>
                <a:cs typeface="Times New Roman" pitchFamily="18" charset="0"/>
              </a:rPr>
              <a:t>2.</a:t>
            </a:r>
            <a:r>
              <a:rPr lang="zh-TW" altLang="en-US" sz="1800" dirty="0">
                <a:solidFill>
                  <a:schemeClr val="tx1"/>
                </a:solidFill>
                <a:cs typeface="Times New Roman" pitchFamily="18" charset="0"/>
              </a:rPr>
              <a:t>資本支出憑證應逐項徵提，該憑證品項內容應與申貸用途一致。</a:t>
            </a:r>
          </a:p>
          <a:p>
            <a:pPr algn="l" eaLnBrk="0" hangingPunct="0">
              <a:lnSpc>
                <a:spcPct val="100000"/>
              </a:lnSpc>
              <a:spcBef>
                <a:spcPct val="0"/>
              </a:spcBef>
              <a:defRPr/>
            </a:pPr>
            <a:r>
              <a:rPr lang="en-US" altLang="zh-TW" sz="1800" dirty="0">
                <a:solidFill>
                  <a:schemeClr val="tx1"/>
                </a:solidFill>
                <a:cs typeface="Times New Roman" pitchFamily="18" charset="0"/>
              </a:rPr>
              <a:t>3.</a:t>
            </a:r>
            <a:r>
              <a:rPr lang="zh-TW" altLang="en-US" sz="1800" dirty="0">
                <a:solidFill>
                  <a:schemeClr val="tx1"/>
                </a:solidFill>
                <a:cs typeface="Times New Roman" pitchFamily="18" charset="0"/>
              </a:rPr>
              <a:t>照片應能清楚顯示標的物及附近地貌，並附拍攝日期及文字說明。</a:t>
            </a:r>
          </a:p>
        </p:txBody>
      </p:sp>
      <p:sp>
        <p:nvSpPr>
          <p:cNvPr id="44038" name="Rectangle 6"/>
          <p:cNvSpPr>
            <a:spLocks noChangeArrowheads="1"/>
          </p:cNvSpPr>
          <p:nvPr/>
        </p:nvSpPr>
        <p:spPr bwMode="auto">
          <a:xfrm>
            <a:off x="-4518025" y="1555750"/>
            <a:ext cx="260350" cy="731838"/>
          </a:xfrm>
          <a:prstGeom prst="rect">
            <a:avLst/>
          </a:prstGeom>
          <a:noFill/>
          <a:ln w="9525">
            <a:noFill/>
            <a:miter lim="800000"/>
            <a:headEnd/>
            <a:tailEnd/>
          </a:ln>
        </p:spPr>
        <p:txBody>
          <a:bodyPr wrap="none" anchor="ctr">
            <a:spAutoFit/>
          </a:bodyPr>
          <a:lstStyle/>
          <a:p>
            <a:pPr algn="l">
              <a:lnSpc>
                <a:spcPct val="100000"/>
              </a:lnSpc>
              <a:spcBef>
                <a:spcPct val="0"/>
              </a:spcBef>
            </a:pPr>
            <a:endParaRPr lang="en-US" altLang="zh-TW" sz="1200" b="0">
              <a:solidFill>
                <a:schemeClr val="tx1"/>
              </a:solidFill>
              <a:cs typeface="Times New Roman" pitchFamily="18" charset="0"/>
            </a:endParaRPr>
          </a:p>
          <a:p>
            <a:pPr algn="l" eaLnBrk="0" hangingPunct="0">
              <a:lnSpc>
                <a:spcPct val="100000"/>
              </a:lnSpc>
              <a:spcBef>
                <a:spcPct val="0"/>
              </a:spcBef>
            </a:pPr>
            <a:r>
              <a:rPr lang="en-US" altLang="zh-TW" sz="1200" b="0">
                <a:solidFill>
                  <a:schemeClr val="tx1"/>
                </a:solidFill>
                <a:cs typeface="Times New Roman" pitchFamily="18" charset="0"/>
              </a:rPr>
              <a:t> </a:t>
            </a:r>
            <a:endParaRPr lang="en-US" altLang="zh-TW" sz="1100" b="0">
              <a:solidFill>
                <a:schemeClr val="tx1"/>
              </a:solidFill>
              <a:latin typeface="Arial" charset="0"/>
              <a:ea typeface="新細明體" pitchFamily="18" charset="-120"/>
              <a:cs typeface="Times New Roman" pitchFamily="18" charset="0"/>
            </a:endParaRPr>
          </a:p>
          <a:p>
            <a:pPr algn="l" eaLnBrk="0" hangingPunct="0">
              <a:lnSpc>
                <a:spcPct val="100000"/>
              </a:lnSpc>
              <a:spcBef>
                <a:spcPct val="0"/>
              </a:spcBef>
            </a:pPr>
            <a:endParaRPr lang="en-US" altLang="zh-TW" sz="1800" b="0">
              <a:solidFill>
                <a:schemeClr val="tx1"/>
              </a:solidFill>
              <a:latin typeface="Arial" charset="0"/>
              <a:ea typeface="新細明體" pitchFamily="18" charset="-120"/>
              <a:cs typeface="Times New Roman" pitchFamily="18" charset="0"/>
            </a:endParaRPr>
          </a:p>
        </p:txBody>
      </p:sp>
      <p:sp>
        <p:nvSpPr>
          <p:cNvPr id="44039" name="Rectangle 7"/>
          <p:cNvSpPr>
            <a:spLocks noChangeArrowheads="1"/>
          </p:cNvSpPr>
          <p:nvPr/>
        </p:nvSpPr>
        <p:spPr bwMode="auto">
          <a:xfrm>
            <a:off x="-4670425" y="2287588"/>
            <a:ext cx="9144000" cy="0"/>
          </a:xfrm>
          <a:prstGeom prst="rect">
            <a:avLst/>
          </a:prstGeom>
          <a:noFill/>
          <a:ln w="9525">
            <a:noFill/>
            <a:miter lim="800000"/>
            <a:headEnd/>
            <a:tailEnd/>
          </a:ln>
        </p:spPr>
        <p:txBody>
          <a:bodyPr wrap="none" anchor="ctr">
            <a:spAutoFit/>
          </a:bodyPr>
          <a:lstStyle/>
          <a:p>
            <a:pPr algn="l">
              <a:lnSpc>
                <a:spcPct val="100000"/>
              </a:lnSpc>
              <a:spcBef>
                <a:spcPct val="0"/>
              </a:spcBef>
            </a:pPr>
            <a:endParaRPr lang="zh-TW" altLang="zh-TW" sz="1800" b="0">
              <a:solidFill>
                <a:schemeClr val="tx1"/>
              </a:solidFill>
              <a:latin typeface="Arial" charset="0"/>
              <a:ea typeface="新細明體" pitchFamily="18" charset="-120"/>
            </a:endParaRPr>
          </a:p>
        </p:txBody>
      </p:sp>
      <p:sp>
        <p:nvSpPr>
          <p:cNvPr id="44040" name="Rectangle 11"/>
          <p:cNvSpPr>
            <a:spLocks noChangeArrowheads="1"/>
          </p:cNvSpPr>
          <p:nvPr/>
        </p:nvSpPr>
        <p:spPr bwMode="auto">
          <a:xfrm>
            <a:off x="0" y="0"/>
            <a:ext cx="9144000" cy="457200"/>
          </a:xfrm>
          <a:prstGeom prst="rect">
            <a:avLst/>
          </a:prstGeom>
          <a:noFill/>
          <a:ln w="9525" algn="ctr">
            <a:noFill/>
            <a:prstDash val="dash"/>
            <a:miter lim="800000"/>
            <a:headEnd/>
            <a:tailEnd/>
          </a:ln>
        </p:spPr>
        <p:txBody>
          <a:bodyPr vert="eaVert" wrap="none" anchor="ctr">
            <a:spAutoFit/>
          </a:bodyPr>
          <a:lstStyle/>
          <a:p>
            <a:pPr eaLnBrk="0" hangingPunct="0"/>
            <a:endParaRPr lang="zh-TW" altLang="zh-TW"/>
          </a:p>
        </p:txBody>
      </p:sp>
      <p:sp>
        <p:nvSpPr>
          <p:cNvPr id="44041" name="Rectangle 12"/>
          <p:cNvSpPr>
            <a:spLocks noChangeArrowheads="1"/>
          </p:cNvSpPr>
          <p:nvPr/>
        </p:nvSpPr>
        <p:spPr bwMode="auto">
          <a:xfrm>
            <a:off x="0" y="0"/>
            <a:ext cx="9144000" cy="457200"/>
          </a:xfrm>
          <a:prstGeom prst="rect">
            <a:avLst/>
          </a:prstGeom>
          <a:noFill/>
          <a:ln w="9525" algn="ctr">
            <a:noFill/>
            <a:prstDash val="dash"/>
            <a:miter lim="800000"/>
            <a:headEnd/>
            <a:tailEnd/>
          </a:ln>
        </p:spPr>
        <p:txBody>
          <a:bodyPr vert="eaVert" wrap="none" anchor="ctr">
            <a:spAutoFit/>
          </a:bodyPr>
          <a:lstStyle/>
          <a:p>
            <a:pPr eaLnBrk="0" hangingPunct="0"/>
            <a:endParaRPr lang="zh-TW" altLang="zh-TW"/>
          </a:p>
        </p:txBody>
      </p:sp>
      <p:sp>
        <p:nvSpPr>
          <p:cNvPr id="44042" name="Rectangle 13"/>
          <p:cNvSpPr>
            <a:spLocks noChangeArrowheads="1"/>
          </p:cNvSpPr>
          <p:nvPr/>
        </p:nvSpPr>
        <p:spPr bwMode="auto">
          <a:xfrm>
            <a:off x="785786" y="4221163"/>
            <a:ext cx="7975627" cy="1800225"/>
          </a:xfrm>
          <a:prstGeom prst="rect">
            <a:avLst/>
          </a:prstGeom>
          <a:solidFill>
            <a:srgbClr val="FFFFFF"/>
          </a:solidFill>
          <a:ln w="9525" cap="rnd">
            <a:solidFill>
              <a:srgbClr val="000000"/>
            </a:solidFill>
            <a:prstDash val="sysDot"/>
            <a:miter lim="800000"/>
            <a:headEnd/>
            <a:tailEnd/>
          </a:ln>
        </p:spPr>
        <p:txBody>
          <a:bodyPr/>
          <a:lstStyle/>
          <a:p>
            <a:pPr algn="l"/>
            <a:r>
              <a:rPr lang="zh-TW" altLang="en-US" sz="1200" b="0" dirty="0"/>
              <a:t>查驗</a:t>
            </a:r>
            <a:r>
              <a:rPr lang="zh-TW" altLang="en-US" sz="1200" b="0" dirty="0" smtClean="0"/>
              <a:t>照片</a:t>
            </a:r>
            <a:r>
              <a:rPr lang="zh-TW" altLang="en-US" sz="1200" b="0" dirty="0"/>
              <a:t>編號</a:t>
            </a:r>
            <a:r>
              <a:rPr lang="en-US" altLang="zh-TW" sz="1200" b="0" dirty="0"/>
              <a:t>:       </a:t>
            </a:r>
            <a:r>
              <a:rPr lang="en-US" altLang="zh-TW" sz="1200" b="0" dirty="0">
                <a:solidFill>
                  <a:srgbClr val="000000"/>
                </a:solidFill>
              </a:rPr>
              <a:t>  </a:t>
            </a:r>
            <a:r>
              <a:rPr lang="zh-TW" altLang="en-US" sz="1200" b="0" u="sng" dirty="0">
                <a:solidFill>
                  <a:srgbClr val="000000"/>
                </a:solidFill>
              </a:rPr>
              <a:t>拍攝日期：</a:t>
            </a:r>
            <a:r>
              <a:rPr lang="zh-TW" altLang="en-US" sz="1200" b="0" dirty="0">
                <a:solidFill>
                  <a:srgbClr val="000000"/>
                </a:solidFill>
              </a:rPr>
              <a:t>            </a:t>
            </a:r>
            <a:r>
              <a:rPr lang="zh-TW" altLang="en-US" sz="1200" b="0" u="sng" dirty="0">
                <a:solidFill>
                  <a:srgbClr val="000000"/>
                </a:solidFill>
              </a:rPr>
              <a:t>拍攝地點、地號：</a:t>
            </a:r>
            <a:endParaRPr lang="zh-TW" altLang="en-US" sz="1200" b="0" dirty="0"/>
          </a:p>
          <a:p>
            <a:pPr algn="l"/>
            <a:r>
              <a:rPr lang="zh-TW" altLang="en-US" sz="1200" b="0" dirty="0"/>
              <a:t>黏貼處</a:t>
            </a:r>
          </a:p>
          <a:p>
            <a:pPr algn="l"/>
            <a:endParaRPr lang="zh-TW" altLang="en-US" sz="1200" b="0" dirty="0"/>
          </a:p>
          <a:p>
            <a:pPr algn="l"/>
            <a:r>
              <a:rPr lang="zh-TW" altLang="en-US" sz="1200" b="0" dirty="0"/>
              <a:t>說明：                                                          </a:t>
            </a:r>
            <a:endParaRPr lang="zh-TW" altLang="zh-TW" sz="1200" dirty="0"/>
          </a:p>
          <a:p>
            <a:r>
              <a:rPr lang="en-US" altLang="zh-TW" sz="1200" dirty="0"/>
              <a:t> </a:t>
            </a:r>
            <a:endParaRPr lang="zh-TW" altLang="zh-TW" sz="1200" dirty="0"/>
          </a:p>
          <a:p>
            <a:r>
              <a:rPr lang="en-US" altLang="zh-TW" sz="1200" dirty="0"/>
              <a:t>       </a:t>
            </a:r>
            <a:r>
              <a:rPr lang="en-US" altLang="zh-TW" sz="1200" u="sng" dirty="0"/>
              <a:t>                                                                          </a:t>
            </a:r>
            <a:r>
              <a:rPr lang="zh-TW" altLang="en-US" sz="1200" b="0" u="sng" dirty="0"/>
              <a:t>                                                                         </a:t>
            </a:r>
            <a:endParaRPr lang="zh-TW" altLang="en-US" sz="1300" dirty="0"/>
          </a:p>
          <a:p>
            <a:pPr lvl="1" algn="just">
              <a:lnSpc>
                <a:spcPct val="136000"/>
              </a:lnSpc>
            </a:pPr>
            <a:endParaRPr lang="zh-TW" altLang="en-US" sz="1200" b="0" dirty="0"/>
          </a:p>
          <a:p>
            <a:pPr algn="l">
              <a:lnSpc>
                <a:spcPct val="128000"/>
              </a:lnSpc>
              <a:spcBef>
                <a:spcPts val="450"/>
              </a:spcBef>
            </a:pPr>
            <a:r>
              <a:rPr lang="zh-TW" altLang="en-US" sz="1200" b="0" dirty="0"/>
              <a:t>       </a:t>
            </a:r>
            <a:r>
              <a:rPr lang="zh-TW" altLang="en-US" sz="1200" b="0" u="sng" dirty="0"/>
              <a:t>                                                                          </a:t>
            </a:r>
            <a:endParaRPr lang="zh-TW" dirty="0"/>
          </a:p>
        </p:txBody>
      </p:sp>
      <p:sp>
        <p:nvSpPr>
          <p:cNvPr id="44043" name="Rectangle 14"/>
          <p:cNvSpPr>
            <a:spLocks noChangeArrowheads="1"/>
          </p:cNvSpPr>
          <p:nvPr/>
        </p:nvSpPr>
        <p:spPr bwMode="auto">
          <a:xfrm>
            <a:off x="1187450" y="6092825"/>
            <a:ext cx="3108325" cy="231775"/>
          </a:xfrm>
          <a:prstGeom prst="rect">
            <a:avLst/>
          </a:prstGeom>
          <a:noFill/>
          <a:ln w="9525" algn="ctr">
            <a:noFill/>
            <a:prstDash val="dash"/>
            <a:miter lim="800000"/>
            <a:headEnd/>
            <a:tailEnd/>
          </a:ln>
        </p:spPr>
        <p:txBody>
          <a:bodyPr wrap="none" anchor="ctr">
            <a:spAutoFit/>
          </a:bodyPr>
          <a:lstStyle/>
          <a:p>
            <a:pPr indent="228600" eaLnBrk="0" hangingPunct="0"/>
            <a:r>
              <a:rPr lang="zh-TW" sz="1200">
                <a:solidFill>
                  <a:srgbClr val="000000"/>
                </a:solidFill>
                <a:cs typeface="Times New Roman" pitchFamily="18" charset="0"/>
              </a:rPr>
              <a:t>註</a:t>
            </a:r>
            <a:r>
              <a:rPr lang="en-US" altLang="zh-TW" sz="1200">
                <a:solidFill>
                  <a:srgbClr val="000000"/>
                </a:solidFill>
                <a:cs typeface="Times New Roman" pitchFamily="18" charset="0"/>
              </a:rPr>
              <a:t>:</a:t>
            </a:r>
            <a:r>
              <a:rPr lang="zh-TW" altLang="en-US" sz="1200">
                <a:solidFill>
                  <a:srgbClr val="000000"/>
                </a:solidFill>
                <a:cs typeface="Times New Roman" pitchFamily="18" charset="0"/>
              </a:rPr>
              <a:t>如本表欄位不敷使用，請影印續填。</a:t>
            </a:r>
            <a:endParaRPr lang="zh-TW" altLang="en-US"/>
          </a:p>
        </p:txBody>
      </p:sp>
    </p:spTree>
  </p:cSld>
  <p:clrMapOvr>
    <a:masterClrMapping/>
  </p:clrMapOvr>
  <p:transition spd="med">
    <p:wipe dir="d"/>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123</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556890"/>
          <a:ext cx="8136706" cy="4968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124</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4"/>
          <a:ext cx="8136706" cy="4968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125</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4"/>
          <a:ext cx="8136706" cy="4968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1692275" y="1857375"/>
            <a:ext cx="5522913" cy="34290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fontAlgn="auto">
              <a:spcBef>
                <a:spcPts val="0"/>
              </a:spcBef>
              <a:spcAft>
                <a:spcPts val="0"/>
              </a:spcAft>
              <a:defRPr/>
            </a:pPr>
            <a:endParaRPr kumimoji="0" lang="zh-TW" altLang="en-US"/>
          </a:p>
        </p:txBody>
      </p:sp>
      <p:sp>
        <p:nvSpPr>
          <p:cNvPr id="22" name="文字方塊 21"/>
          <p:cNvSpPr txBox="1"/>
          <p:nvPr/>
        </p:nvSpPr>
        <p:spPr>
          <a:xfrm>
            <a:off x="107950" y="2509838"/>
            <a:ext cx="1439863" cy="539750"/>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nchor="ctr">
            <a:spAutoFit/>
          </a:bodyPr>
          <a:lstStyle/>
          <a:p>
            <a:pPr fontAlgn="auto">
              <a:spcBef>
                <a:spcPts val="0"/>
              </a:spcBef>
              <a:spcAft>
                <a:spcPts val="0"/>
              </a:spcAft>
              <a:defRPr/>
            </a:pPr>
            <a:r>
              <a:rPr kumimoji="0" lang="zh-TW" altLang="en-US" sz="1400" dirty="0">
                <a:latin typeface="標楷體" pitchFamily="65" charset="-120"/>
              </a:rPr>
              <a:t>買受人名稱或姓名，應為借款人。</a:t>
            </a:r>
          </a:p>
        </p:txBody>
      </p:sp>
      <p:sp>
        <p:nvSpPr>
          <p:cNvPr id="25" name="文字方塊 24"/>
          <p:cNvSpPr txBox="1"/>
          <p:nvPr/>
        </p:nvSpPr>
        <p:spPr>
          <a:xfrm>
            <a:off x="179388" y="3455988"/>
            <a:ext cx="1260475" cy="579437"/>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algn="l" fontAlgn="auto">
              <a:spcBef>
                <a:spcPts val="0"/>
              </a:spcBef>
              <a:spcAft>
                <a:spcPts val="0"/>
              </a:spcAft>
              <a:defRPr/>
            </a:pPr>
            <a:r>
              <a:rPr kumimoji="0" lang="zh-TW" altLang="en-US" sz="1400" dirty="0">
                <a:latin typeface="標楷體" pitchFamily="65" charset="-120"/>
              </a:rPr>
              <a:t>交易品項、數量應與貸款用途相符。</a:t>
            </a:r>
          </a:p>
        </p:txBody>
      </p:sp>
      <p:cxnSp>
        <p:nvCxnSpPr>
          <p:cNvPr id="28" name="直線單箭頭接點 27"/>
          <p:cNvCxnSpPr/>
          <p:nvPr/>
        </p:nvCxnSpPr>
        <p:spPr>
          <a:xfrm flipV="1">
            <a:off x="6786563" y="2270125"/>
            <a:ext cx="457200" cy="1587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1" name="文字方塊 30"/>
          <p:cNvSpPr txBox="1"/>
          <p:nvPr/>
        </p:nvSpPr>
        <p:spPr>
          <a:xfrm>
            <a:off x="7286625" y="1857375"/>
            <a:ext cx="1462088" cy="579438"/>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algn="l" fontAlgn="auto">
              <a:spcBef>
                <a:spcPts val="0"/>
              </a:spcBef>
              <a:spcAft>
                <a:spcPts val="0"/>
              </a:spcAft>
              <a:defRPr/>
            </a:pPr>
            <a:r>
              <a:rPr kumimoji="0" lang="zh-TW" altLang="en-US" sz="1400" dirty="0">
                <a:latin typeface="標楷體" pitchFamily="65" charset="-120"/>
              </a:rPr>
              <a:t>實際收訖款項日期，請注意必須晚於申貸日。</a:t>
            </a:r>
          </a:p>
        </p:txBody>
      </p:sp>
      <p:sp>
        <p:nvSpPr>
          <p:cNvPr id="35" name="文字方塊 34"/>
          <p:cNvSpPr txBox="1"/>
          <p:nvPr/>
        </p:nvSpPr>
        <p:spPr>
          <a:xfrm>
            <a:off x="7286625" y="2928938"/>
            <a:ext cx="1462088" cy="1870075"/>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fontAlgn="auto">
              <a:spcBef>
                <a:spcPts val="0"/>
              </a:spcBef>
              <a:spcAft>
                <a:spcPts val="0"/>
              </a:spcAft>
              <a:defRPr/>
            </a:pPr>
            <a:r>
              <a:rPr kumimoji="0" lang="zh-TW" altLang="en-US" sz="1400" dirty="0">
                <a:latin typeface="標楷體" pitchFamily="65" charset="-120"/>
              </a:rPr>
              <a:t>出賣人資料：</a:t>
            </a:r>
            <a:endParaRPr kumimoji="0" lang="en-US" altLang="zh-TW" sz="1400" dirty="0">
              <a:latin typeface="標楷體" pitchFamily="65" charset="-120"/>
            </a:endParaRPr>
          </a:p>
          <a:p>
            <a:pPr algn="l" fontAlgn="auto">
              <a:spcBef>
                <a:spcPts val="0"/>
              </a:spcBef>
              <a:spcAft>
                <a:spcPts val="0"/>
              </a:spcAft>
              <a:defRPr/>
            </a:pPr>
            <a:r>
              <a:rPr kumimoji="0" lang="zh-TW" altLang="en-US" sz="1400" dirty="0">
                <a:latin typeface="標楷體" pitchFamily="65" charset="-120"/>
              </a:rPr>
              <a:t>應載明名稱、統一編號、負責人姓名、聯絡電話及地址，並應蓋有商號或公司或其他法人之章戳</a:t>
            </a:r>
            <a:r>
              <a:rPr kumimoji="0" lang="en-US" altLang="zh-TW" sz="1400" dirty="0">
                <a:latin typeface="標楷體" pitchFamily="65" charset="-120"/>
              </a:rPr>
              <a:t>(</a:t>
            </a:r>
            <a:r>
              <a:rPr kumimoji="0" lang="zh-TW" altLang="en-US" sz="1400" dirty="0">
                <a:latin typeface="標楷體" pitchFamily="65" charset="-120"/>
              </a:rPr>
              <a:t>如章戳無負責人姓名，應加蓋負責人私章或簽名</a:t>
            </a:r>
            <a:r>
              <a:rPr kumimoji="0" lang="en-US" altLang="zh-TW" sz="1400" dirty="0">
                <a:latin typeface="標楷體" pitchFamily="65" charset="-120"/>
              </a:rPr>
              <a:t>)</a:t>
            </a:r>
            <a:r>
              <a:rPr kumimoji="0" lang="zh-TW" altLang="en-US" sz="1400" dirty="0">
                <a:latin typeface="標楷體" pitchFamily="65" charset="-120"/>
              </a:rPr>
              <a:t>。</a:t>
            </a:r>
          </a:p>
        </p:txBody>
      </p:sp>
      <p:sp>
        <p:nvSpPr>
          <p:cNvPr id="33800" name="文字方塊 37"/>
          <p:cNvSpPr txBox="1">
            <a:spLocks noChangeArrowheads="1"/>
          </p:cNvSpPr>
          <p:nvPr/>
        </p:nvSpPr>
        <p:spPr bwMode="auto">
          <a:xfrm>
            <a:off x="1714500" y="357188"/>
            <a:ext cx="6286500" cy="523875"/>
          </a:xfrm>
          <a:prstGeom prst="rect">
            <a:avLst/>
          </a:prstGeom>
          <a:noFill/>
          <a:ln w="9525">
            <a:noFill/>
            <a:miter lim="800000"/>
            <a:headEnd/>
            <a:tailEnd/>
          </a:ln>
        </p:spPr>
        <p:txBody>
          <a:bodyPr>
            <a:spAutoFit/>
          </a:bodyPr>
          <a:lstStyle/>
          <a:p>
            <a:r>
              <a:rPr kumimoji="0" lang="zh-TW" altLang="en-US" sz="2800"/>
              <a:t>非統一發票之支付憑證填載方式</a:t>
            </a:r>
            <a:r>
              <a:rPr kumimoji="0" lang="en-US" altLang="zh-TW" sz="2800"/>
              <a:t>(</a:t>
            </a:r>
            <a:r>
              <a:rPr kumimoji="0" lang="zh-TW" altLang="en-US" sz="2800"/>
              <a:t>範例</a:t>
            </a:r>
            <a:r>
              <a:rPr kumimoji="0" lang="en-US" altLang="zh-TW" sz="2800"/>
              <a:t>1)          </a:t>
            </a:r>
            <a:endParaRPr kumimoji="0" lang="zh-TW" altLang="en-US" sz="2800"/>
          </a:p>
        </p:txBody>
      </p:sp>
      <p:pic>
        <p:nvPicPr>
          <p:cNvPr id="33801" name="Picture 2"/>
          <p:cNvPicPr>
            <a:picLocks noGrp="1" noChangeAspect="1" noChangeArrowheads="1"/>
          </p:cNvPicPr>
          <p:nvPr>
            <p:ph idx="1"/>
          </p:nvPr>
        </p:nvPicPr>
        <p:blipFill>
          <a:blip r:embed="rId2" cstate="print"/>
          <a:srcRect/>
          <a:stretch>
            <a:fillRect/>
          </a:stretch>
        </p:blipFill>
        <p:spPr>
          <a:xfrm>
            <a:off x="1706563" y="2076450"/>
            <a:ext cx="5153025" cy="3168650"/>
          </a:xfrm>
        </p:spPr>
      </p:pic>
      <p:sp>
        <p:nvSpPr>
          <p:cNvPr id="13" name="矩形 12"/>
          <p:cNvSpPr/>
          <p:nvPr/>
        </p:nvSpPr>
        <p:spPr>
          <a:xfrm>
            <a:off x="4624388" y="2147888"/>
            <a:ext cx="2184400" cy="2190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sp>
        <p:nvSpPr>
          <p:cNvPr id="16" name="矩形 15"/>
          <p:cNvSpPr/>
          <p:nvPr/>
        </p:nvSpPr>
        <p:spPr>
          <a:xfrm>
            <a:off x="1857375" y="2571750"/>
            <a:ext cx="1143000" cy="21431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cxnSp>
        <p:nvCxnSpPr>
          <p:cNvPr id="17" name="直線單箭頭接點 16"/>
          <p:cNvCxnSpPr/>
          <p:nvPr/>
        </p:nvCxnSpPr>
        <p:spPr>
          <a:xfrm flipH="1" flipV="1">
            <a:off x="1547813" y="2708275"/>
            <a:ext cx="309562" cy="793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2" name="群組 32"/>
          <p:cNvGrpSpPr>
            <a:grpSpLocks/>
          </p:cNvGrpSpPr>
          <p:nvPr/>
        </p:nvGrpSpPr>
        <p:grpSpPr bwMode="auto">
          <a:xfrm>
            <a:off x="1500188" y="2786063"/>
            <a:ext cx="3592512" cy="2343150"/>
            <a:chOff x="2073694" y="2928934"/>
            <a:chExt cx="3641314" cy="2286016"/>
          </a:xfrm>
        </p:grpSpPr>
        <p:sp>
          <p:nvSpPr>
            <p:cNvPr id="23" name="矩形 22"/>
            <p:cNvSpPr/>
            <p:nvPr/>
          </p:nvSpPr>
          <p:spPr>
            <a:xfrm>
              <a:off x="2572504" y="2928934"/>
              <a:ext cx="3142504" cy="228601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cxnSp>
          <p:nvCxnSpPr>
            <p:cNvPr id="24" name="直線單箭頭接點 23"/>
            <p:cNvCxnSpPr/>
            <p:nvPr/>
          </p:nvCxnSpPr>
          <p:spPr>
            <a:xfrm rot="10800000">
              <a:off x="2073694" y="3858209"/>
              <a:ext cx="498810" cy="154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cxnSp>
        <p:nvCxnSpPr>
          <p:cNvPr id="37" name="直線單箭頭接點 36"/>
          <p:cNvCxnSpPr/>
          <p:nvPr/>
        </p:nvCxnSpPr>
        <p:spPr>
          <a:xfrm>
            <a:off x="6715125" y="3500438"/>
            <a:ext cx="500063" cy="158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直線單箭頭接點 25"/>
          <p:cNvCxnSpPr/>
          <p:nvPr/>
        </p:nvCxnSpPr>
        <p:spPr>
          <a:xfrm rot="5400000" flipH="1" flipV="1">
            <a:off x="3278982" y="5364956"/>
            <a:ext cx="444500" cy="158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9" name="文字方塊 28"/>
          <p:cNvSpPr txBox="1"/>
          <p:nvPr/>
        </p:nvSpPr>
        <p:spPr>
          <a:xfrm>
            <a:off x="2786063" y="5643563"/>
            <a:ext cx="2786062" cy="5238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fontAlgn="auto">
              <a:spcBef>
                <a:spcPts val="0"/>
              </a:spcBef>
              <a:spcAft>
                <a:spcPts val="0"/>
              </a:spcAft>
              <a:defRPr/>
            </a:pPr>
            <a:r>
              <a:rPr kumimoji="0" lang="zh-TW" altLang="en-US" sz="1400" dirty="0">
                <a:latin typeface="標楷體" pitchFamily="65" charset="-120"/>
              </a:rPr>
              <a:t>金額不以大寫為必要，但應與上列各品項加總之金額相同</a:t>
            </a:r>
          </a:p>
        </p:txBody>
      </p:sp>
      <p:cxnSp>
        <p:nvCxnSpPr>
          <p:cNvPr id="30" name="直線單箭頭接點 29"/>
          <p:cNvCxnSpPr/>
          <p:nvPr/>
        </p:nvCxnSpPr>
        <p:spPr>
          <a:xfrm>
            <a:off x="3419475" y="1560513"/>
            <a:ext cx="0" cy="57308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9" name="文字方塊 38"/>
          <p:cNvSpPr txBox="1"/>
          <p:nvPr/>
        </p:nvSpPr>
        <p:spPr>
          <a:xfrm>
            <a:off x="2000250" y="1271588"/>
            <a:ext cx="5143500" cy="307975"/>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fontAlgn="auto">
              <a:spcBef>
                <a:spcPts val="0"/>
              </a:spcBef>
              <a:spcAft>
                <a:spcPts val="0"/>
              </a:spcAft>
              <a:defRPr/>
            </a:pPr>
            <a:r>
              <a:rPr kumimoji="0" lang="zh-TW" altLang="en-US" sz="1400" dirty="0">
                <a:latin typeface="標楷體" pitchFamily="65" charset="-120"/>
              </a:rPr>
              <a:t>除統一發票外，其餘之憑證得為收據、收款證明、收款憑證等。</a:t>
            </a:r>
          </a:p>
        </p:txBody>
      </p:sp>
      <p:pic>
        <p:nvPicPr>
          <p:cNvPr id="33811" name="Picture 3"/>
          <p:cNvPicPr>
            <a:picLocks noChangeAspect="1" noChangeArrowheads="1"/>
          </p:cNvPicPr>
          <p:nvPr/>
        </p:nvPicPr>
        <p:blipFill>
          <a:blip r:embed="rId3" cstate="print"/>
          <a:srcRect/>
          <a:stretch>
            <a:fillRect/>
          </a:stretch>
        </p:blipFill>
        <p:spPr bwMode="auto">
          <a:xfrm>
            <a:off x="6143625" y="4686300"/>
            <a:ext cx="466725" cy="393700"/>
          </a:xfrm>
          <a:prstGeom prst="rect">
            <a:avLst/>
          </a:prstGeom>
          <a:noFill/>
          <a:ln w="9525">
            <a:noFill/>
            <a:miter lim="800000"/>
            <a:headEnd/>
            <a:tailEnd/>
          </a:ln>
        </p:spPr>
      </p:pic>
      <p:sp>
        <p:nvSpPr>
          <p:cNvPr id="32" name="文字方塊 31"/>
          <p:cNvSpPr txBox="1"/>
          <p:nvPr/>
        </p:nvSpPr>
        <p:spPr>
          <a:xfrm>
            <a:off x="250825" y="5529263"/>
            <a:ext cx="1979613" cy="83026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spAutoFit/>
          </a:bodyPr>
          <a:lstStyle/>
          <a:p>
            <a:pPr algn="l" fontAlgn="auto">
              <a:spcBef>
                <a:spcPts val="0"/>
              </a:spcBef>
              <a:spcAft>
                <a:spcPts val="0"/>
              </a:spcAft>
              <a:defRPr/>
            </a:pPr>
            <a:r>
              <a:rPr kumimoji="0" lang="zh-TW" altLang="en-US" sz="2000" dirty="0">
                <a:latin typeface="標楷體" pitchFamily="65" charset="-120"/>
              </a:rPr>
              <a:t>全部支付憑證總金額應大於或等於核貸金額</a:t>
            </a:r>
            <a:r>
              <a:rPr kumimoji="0" lang="zh-TW" altLang="en-US" dirty="0">
                <a:latin typeface="標楷體" pitchFamily="65" charset="-120"/>
              </a:rPr>
              <a:t>。</a:t>
            </a:r>
            <a:endParaRPr kumimoji="0" lang="zh-TW" altLang="en-US" dirty="0"/>
          </a:p>
        </p:txBody>
      </p:sp>
      <p:sp>
        <p:nvSpPr>
          <p:cNvPr id="27" name="矩形 26"/>
          <p:cNvSpPr/>
          <p:nvPr/>
        </p:nvSpPr>
        <p:spPr>
          <a:xfrm>
            <a:off x="5143500" y="4714875"/>
            <a:ext cx="928688" cy="3571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sp>
        <p:nvSpPr>
          <p:cNvPr id="36" name="矩形 35"/>
          <p:cNvSpPr/>
          <p:nvPr/>
        </p:nvSpPr>
        <p:spPr>
          <a:xfrm>
            <a:off x="5143500" y="3286125"/>
            <a:ext cx="1509713" cy="18319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sp>
        <p:nvSpPr>
          <p:cNvPr id="34" name="投影片編號版面配置區 33"/>
          <p:cNvSpPr>
            <a:spLocks noGrp="1"/>
          </p:cNvSpPr>
          <p:nvPr>
            <p:ph type="sldNum" sz="quarter" idx="10"/>
          </p:nvPr>
        </p:nvSpPr>
        <p:spPr/>
        <p:txBody>
          <a:bodyPr/>
          <a:lstStyle/>
          <a:p>
            <a:pPr>
              <a:defRPr/>
            </a:pPr>
            <a:r>
              <a:rPr lang="en-US" altLang="zh-TW" smtClean="0"/>
              <a:t>- </a:t>
            </a:r>
            <a:fld id="{3CCF15DD-54AC-4F28-B679-B7BF7CAC5B58}" type="slidenum">
              <a:rPr lang="en-US" altLang="zh-TW" smtClean="0"/>
              <a:pPr>
                <a:defRPr/>
              </a:pPr>
              <a:t>126</a:t>
            </a:fld>
            <a:r>
              <a:rPr lang="en-US" altLang="zh-TW" smtClean="0"/>
              <a:t> -</a:t>
            </a:r>
            <a:endParaRPr lang="en-US" altLang="zh-TW"/>
          </a:p>
        </p:txBody>
      </p:sp>
    </p:spTree>
  </p:cSld>
  <p:clrMapOvr>
    <a:masterClrMapping/>
  </p:clrMapOvr>
  <p:transition spd="med">
    <p:wipe dir="d"/>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1835150" y="1844675"/>
            <a:ext cx="5329238" cy="360045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anchor="ctr"/>
          <a:lstStyle/>
          <a:p>
            <a:pPr fontAlgn="auto">
              <a:spcBef>
                <a:spcPts val="0"/>
              </a:spcBef>
              <a:spcAft>
                <a:spcPts val="0"/>
              </a:spcAft>
              <a:defRPr/>
            </a:pPr>
            <a:endParaRPr kumimoji="0" lang="zh-TW" altLang="en-US"/>
          </a:p>
        </p:txBody>
      </p:sp>
      <p:pic>
        <p:nvPicPr>
          <p:cNvPr id="34819" name="圖片 26" descr="收據.jpg"/>
          <p:cNvPicPr>
            <a:picLocks noChangeAspect="1"/>
          </p:cNvPicPr>
          <p:nvPr/>
        </p:nvPicPr>
        <p:blipFill>
          <a:blip r:embed="rId2" cstate="print"/>
          <a:srcRect l="22438" t="6580" r="20863" b="12146"/>
          <a:stretch>
            <a:fillRect/>
          </a:stretch>
        </p:blipFill>
        <p:spPr bwMode="auto">
          <a:xfrm>
            <a:off x="2051050" y="1916113"/>
            <a:ext cx="4972050" cy="3457575"/>
          </a:xfrm>
          <a:prstGeom prst="rect">
            <a:avLst/>
          </a:prstGeom>
          <a:noFill/>
          <a:ln w="9525">
            <a:noFill/>
            <a:miter lim="800000"/>
            <a:headEnd/>
            <a:tailEnd/>
          </a:ln>
        </p:spPr>
      </p:pic>
      <p:sp>
        <p:nvSpPr>
          <p:cNvPr id="22" name="文字方塊 21"/>
          <p:cNvSpPr txBox="1"/>
          <p:nvPr/>
        </p:nvSpPr>
        <p:spPr>
          <a:xfrm>
            <a:off x="179388" y="2060575"/>
            <a:ext cx="1512887" cy="417513"/>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algn="l" fontAlgn="auto">
              <a:spcBef>
                <a:spcPts val="0"/>
              </a:spcBef>
              <a:spcAft>
                <a:spcPts val="0"/>
              </a:spcAft>
              <a:defRPr/>
            </a:pPr>
            <a:r>
              <a:rPr kumimoji="0" lang="zh-TW" altLang="en-US" sz="1400" dirty="0">
                <a:latin typeface="標楷體" pitchFamily="65" charset="-120"/>
              </a:rPr>
              <a:t>買受人名稱或姓名，應為借款人。</a:t>
            </a:r>
          </a:p>
        </p:txBody>
      </p:sp>
      <p:sp>
        <p:nvSpPr>
          <p:cNvPr id="25" name="文字方塊 24"/>
          <p:cNvSpPr txBox="1"/>
          <p:nvPr/>
        </p:nvSpPr>
        <p:spPr>
          <a:xfrm>
            <a:off x="179388" y="3068638"/>
            <a:ext cx="1512887" cy="579437"/>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algn="l" fontAlgn="auto">
              <a:spcBef>
                <a:spcPts val="0"/>
              </a:spcBef>
              <a:spcAft>
                <a:spcPts val="0"/>
              </a:spcAft>
              <a:defRPr/>
            </a:pPr>
            <a:r>
              <a:rPr kumimoji="0" lang="zh-TW" altLang="en-US" sz="1400" dirty="0">
                <a:latin typeface="標楷體" pitchFamily="65" charset="-120"/>
              </a:rPr>
              <a:t>交易品項、數量應與貸款用途相符。</a:t>
            </a:r>
          </a:p>
        </p:txBody>
      </p:sp>
      <p:sp>
        <p:nvSpPr>
          <p:cNvPr id="31" name="文字方塊 30"/>
          <p:cNvSpPr txBox="1"/>
          <p:nvPr/>
        </p:nvSpPr>
        <p:spPr>
          <a:xfrm>
            <a:off x="2843213" y="5589588"/>
            <a:ext cx="2160587" cy="417512"/>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algn="l" fontAlgn="auto">
              <a:spcBef>
                <a:spcPts val="0"/>
              </a:spcBef>
              <a:spcAft>
                <a:spcPts val="0"/>
              </a:spcAft>
              <a:defRPr/>
            </a:pPr>
            <a:r>
              <a:rPr kumimoji="0" lang="zh-TW" altLang="en-US" sz="1400" dirty="0">
                <a:latin typeface="標楷體" pitchFamily="65" charset="-120"/>
              </a:rPr>
              <a:t>實際收訖款項日期，請注意必須晚於申貸日。</a:t>
            </a:r>
          </a:p>
        </p:txBody>
      </p:sp>
      <p:sp>
        <p:nvSpPr>
          <p:cNvPr id="35" name="文字方塊 34"/>
          <p:cNvSpPr txBox="1"/>
          <p:nvPr/>
        </p:nvSpPr>
        <p:spPr>
          <a:xfrm>
            <a:off x="7286625" y="2193925"/>
            <a:ext cx="1606550" cy="2838450"/>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algn="l" fontAlgn="auto">
              <a:spcBef>
                <a:spcPts val="0"/>
              </a:spcBef>
              <a:spcAft>
                <a:spcPts val="0"/>
              </a:spcAft>
              <a:defRPr/>
            </a:pPr>
            <a:r>
              <a:rPr kumimoji="0" lang="zh-TW" altLang="en-US" sz="1400" dirty="0">
                <a:latin typeface="標楷體" pitchFamily="65" charset="-120"/>
              </a:rPr>
              <a:t>出賣人資料</a:t>
            </a:r>
            <a:endParaRPr kumimoji="0" lang="en-US" altLang="zh-TW" sz="1400" dirty="0">
              <a:latin typeface="標楷體" pitchFamily="65" charset="-120"/>
            </a:endParaRPr>
          </a:p>
          <a:p>
            <a:pPr algn="l" fontAlgn="auto">
              <a:spcBef>
                <a:spcPts val="0"/>
              </a:spcBef>
              <a:spcAft>
                <a:spcPts val="0"/>
              </a:spcAft>
              <a:defRPr/>
            </a:pPr>
            <a:r>
              <a:rPr kumimoji="0" lang="en-US" altLang="zh-TW" sz="1400" dirty="0">
                <a:latin typeface="標楷體" pitchFamily="65" charset="-120"/>
              </a:rPr>
              <a:t>1.</a:t>
            </a:r>
            <a:r>
              <a:rPr kumimoji="0" lang="zh-TW" altLang="en-US" sz="1400" dirty="0">
                <a:latin typeface="標楷體" pitchFamily="65" charset="-120"/>
              </a:rPr>
              <a:t>自然人：</a:t>
            </a:r>
            <a:endParaRPr kumimoji="0" lang="en-US" altLang="zh-TW" sz="1400" dirty="0">
              <a:latin typeface="標楷體" pitchFamily="65" charset="-120"/>
            </a:endParaRPr>
          </a:p>
          <a:p>
            <a:pPr marL="174625" indent="-174625" algn="l" fontAlgn="auto">
              <a:spcBef>
                <a:spcPts val="0"/>
              </a:spcBef>
              <a:spcAft>
                <a:spcPts val="0"/>
              </a:spcAft>
              <a:defRPr/>
            </a:pPr>
            <a:r>
              <a:rPr kumimoji="0" lang="en-US" altLang="zh-TW" sz="1400" dirty="0">
                <a:latin typeface="標楷體" pitchFamily="65" charset="-120"/>
              </a:rPr>
              <a:t>  </a:t>
            </a:r>
            <a:r>
              <a:rPr kumimoji="0" lang="zh-TW" altLang="en-US" sz="1400" dirty="0">
                <a:latin typeface="標楷體" pitchFamily="65" charset="-120"/>
              </a:rPr>
              <a:t>應載明姓名、身分證字號、聯絡電話及地址，並</a:t>
            </a:r>
            <a:r>
              <a:rPr kumimoji="0" lang="en-US" altLang="zh-TW" sz="1400" dirty="0">
                <a:latin typeface="標楷體" pitchFamily="65" charset="-120"/>
              </a:rPr>
              <a:t>  </a:t>
            </a:r>
            <a:r>
              <a:rPr kumimoji="0" lang="zh-TW" altLang="en-US" sz="1400" dirty="0">
                <a:latin typeface="標楷體" pitchFamily="65" charset="-120"/>
              </a:rPr>
              <a:t>應簽名或蓋章。</a:t>
            </a:r>
          </a:p>
          <a:p>
            <a:pPr algn="l" fontAlgn="auto">
              <a:spcBef>
                <a:spcPts val="0"/>
              </a:spcBef>
              <a:spcAft>
                <a:spcPts val="0"/>
              </a:spcAft>
              <a:defRPr/>
            </a:pPr>
            <a:r>
              <a:rPr kumimoji="0" lang="en-US" altLang="zh-TW" sz="1400" dirty="0">
                <a:latin typeface="標楷體" pitchFamily="65" charset="-120"/>
              </a:rPr>
              <a:t>2.</a:t>
            </a:r>
            <a:r>
              <a:rPr kumimoji="0" lang="zh-TW" altLang="en-US" sz="1400" dirty="0">
                <a:latin typeface="標楷體" pitchFamily="65" charset="-120"/>
              </a:rPr>
              <a:t>商號、公司或其</a:t>
            </a:r>
            <a:endParaRPr kumimoji="0" lang="en-US" altLang="zh-TW" sz="1400" dirty="0">
              <a:latin typeface="標楷體" pitchFamily="65" charset="-120"/>
            </a:endParaRPr>
          </a:p>
          <a:p>
            <a:pPr marL="174625" algn="l" fontAlgn="auto">
              <a:spcBef>
                <a:spcPts val="0"/>
              </a:spcBef>
              <a:spcAft>
                <a:spcPts val="0"/>
              </a:spcAft>
              <a:defRPr/>
            </a:pPr>
            <a:r>
              <a:rPr kumimoji="0" lang="zh-TW" altLang="en-US" sz="1400" dirty="0">
                <a:latin typeface="標楷體" pitchFamily="65" charset="-120"/>
              </a:rPr>
              <a:t>他法人：應載明</a:t>
            </a:r>
            <a:endParaRPr kumimoji="0" lang="en-US" altLang="zh-TW" sz="1400" dirty="0">
              <a:latin typeface="標楷體" pitchFamily="65" charset="-120"/>
            </a:endParaRPr>
          </a:p>
          <a:p>
            <a:pPr marL="174625" algn="l" fontAlgn="auto">
              <a:spcBef>
                <a:spcPts val="0"/>
              </a:spcBef>
              <a:spcAft>
                <a:spcPts val="0"/>
              </a:spcAft>
              <a:defRPr/>
            </a:pPr>
            <a:r>
              <a:rPr kumimoji="0" lang="zh-TW" altLang="en-US" sz="1400" dirty="0">
                <a:latin typeface="標楷體" pitchFamily="65" charset="-120"/>
              </a:rPr>
              <a:t>名稱、統一編號、</a:t>
            </a:r>
            <a:endParaRPr kumimoji="0" lang="en-US" altLang="zh-TW" sz="1400" dirty="0">
              <a:latin typeface="標楷體" pitchFamily="65" charset="-120"/>
            </a:endParaRPr>
          </a:p>
          <a:p>
            <a:pPr marL="174625" algn="l" fontAlgn="auto">
              <a:spcBef>
                <a:spcPts val="0"/>
              </a:spcBef>
              <a:spcAft>
                <a:spcPts val="0"/>
              </a:spcAft>
              <a:defRPr/>
            </a:pPr>
            <a:r>
              <a:rPr kumimoji="0" lang="zh-TW" altLang="en-US" sz="1400" dirty="0">
                <a:latin typeface="標楷體" pitchFamily="65" charset="-120"/>
              </a:rPr>
              <a:t>負責人姓名、聯絡電話及地址，</a:t>
            </a:r>
            <a:endParaRPr kumimoji="0" lang="en-US" altLang="zh-TW" sz="1400" dirty="0">
              <a:latin typeface="標楷體" pitchFamily="65" charset="-120"/>
            </a:endParaRPr>
          </a:p>
          <a:p>
            <a:pPr marL="174625" algn="l" fontAlgn="auto">
              <a:spcBef>
                <a:spcPts val="0"/>
              </a:spcBef>
              <a:spcAft>
                <a:spcPts val="0"/>
              </a:spcAft>
              <a:defRPr/>
            </a:pPr>
            <a:r>
              <a:rPr kumimoji="0" lang="zh-TW" altLang="en-US" sz="1400" dirty="0">
                <a:latin typeface="標楷體" pitchFamily="65" charset="-120"/>
              </a:rPr>
              <a:t>並應蓋有商號或  </a:t>
            </a:r>
            <a:endParaRPr kumimoji="0" lang="en-US" altLang="zh-TW" sz="1400" dirty="0">
              <a:latin typeface="標楷體" pitchFamily="65" charset="-120"/>
            </a:endParaRPr>
          </a:p>
          <a:p>
            <a:pPr marL="174625" algn="l" fontAlgn="auto">
              <a:spcBef>
                <a:spcPts val="0"/>
              </a:spcBef>
              <a:spcAft>
                <a:spcPts val="0"/>
              </a:spcAft>
              <a:defRPr/>
            </a:pPr>
            <a:r>
              <a:rPr kumimoji="0" lang="zh-TW" altLang="en-US" sz="1400" dirty="0">
                <a:latin typeface="標楷體" pitchFamily="65" charset="-120"/>
              </a:rPr>
              <a:t>公司或其他法人</a:t>
            </a:r>
            <a:endParaRPr kumimoji="0" lang="en-US" altLang="zh-TW" sz="1400" dirty="0">
              <a:latin typeface="標楷體" pitchFamily="65" charset="-120"/>
            </a:endParaRPr>
          </a:p>
          <a:p>
            <a:pPr marL="174625" algn="l" fontAlgn="auto">
              <a:spcBef>
                <a:spcPts val="0"/>
              </a:spcBef>
              <a:spcAft>
                <a:spcPts val="0"/>
              </a:spcAft>
              <a:defRPr/>
            </a:pPr>
            <a:r>
              <a:rPr kumimoji="0" lang="zh-TW" altLang="en-US" sz="1400" dirty="0">
                <a:latin typeface="標楷體" pitchFamily="65" charset="-120"/>
              </a:rPr>
              <a:t>之章戳</a:t>
            </a:r>
            <a:r>
              <a:rPr kumimoji="0" lang="en-US" altLang="zh-TW" sz="1400" dirty="0">
                <a:latin typeface="標楷體" pitchFamily="65" charset="-120"/>
              </a:rPr>
              <a:t>(</a:t>
            </a:r>
            <a:r>
              <a:rPr kumimoji="0" lang="zh-TW" altLang="en-US" sz="1400" dirty="0">
                <a:latin typeface="標楷體" pitchFamily="65" charset="-120"/>
              </a:rPr>
              <a:t>如章戳無負責人姓名，應加蓋負責人私章或簽名</a:t>
            </a:r>
            <a:r>
              <a:rPr kumimoji="0" lang="en-US" altLang="zh-TW" sz="1400" dirty="0">
                <a:latin typeface="標楷體" pitchFamily="65" charset="-120"/>
              </a:rPr>
              <a:t>)</a:t>
            </a:r>
            <a:r>
              <a:rPr kumimoji="0" lang="zh-TW" altLang="en-US" sz="1400" dirty="0">
                <a:latin typeface="標楷體" pitchFamily="65" charset="-120"/>
              </a:rPr>
              <a:t>。</a:t>
            </a:r>
          </a:p>
        </p:txBody>
      </p:sp>
      <p:sp>
        <p:nvSpPr>
          <p:cNvPr id="34824" name="文字方塊 37"/>
          <p:cNvSpPr txBox="1">
            <a:spLocks noChangeArrowheads="1"/>
          </p:cNvSpPr>
          <p:nvPr/>
        </p:nvSpPr>
        <p:spPr bwMode="auto">
          <a:xfrm>
            <a:off x="1714500" y="357188"/>
            <a:ext cx="6286500" cy="523875"/>
          </a:xfrm>
          <a:prstGeom prst="rect">
            <a:avLst/>
          </a:prstGeom>
          <a:noFill/>
          <a:ln w="9525">
            <a:noFill/>
            <a:miter lim="800000"/>
            <a:headEnd/>
            <a:tailEnd/>
          </a:ln>
        </p:spPr>
        <p:txBody>
          <a:bodyPr>
            <a:spAutoFit/>
          </a:bodyPr>
          <a:lstStyle/>
          <a:p>
            <a:r>
              <a:rPr kumimoji="0" lang="zh-TW" altLang="en-US" sz="2800"/>
              <a:t>非統一發票之支付憑證填載方式</a:t>
            </a:r>
            <a:r>
              <a:rPr kumimoji="0" lang="en-US" altLang="zh-TW" sz="2800"/>
              <a:t>(</a:t>
            </a:r>
            <a:r>
              <a:rPr kumimoji="0" lang="zh-TW" altLang="en-US" sz="2800"/>
              <a:t>範例</a:t>
            </a:r>
            <a:r>
              <a:rPr kumimoji="0" lang="en-US" altLang="zh-TW" sz="2800"/>
              <a:t>2)          </a:t>
            </a:r>
            <a:endParaRPr kumimoji="0" lang="zh-TW" altLang="en-US" sz="2800"/>
          </a:p>
        </p:txBody>
      </p:sp>
      <p:sp>
        <p:nvSpPr>
          <p:cNvPr id="13" name="矩形 12"/>
          <p:cNvSpPr/>
          <p:nvPr/>
        </p:nvSpPr>
        <p:spPr>
          <a:xfrm>
            <a:off x="2484438" y="5084763"/>
            <a:ext cx="3743325" cy="2889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sp>
        <p:nvSpPr>
          <p:cNvPr id="16" name="矩形 15"/>
          <p:cNvSpPr/>
          <p:nvPr/>
        </p:nvSpPr>
        <p:spPr>
          <a:xfrm>
            <a:off x="2700338" y="2205038"/>
            <a:ext cx="3384550" cy="2873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cxnSp>
        <p:nvCxnSpPr>
          <p:cNvPr id="17" name="直線單箭頭接點 16"/>
          <p:cNvCxnSpPr>
            <a:stCxn id="16" idx="1"/>
          </p:cNvCxnSpPr>
          <p:nvPr/>
        </p:nvCxnSpPr>
        <p:spPr>
          <a:xfrm flipH="1">
            <a:off x="1692275" y="2349500"/>
            <a:ext cx="1008063"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2" name="群組 32"/>
          <p:cNvGrpSpPr>
            <a:grpSpLocks/>
          </p:cNvGrpSpPr>
          <p:nvPr/>
        </p:nvGrpSpPr>
        <p:grpSpPr bwMode="auto">
          <a:xfrm>
            <a:off x="1763713" y="2781300"/>
            <a:ext cx="5046662" cy="1079500"/>
            <a:chOff x="2334062" y="2773682"/>
            <a:chExt cx="5043705" cy="1274643"/>
          </a:xfrm>
        </p:grpSpPr>
        <p:sp>
          <p:nvSpPr>
            <p:cNvPr id="23" name="矩形 22"/>
            <p:cNvSpPr/>
            <p:nvPr/>
          </p:nvSpPr>
          <p:spPr>
            <a:xfrm>
              <a:off x="2621231" y="2773682"/>
              <a:ext cx="4756536" cy="127464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cxnSp>
          <p:nvCxnSpPr>
            <p:cNvPr id="24" name="直線單箭頭接點 23"/>
            <p:cNvCxnSpPr/>
            <p:nvPr/>
          </p:nvCxnSpPr>
          <p:spPr>
            <a:xfrm flipH="1" flipV="1">
              <a:off x="2334062" y="3619071"/>
              <a:ext cx="298275" cy="937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cxnSp>
        <p:nvCxnSpPr>
          <p:cNvPr id="37" name="直線單箭頭接點 36"/>
          <p:cNvCxnSpPr/>
          <p:nvPr/>
        </p:nvCxnSpPr>
        <p:spPr>
          <a:xfrm>
            <a:off x="6659563" y="4437063"/>
            <a:ext cx="500062" cy="158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直線單箭頭接點 25"/>
          <p:cNvCxnSpPr/>
          <p:nvPr/>
        </p:nvCxnSpPr>
        <p:spPr>
          <a:xfrm flipV="1">
            <a:off x="3492500" y="5300663"/>
            <a:ext cx="1588" cy="2889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9" name="文字方塊 28"/>
          <p:cNvSpPr txBox="1"/>
          <p:nvPr/>
        </p:nvSpPr>
        <p:spPr>
          <a:xfrm>
            <a:off x="179388" y="4149725"/>
            <a:ext cx="1512887" cy="741363"/>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algn="l" fontAlgn="auto">
              <a:spcBef>
                <a:spcPts val="0"/>
              </a:spcBef>
              <a:spcAft>
                <a:spcPts val="0"/>
              </a:spcAft>
              <a:defRPr/>
            </a:pPr>
            <a:r>
              <a:rPr kumimoji="0" lang="zh-TW" altLang="en-US" sz="1400" dirty="0">
                <a:latin typeface="標楷體" pitchFamily="65" charset="-120"/>
              </a:rPr>
              <a:t>金額不以大寫為必要，但應與上列各品項加總之金額相同。</a:t>
            </a:r>
          </a:p>
        </p:txBody>
      </p:sp>
      <p:pic>
        <p:nvPicPr>
          <p:cNvPr id="34832" name="Picture 2"/>
          <p:cNvPicPr>
            <a:picLocks noChangeAspect="1" noChangeArrowheads="1"/>
          </p:cNvPicPr>
          <p:nvPr/>
        </p:nvPicPr>
        <p:blipFill>
          <a:blip r:embed="rId3" cstate="print"/>
          <a:srcRect/>
          <a:stretch>
            <a:fillRect/>
          </a:stretch>
        </p:blipFill>
        <p:spPr bwMode="auto">
          <a:xfrm>
            <a:off x="4067175" y="4005263"/>
            <a:ext cx="374650" cy="387350"/>
          </a:xfrm>
          <a:prstGeom prst="rect">
            <a:avLst/>
          </a:prstGeom>
          <a:noFill/>
          <a:ln w="9525">
            <a:noFill/>
            <a:miter lim="800000"/>
            <a:headEnd/>
            <a:tailEnd/>
          </a:ln>
        </p:spPr>
      </p:pic>
      <p:cxnSp>
        <p:nvCxnSpPr>
          <p:cNvPr id="30" name="直線單箭頭接點 29"/>
          <p:cNvCxnSpPr/>
          <p:nvPr/>
        </p:nvCxnSpPr>
        <p:spPr>
          <a:xfrm rot="5400000">
            <a:off x="4177507" y="1734344"/>
            <a:ext cx="501650" cy="158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3" name="直線單箭頭接點 42"/>
          <p:cNvCxnSpPr>
            <a:endCxn id="29" idx="3"/>
          </p:cNvCxnSpPr>
          <p:nvPr/>
        </p:nvCxnSpPr>
        <p:spPr>
          <a:xfrm flipH="1">
            <a:off x="1692275" y="3933825"/>
            <a:ext cx="576263" cy="58578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2339975" y="4076700"/>
            <a:ext cx="4313238" cy="10080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zh-TW" altLang="en-US"/>
          </a:p>
        </p:txBody>
      </p:sp>
      <p:sp>
        <p:nvSpPr>
          <p:cNvPr id="57" name="文字方塊 56"/>
          <p:cNvSpPr txBox="1"/>
          <p:nvPr/>
        </p:nvSpPr>
        <p:spPr>
          <a:xfrm>
            <a:off x="250825" y="5602288"/>
            <a:ext cx="1800225" cy="78422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spAutoFit/>
          </a:bodyPr>
          <a:lstStyle/>
          <a:p>
            <a:pPr algn="l" fontAlgn="auto">
              <a:spcBef>
                <a:spcPts val="0"/>
              </a:spcBef>
              <a:spcAft>
                <a:spcPts val="0"/>
              </a:spcAft>
              <a:defRPr/>
            </a:pPr>
            <a:r>
              <a:rPr kumimoji="0" lang="zh-TW" altLang="en-US" sz="1800" dirty="0">
                <a:latin typeface="標楷體" pitchFamily="65" charset="-120"/>
              </a:rPr>
              <a:t>全部支付憑證總金額應大於或等於核貸金額</a:t>
            </a:r>
            <a:r>
              <a:rPr kumimoji="0" lang="zh-TW" altLang="en-US" dirty="0">
                <a:latin typeface="標楷體" pitchFamily="65" charset="-120"/>
              </a:rPr>
              <a:t>。</a:t>
            </a:r>
            <a:endParaRPr kumimoji="0" lang="zh-TW" altLang="en-US" dirty="0"/>
          </a:p>
        </p:txBody>
      </p:sp>
      <p:sp>
        <p:nvSpPr>
          <p:cNvPr id="32" name="文字方塊 31"/>
          <p:cNvSpPr txBox="1"/>
          <p:nvPr/>
        </p:nvSpPr>
        <p:spPr>
          <a:xfrm>
            <a:off x="2000250" y="1214438"/>
            <a:ext cx="5143500" cy="307975"/>
          </a:xfrm>
          <a:prstGeom prst="rect">
            <a:avLst/>
          </a:prstGeom>
          <a:solidFill>
            <a:srgbClr val="FFFF99"/>
          </a:solidFill>
        </p:spPr>
        <p:style>
          <a:lnRef idx="2">
            <a:schemeClr val="accent1"/>
          </a:lnRef>
          <a:fillRef idx="1">
            <a:schemeClr val="lt1"/>
          </a:fillRef>
          <a:effectRef idx="0">
            <a:schemeClr val="accent1"/>
          </a:effectRef>
          <a:fontRef idx="minor">
            <a:schemeClr val="dk1"/>
          </a:fontRef>
        </p:style>
        <p:txBody>
          <a:bodyPr>
            <a:spAutoFit/>
          </a:bodyPr>
          <a:lstStyle/>
          <a:p>
            <a:pPr fontAlgn="auto">
              <a:spcBef>
                <a:spcPts val="0"/>
              </a:spcBef>
              <a:spcAft>
                <a:spcPts val="0"/>
              </a:spcAft>
              <a:defRPr/>
            </a:pPr>
            <a:r>
              <a:rPr kumimoji="0" lang="zh-TW" altLang="en-US" sz="1400" dirty="0">
                <a:latin typeface="標楷體" pitchFamily="65" charset="-120"/>
              </a:rPr>
              <a:t>除統一發票外，其餘之憑證得為收據、收款</a:t>
            </a:r>
            <a:r>
              <a:rPr kumimoji="0" lang="zh-TW" altLang="en-US" sz="1400">
                <a:latin typeface="標楷體" pitchFamily="65" charset="-120"/>
              </a:rPr>
              <a:t>證明、收款</a:t>
            </a:r>
            <a:r>
              <a:rPr kumimoji="0" lang="zh-TW" altLang="en-US" sz="1400" dirty="0">
                <a:latin typeface="標楷體" pitchFamily="65" charset="-120"/>
              </a:rPr>
              <a:t>憑證等。</a:t>
            </a:r>
          </a:p>
        </p:txBody>
      </p:sp>
      <p:sp>
        <p:nvSpPr>
          <p:cNvPr id="28" name="投影片編號版面配置區 27"/>
          <p:cNvSpPr>
            <a:spLocks noGrp="1"/>
          </p:cNvSpPr>
          <p:nvPr>
            <p:ph type="sldNum" sz="quarter" idx="10"/>
          </p:nvPr>
        </p:nvSpPr>
        <p:spPr/>
        <p:txBody>
          <a:bodyPr/>
          <a:lstStyle/>
          <a:p>
            <a:pPr>
              <a:defRPr/>
            </a:pPr>
            <a:r>
              <a:rPr lang="en-US" altLang="zh-TW" smtClean="0"/>
              <a:t>- </a:t>
            </a:r>
            <a:fld id="{CDBD7235-AA9F-4E74-8466-E3DA48F16A1F}" type="slidenum">
              <a:rPr lang="en-US" altLang="zh-TW" smtClean="0"/>
              <a:pPr>
                <a:defRPr/>
              </a:pPr>
              <a:t>127</a:t>
            </a:fld>
            <a:r>
              <a:rPr lang="en-US" altLang="zh-TW" smtClean="0"/>
              <a:t> -</a:t>
            </a:r>
            <a:endParaRPr lang="en-US" altLang="zh-TW"/>
          </a:p>
        </p:txBody>
      </p:sp>
    </p:spTree>
  </p:cSld>
  <p:clrMapOvr>
    <a:masterClrMapping/>
  </p:clrMapOvr>
  <p:transition spd="med">
    <p:wipe dir="d"/>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128</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4"/>
          <a:ext cx="8026400" cy="4536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129</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5"/>
          <a:ext cx="8026400" cy="4991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130</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628800"/>
          <a:ext cx="8026400" cy="43204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b="1" dirty="0" smtClean="0">
                <a:solidFill>
                  <a:srgbClr val="0000FF"/>
                </a:solidFill>
              </a:rPr>
              <a:t>參、模擬案例及解析</a:t>
            </a:r>
            <a:endParaRPr lang="zh-TW" altLang="en-US" dirty="0"/>
          </a:p>
        </p:txBody>
      </p:sp>
      <p:sp>
        <p:nvSpPr>
          <p:cNvPr id="4" name="投影片編號版面配置區 3"/>
          <p:cNvSpPr>
            <a:spLocks noGrp="1"/>
          </p:cNvSpPr>
          <p:nvPr>
            <p:ph type="sldNum" sz="quarter" idx="10"/>
          </p:nvPr>
        </p:nvSpPr>
        <p:spPr/>
        <p:txBody>
          <a:bodyPr/>
          <a:lstStyle/>
          <a:p>
            <a:pPr>
              <a:defRPr/>
            </a:pPr>
            <a:r>
              <a:rPr lang="en-US" altLang="zh-TW" smtClean="0"/>
              <a:t>- </a:t>
            </a:r>
            <a:fld id="{D278153E-CC3D-4670-B964-1E1F70953EC4}" type="slidenum">
              <a:rPr lang="en-US" altLang="zh-TW" smtClean="0"/>
              <a:pPr>
                <a:defRPr/>
              </a:pPr>
              <a:t>131</a:t>
            </a:fld>
            <a:r>
              <a:rPr lang="en-US" altLang="zh-TW" smtClean="0"/>
              <a:t> -</a:t>
            </a:r>
            <a:endParaRPr lang="en-US" altLang="zh-TW"/>
          </a:p>
        </p:txBody>
      </p:sp>
      <p:graphicFrame>
        <p:nvGraphicFramePr>
          <p:cNvPr id="5" name="內容版面配置區 4"/>
          <p:cNvGraphicFramePr>
            <a:graphicFrameLocks noGrp="1"/>
          </p:cNvGraphicFramePr>
          <p:nvPr>
            <p:ph idx="1"/>
          </p:nvPr>
        </p:nvGraphicFramePr>
        <p:xfrm>
          <a:off x="539750" y="1412875"/>
          <a:ext cx="8026400" cy="3240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wipe dir="d"/>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ChangeArrowheads="1"/>
          </p:cNvSpPr>
          <p:nvPr/>
        </p:nvSpPr>
        <p:spPr bwMode="auto">
          <a:xfrm>
            <a:off x="3132138" y="908050"/>
            <a:ext cx="3240087" cy="968375"/>
          </a:xfrm>
          <a:prstGeom prst="rect">
            <a:avLst/>
          </a:prstGeom>
          <a:noFill/>
          <a:ln w="9525">
            <a:noFill/>
            <a:miter lim="800000"/>
            <a:headEnd/>
            <a:tailEnd/>
          </a:ln>
        </p:spPr>
        <p:txBody>
          <a:bodyPr anchor="b"/>
          <a:lstStyle/>
          <a:p>
            <a:pPr algn="dist">
              <a:lnSpc>
                <a:spcPct val="100000"/>
              </a:lnSpc>
              <a:spcBef>
                <a:spcPct val="200000"/>
              </a:spcBef>
            </a:pPr>
            <a:r>
              <a:rPr lang="zh-TW" altLang="en-US" sz="4800">
                <a:solidFill>
                  <a:srgbClr val="0000CC"/>
                </a:solidFill>
                <a:latin typeface="Times New Roman" pitchFamily="18" charset="0"/>
              </a:rPr>
              <a:t>敬請指教</a:t>
            </a:r>
          </a:p>
        </p:txBody>
      </p:sp>
      <p:sp>
        <p:nvSpPr>
          <p:cNvPr id="184323" name="Text Box 3"/>
          <p:cNvSpPr txBox="1">
            <a:spLocks noChangeArrowheads="1"/>
          </p:cNvSpPr>
          <p:nvPr/>
        </p:nvSpPr>
        <p:spPr bwMode="auto">
          <a:xfrm>
            <a:off x="3563938" y="3644900"/>
            <a:ext cx="5113337" cy="1465263"/>
          </a:xfrm>
          <a:prstGeom prst="rect">
            <a:avLst/>
          </a:prstGeom>
          <a:noFill/>
          <a:ln w="9525">
            <a:noFill/>
            <a:miter lim="800000"/>
            <a:headEnd/>
            <a:tailEnd/>
          </a:ln>
        </p:spPr>
        <p:txBody>
          <a:bodyPr>
            <a:spAutoFit/>
          </a:bodyPr>
          <a:lstStyle/>
          <a:p>
            <a:pPr algn="l">
              <a:lnSpc>
                <a:spcPct val="100000"/>
              </a:lnSpc>
            </a:pPr>
            <a:r>
              <a:rPr lang="zh-TW" altLang="en-US" sz="3600">
                <a:solidFill>
                  <a:srgbClr val="0000FF"/>
                </a:solidFill>
                <a:latin typeface="Times New Roman" pitchFamily="18" charset="0"/>
                <a:ea typeface="新細明體" pitchFamily="18" charset="-120"/>
              </a:rPr>
              <a:t>農業金融局網站：</a:t>
            </a:r>
          </a:p>
          <a:p>
            <a:pPr algn="l">
              <a:lnSpc>
                <a:spcPct val="100000"/>
              </a:lnSpc>
            </a:pPr>
            <a:r>
              <a:rPr lang="en-US" altLang="zh-TW" sz="3600">
                <a:solidFill>
                  <a:srgbClr val="FF0000"/>
                </a:solidFill>
                <a:latin typeface="Times New Roman" pitchFamily="18" charset="0"/>
                <a:ea typeface="新細明體" pitchFamily="18" charset="-120"/>
              </a:rPr>
              <a:t>http://www.boaf.gov.tw/</a:t>
            </a:r>
          </a:p>
        </p:txBody>
      </p:sp>
      <p:pic>
        <p:nvPicPr>
          <p:cNvPr id="184324" name="Picture 4" descr="j0198792[1]"/>
          <p:cNvPicPr>
            <a:picLocks noChangeAspect="1" noChangeArrowheads="1"/>
          </p:cNvPicPr>
          <p:nvPr/>
        </p:nvPicPr>
        <p:blipFill>
          <a:blip r:embed="rId2" cstate="print"/>
          <a:srcRect/>
          <a:stretch>
            <a:fillRect/>
          </a:stretch>
        </p:blipFill>
        <p:spPr bwMode="auto">
          <a:xfrm>
            <a:off x="0" y="3429000"/>
            <a:ext cx="2998788" cy="3429000"/>
          </a:xfrm>
          <a:prstGeom prst="rect">
            <a:avLst/>
          </a:prstGeom>
          <a:noFill/>
          <a:ln w="9525">
            <a:noFill/>
            <a:miter lim="800000"/>
            <a:headEnd/>
            <a:tailEnd/>
          </a:ln>
        </p:spPr>
      </p:pic>
      <p:sp>
        <p:nvSpPr>
          <p:cNvPr id="184325" name="Rectangle 5"/>
          <p:cNvSpPr>
            <a:spLocks noChangeArrowheads="1"/>
          </p:cNvSpPr>
          <p:nvPr/>
        </p:nvSpPr>
        <p:spPr bwMode="auto">
          <a:xfrm>
            <a:off x="2195513" y="2060575"/>
            <a:ext cx="5545137" cy="144463"/>
          </a:xfrm>
          <a:prstGeom prst="rect">
            <a:avLst/>
          </a:prstGeom>
          <a:gradFill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gradFill>
          <a:ln w="9525" algn="ctr">
            <a:noFill/>
            <a:miter lim="800000"/>
            <a:headEnd type="none" w="sm" len="sm"/>
            <a:tailEnd type="none" w="sm" len="sm"/>
          </a:ln>
        </p:spPr>
        <p:txBody>
          <a:bodyPr wrap="none" anchor="ctr"/>
          <a:lstStyle/>
          <a:p>
            <a:endParaRPr lang="zh-TW" altLang="en-US"/>
          </a:p>
        </p:txBody>
      </p:sp>
      <p:sp>
        <p:nvSpPr>
          <p:cNvPr id="7" name="投影片編號版面配置區 6"/>
          <p:cNvSpPr>
            <a:spLocks noGrp="1"/>
          </p:cNvSpPr>
          <p:nvPr>
            <p:ph type="sldNum" sz="quarter" idx="10"/>
          </p:nvPr>
        </p:nvSpPr>
        <p:spPr/>
        <p:txBody>
          <a:bodyPr/>
          <a:lstStyle/>
          <a:p>
            <a:pPr>
              <a:defRPr/>
            </a:pPr>
            <a:r>
              <a:rPr lang="en-US" altLang="zh-TW" smtClean="0"/>
              <a:t>- </a:t>
            </a:r>
            <a:fld id="{473A4409-4203-4E13-8B02-BF8A5C30EFBE}" type="slidenum">
              <a:rPr lang="en-US" altLang="zh-TW" smtClean="0"/>
              <a:pPr>
                <a:defRPr/>
              </a:pPr>
              <a:t>132</a:t>
            </a:fld>
            <a:r>
              <a:rPr lang="en-US" altLang="zh-TW" smtClean="0"/>
              <a:t> -</a:t>
            </a:r>
            <a:endParaRPr lang="en-US" altLang="zh-TW"/>
          </a:p>
        </p:txBody>
      </p:sp>
    </p:spTree>
  </p:cSld>
  <p:clrMapOvr>
    <a:masterClrMapping/>
  </p:clrMapOvr>
  <p:transition spd="med">
    <p:wipe dir="d"/>
  </p:transition>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Times New Roman"/>
        <a:ea typeface="標楷體"/>
        <a:cs typeface=""/>
      </a:majorFont>
      <a:minorFont>
        <a:latin typeface="Times New Roman"/>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66CCFF"/>
        </a:solidFill>
        <a:ln w="9525" cap="flat" cmpd="sng" algn="ctr">
          <a:solidFill>
            <a:schemeClr val="tx1"/>
          </a:solidFill>
          <a:prstDash val="dash"/>
          <a:round/>
          <a:headEnd type="none" w="med" len="med"/>
          <a:tailEnd type="none" w="med" len="med"/>
        </a:ln>
        <a:effectLst/>
      </a:spPr>
      <a:bodyPr vert="eaVert"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75000"/>
          </a:lnSpc>
          <a:spcBef>
            <a:spcPct val="50000"/>
          </a:spcBef>
          <a:spcAft>
            <a:spcPct val="0"/>
          </a:spcAft>
          <a:buClrTx/>
          <a:buSzTx/>
          <a:buFontTx/>
          <a:buNone/>
          <a:tabLst/>
          <a:defRPr kumimoji="1" lang="zh-TW" altLang="en-US" sz="2400" b="1" i="0" u="none" strike="noStrike" cap="none" normalizeH="0" baseline="0" smtClean="0">
            <a:ln>
              <a:noFill/>
            </a:ln>
            <a:solidFill>
              <a:srgbClr val="0D0D11"/>
            </a:solidFill>
            <a:effectLst/>
            <a:latin typeface="標楷體" pitchFamily="65" charset="-120"/>
            <a:ea typeface="標楷體" pitchFamily="65" charset="-120"/>
          </a:defRPr>
        </a:defPPr>
      </a:lstStyle>
    </a:spDef>
    <a:lnDef>
      <a:spPr bwMode="auto">
        <a:xfrm>
          <a:off x="0" y="0"/>
          <a:ext cx="1" cy="1"/>
        </a:xfrm>
        <a:custGeom>
          <a:avLst/>
          <a:gdLst/>
          <a:ahLst/>
          <a:cxnLst/>
          <a:rect l="0" t="0" r="0" b="0"/>
          <a:pathLst/>
        </a:custGeom>
        <a:solidFill>
          <a:srgbClr val="66CCFF"/>
        </a:solidFill>
        <a:ln w="9525" cap="flat" cmpd="sng" algn="ctr">
          <a:solidFill>
            <a:schemeClr val="tx1"/>
          </a:solidFill>
          <a:prstDash val="dash"/>
          <a:round/>
          <a:headEnd type="none" w="med" len="med"/>
          <a:tailEnd type="none" w="med" len="med"/>
        </a:ln>
        <a:effectLst/>
      </a:spPr>
      <a:bodyPr vert="eaVert"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75000"/>
          </a:lnSpc>
          <a:spcBef>
            <a:spcPct val="50000"/>
          </a:spcBef>
          <a:spcAft>
            <a:spcPct val="0"/>
          </a:spcAft>
          <a:buClrTx/>
          <a:buSzTx/>
          <a:buFontTx/>
          <a:buNone/>
          <a:tabLst/>
          <a:defRPr kumimoji="1" lang="zh-TW" altLang="en-US" sz="2400" b="1" i="0" u="none" strike="noStrike" cap="none" normalizeH="0" baseline="0" smtClean="0">
            <a:ln>
              <a:noFill/>
            </a:ln>
            <a:solidFill>
              <a:srgbClr val="0D0D11"/>
            </a:solidFill>
            <a:effectLst/>
            <a:latin typeface="標楷體" pitchFamily="65" charset="-120"/>
            <a:ea typeface="標楷體" pitchFamily="65" charset="-120"/>
          </a:defRPr>
        </a:defPPr>
      </a:lstStyle>
    </a:lnDef>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34023</TotalTime>
  <Words>17003</Words>
  <Application>Microsoft Office PowerPoint</Application>
  <PresentationFormat>如螢幕大小 (4:3)</PresentationFormat>
  <Paragraphs>1465</Paragraphs>
  <Slides>132</Slides>
  <Notes>5</Notes>
  <HiddenSlides>1</HiddenSlides>
  <MMClips>0</MMClips>
  <ScaleCrop>false</ScaleCrop>
  <HeadingPairs>
    <vt:vector size="4" baseType="variant">
      <vt:variant>
        <vt:lpstr>佈景主題</vt:lpstr>
      </vt:variant>
      <vt:variant>
        <vt:i4>1</vt:i4>
      </vt:variant>
      <vt:variant>
        <vt:lpstr>投影片標題</vt:lpstr>
      </vt:variant>
      <vt:variant>
        <vt:i4>132</vt:i4>
      </vt:variant>
    </vt:vector>
  </HeadingPairs>
  <TitlesOfParts>
    <vt:vector size="133" baseType="lpstr">
      <vt:lpstr>預設簡報設計</vt:lpstr>
      <vt:lpstr>專案農貸業務、相關規定及應注意事項</vt:lpstr>
      <vt:lpstr>大      綱</vt:lpstr>
      <vt:lpstr>壹、專案農貸業務概述</vt:lpstr>
      <vt:lpstr>壹、專案農貸業務概述</vt:lpstr>
      <vt:lpstr>投影片 5</vt:lpstr>
      <vt:lpstr>投影片 6</vt:lpstr>
      <vt:lpstr>專案農貸近5年貸放情形</vt:lpstr>
      <vt:lpstr>辦理專案農貸之重要原則</vt:lpstr>
      <vt:lpstr>貳、常用專案農貸、近期修正規定 及糧商貸款 </vt:lpstr>
      <vt:lpstr>投影片 10</vt:lpstr>
      <vt:lpstr>投影片 11</vt:lpstr>
      <vt:lpstr>投影片 12</vt:lpstr>
      <vt:lpstr>投影片 13</vt:lpstr>
      <vt:lpstr>投影片 14</vt:lpstr>
      <vt:lpstr>投影片 15</vt:lpstr>
      <vt:lpstr>投影片 16</vt:lpstr>
      <vt:lpstr>投影片 17</vt:lpstr>
      <vt:lpstr>投影片 18</vt:lpstr>
      <vt:lpstr>輔導農糧業經營貸款</vt:lpstr>
      <vt:lpstr>輔導農糧業經營貸款</vt:lpstr>
      <vt:lpstr>投影片 21</vt:lpstr>
      <vt:lpstr> 輔導漁業經營貸款 </vt:lpstr>
      <vt:lpstr>投影片 23</vt:lpstr>
      <vt:lpstr>投影片 24</vt:lpstr>
      <vt:lpstr>輔導漁業經營貸款</vt:lpstr>
      <vt:lpstr>輔導漁業經營貸款</vt:lpstr>
      <vt:lpstr>輔導漁業經營貸款</vt:lpstr>
      <vt:lpstr>輔導漁業經營貸款</vt:lpstr>
      <vt:lpstr>投影片 29</vt:lpstr>
      <vt:lpstr>投影片 30</vt:lpstr>
      <vt:lpstr>投影片 31</vt:lpstr>
      <vt:lpstr>投影片 32</vt:lpstr>
      <vt:lpstr>投影片 33</vt:lpstr>
      <vt:lpstr>投影片 34</vt:lpstr>
      <vt:lpstr>投影片 35</vt:lpstr>
      <vt:lpstr> 提升畜禽產業經營貸款 </vt:lpstr>
      <vt:lpstr>提升畜禽產業經營貸款</vt:lpstr>
      <vt:lpstr>提升畜禽產業經營貸款</vt:lpstr>
      <vt:lpstr>投影片 39</vt:lpstr>
      <vt:lpstr>投影片 40</vt:lpstr>
      <vt:lpstr>投影片 41</vt:lpstr>
      <vt:lpstr>投影片 42</vt:lpstr>
      <vt:lpstr>投影片 43</vt:lpstr>
      <vt:lpstr>投影片 44</vt:lpstr>
      <vt:lpstr> 農民經營及產銷班貸款 </vt:lpstr>
      <vt:lpstr>投影片 46</vt:lpstr>
      <vt:lpstr>投影片 47</vt:lpstr>
      <vt:lpstr>農民經營及產銷班貸款 </vt:lpstr>
      <vt:lpstr>農業科技園區進駐業者優惠貸款</vt:lpstr>
      <vt:lpstr>農業科技園區進駐業者優惠貸款</vt:lpstr>
      <vt:lpstr>農業科技園區進駐業者優惠貸款</vt:lpstr>
      <vt:lpstr>農業科技園區進駐業者優惠貸款</vt:lpstr>
      <vt:lpstr>農業科技園區進駐業者優惠貸款</vt:lpstr>
      <vt:lpstr>農業科技園區進駐業者優惠貸款</vt:lpstr>
      <vt:lpstr>農家綜合貸款</vt:lpstr>
      <vt:lpstr>農家綜合貸款</vt:lpstr>
      <vt:lpstr>農家綜合貸款</vt:lpstr>
      <vt:lpstr>農家綜合貸款</vt:lpstr>
      <vt:lpstr>農漁會事業發展貸款</vt:lpstr>
      <vt:lpstr>農漁會事業發展貸款</vt:lpstr>
      <vt:lpstr>農漁會事業發展貸款</vt:lpstr>
      <vt:lpstr>農漁會事業發展貸款</vt:lpstr>
      <vt:lpstr>農漁會事業發展貸款</vt:lpstr>
      <vt:lpstr>農漁會事業發展貸款</vt:lpstr>
      <vt:lpstr>農漁會事業發展貸款</vt:lpstr>
      <vt:lpstr>擴大家庭農場經營規模協助農民購買耕地貸款</vt:lpstr>
      <vt:lpstr>擴大家庭農場經營規模協助農民購買耕地貸款</vt:lpstr>
      <vt:lpstr>擴大家庭農場經營規模協助農民購買耕地貸款</vt:lpstr>
      <vt:lpstr>擴大家庭農場經營規模協助農民購買耕地貸款</vt:lpstr>
      <vt:lpstr>擴大家庭農場經營規模協助農民購買耕地貸款</vt:lpstr>
      <vt:lpstr>擴大家庭農場經營規模協助農民購買耕地貸款</vt:lpstr>
      <vt:lpstr>擴大家庭農場經營規模協助農民購買耕地貸款</vt:lpstr>
      <vt:lpstr>擴大家庭農場經營規模協助農民購買耕地貸款</vt:lpstr>
      <vt:lpstr>擴大家庭農場經營規模協助農民購買耕地貸款</vt:lpstr>
      <vt:lpstr>擴大家庭農場經營規模協助農民購買耕地貸款</vt:lpstr>
      <vt:lpstr>小地主大佃農貸款</vt:lpstr>
      <vt:lpstr>小地主大佃農貸款</vt:lpstr>
      <vt:lpstr>小地主大佃農貸款</vt:lpstr>
      <vt:lpstr>小地主大佃農貸款</vt:lpstr>
      <vt:lpstr>小地主大佃農貸款</vt:lpstr>
      <vt:lpstr>小地主大佃農貸款</vt:lpstr>
      <vt:lpstr>小地主大佃農貸款</vt:lpstr>
      <vt:lpstr>小地主大佃農貸款</vt:lpstr>
      <vt:lpstr>小地主大佃農貸款</vt:lpstr>
      <vt:lpstr>農業節能減碳貸款</vt:lpstr>
      <vt:lpstr>農業節能減碳貸款</vt:lpstr>
      <vt:lpstr>農業節能減碳貸款</vt:lpstr>
      <vt:lpstr>農業節能減碳貸款</vt:lpstr>
      <vt:lpstr>青年從農創業貸款</vt:lpstr>
      <vt:lpstr>青年從農創業貸款</vt:lpstr>
      <vt:lpstr>青年從農創業貸款</vt:lpstr>
      <vt:lpstr>青年從農創業貸款</vt:lpstr>
      <vt:lpstr>休閒農場貸款</vt:lpstr>
      <vt:lpstr>休閒農場貸款</vt:lpstr>
      <vt:lpstr>休閒農場貸款</vt:lpstr>
      <vt:lpstr>農民組織及農企業產銷經營及研發創新貸款</vt:lpstr>
      <vt:lpstr>農民組織及農企業產銷經營及研發創新貸款</vt:lpstr>
      <vt:lpstr>農民組織及農企業產銷經營及研發創新貸款</vt:lpstr>
      <vt:lpstr>農民組織及農企業產銷經營及研發創新貸款</vt:lpstr>
      <vt:lpstr>農民組織及農企業產銷經營及研發創新貸款</vt:lpstr>
      <vt:lpstr>農民組織及農企業天然災害復耕復建貸款</vt:lpstr>
      <vt:lpstr>農民組織及農企業天然災害復耕復建貸款</vt:lpstr>
      <vt:lpstr>投影片 103</vt:lpstr>
      <vt:lpstr>貸款經辦機構</vt:lpstr>
      <vt:lpstr>農業天然災害低利貸款</vt:lpstr>
      <vt:lpstr>農業天然災害低利貸款</vt:lpstr>
      <vt:lpstr>農業天然災害低利貸款</vt:lpstr>
      <vt:lpstr>糧商貸款</vt:lpstr>
      <vt:lpstr>糧商貸款</vt:lpstr>
      <vt:lpstr>糧商貸款</vt:lpstr>
      <vt:lpstr>糧商貸款與農企業貸款之差異</vt:lpstr>
      <vt:lpstr>糧商貸款與農企業貸款之差異(續)</vt:lpstr>
      <vt:lpstr>參、模擬案例及解析</vt:lpstr>
      <vt:lpstr>參、模擬案例及解析</vt:lpstr>
      <vt:lpstr>參、模擬案例及解析</vt:lpstr>
      <vt:lpstr>參、模擬案例及解析</vt:lpstr>
      <vt:lpstr>參、模擬案例及解析</vt:lpstr>
      <vt:lpstr>參、模擬案例及解析</vt:lpstr>
      <vt:lpstr>投影片 119</vt:lpstr>
      <vt:lpstr>投影片 120</vt:lpstr>
      <vt:lpstr>投影片 121</vt:lpstr>
      <vt:lpstr>投影片 122</vt:lpstr>
      <vt:lpstr>參、模擬案例及解析</vt:lpstr>
      <vt:lpstr>參、模擬案例及解析</vt:lpstr>
      <vt:lpstr>參、模擬案例及解析</vt:lpstr>
      <vt:lpstr>投影片 126</vt:lpstr>
      <vt:lpstr>投影片 127</vt:lpstr>
      <vt:lpstr>參、模擬案例及解析</vt:lpstr>
      <vt:lpstr>參、模擬案例及解析</vt:lpstr>
      <vt:lpstr>參、模擬案例及解析</vt:lpstr>
      <vt:lpstr>參、模擬案例及解析</vt:lpstr>
      <vt:lpstr>投影片 132</vt:lpstr>
    </vt:vector>
  </TitlesOfParts>
  <Company>NIEA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第一組</dc:title>
  <dc:creator>NIEA</dc:creator>
  <cp:lastModifiedBy>shujen123</cp:lastModifiedBy>
  <cp:revision>2676</cp:revision>
  <dcterms:created xsi:type="dcterms:W3CDTF">2003-06-25T06:19:45Z</dcterms:created>
  <dcterms:modified xsi:type="dcterms:W3CDTF">2016-07-18T02:59:40Z</dcterms:modified>
</cp:coreProperties>
</file>