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Layouts/slideLayout39.xml" ContentType="application/vnd.openxmlformats-officedocument.presentationml.slideLayout+xml"/>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diagrams/quickStyle2.xml" ContentType="application/vnd.openxmlformats-officedocument.drawingml.diagramStyle+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slides/slide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notesSlides/notesSlide39.xml" ContentType="application/vnd.openxmlformats-officedocument.presentationml.notesSlide+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slideLayouts/slideLayout14.xml" ContentType="application/vnd.openxmlformats-officedocument.presentationml.slideLayout+xml"/>
  <Override PartName="/ppt/slideLayouts/slideLayout32.xml" ContentType="application/vnd.openxmlformats-officedocument.presentationml.slideLayout+xml"/>
  <Override PartName="/ppt/notesSlides/notesSlide24.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diagrams/layout2.xml" ContentType="application/vnd.openxmlformats-officedocument.drawingml.diagramLayout+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Default Extension="svg" ContentType="image/svg+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commentAuthors.xml" ContentType="application/vnd.openxmlformats-officedocument.presentationml.commentAuthors+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Layouts/slideLayout38.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diagrams/drawing1.xml" ContentType="application/vnd.ms-office.drawingml.diagramDrawing+xml"/>
  <Override PartName="/ppt/notesSlides/notesSlide19.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Layouts/slideLayout16.xml" ContentType="application/vnd.openxmlformats-officedocument.presentationml.slideLayout+xml"/>
  <Default Extension="jpeg" ContentType="image/jpeg"/>
  <Override PartName="/ppt/slideLayouts/slideLayout34.xml" ContentType="application/vnd.openxmlformats-officedocument.presentationml.slideLayout+xml"/>
  <Override PartName="/ppt/diagrams/quickStyle1.xml" ContentType="application/vnd.openxmlformats-officedocument.drawingml.diagramStyle+xml"/>
  <Override PartName="/ppt/notesSlides/notesSlide37.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48" r:id="rId1"/>
    <p:sldMasterId id="2147483670" r:id="rId2"/>
  </p:sldMasterIdLst>
  <p:notesMasterIdLst>
    <p:notesMasterId r:id="rId58"/>
  </p:notesMasterIdLst>
  <p:handoutMasterIdLst>
    <p:handoutMasterId r:id="rId59"/>
  </p:handoutMasterIdLst>
  <p:sldIdLst>
    <p:sldId id="256" r:id="rId3"/>
    <p:sldId id="1486" r:id="rId4"/>
    <p:sldId id="397" r:id="rId5"/>
    <p:sldId id="1585" r:id="rId6"/>
    <p:sldId id="1586" r:id="rId7"/>
    <p:sldId id="1547" r:id="rId8"/>
    <p:sldId id="1548" r:id="rId9"/>
    <p:sldId id="1550" r:id="rId10"/>
    <p:sldId id="1551" r:id="rId11"/>
    <p:sldId id="1566" r:id="rId12"/>
    <p:sldId id="1565" r:id="rId13"/>
    <p:sldId id="1570" r:id="rId14"/>
    <p:sldId id="1487" r:id="rId15"/>
    <p:sldId id="1562" r:id="rId16"/>
    <p:sldId id="1587" r:id="rId17"/>
    <p:sldId id="1588" r:id="rId18"/>
    <p:sldId id="1539" r:id="rId19"/>
    <p:sldId id="1553" r:id="rId20"/>
    <p:sldId id="1554" r:id="rId21"/>
    <p:sldId id="1558" r:id="rId22"/>
    <p:sldId id="1541" r:id="rId23"/>
    <p:sldId id="1545" r:id="rId24"/>
    <p:sldId id="1571" r:id="rId25"/>
    <p:sldId id="1576" r:id="rId26"/>
    <p:sldId id="1516" r:id="rId27"/>
    <p:sldId id="1492" r:id="rId28"/>
    <p:sldId id="1493" r:id="rId29"/>
    <p:sldId id="1494" r:id="rId30"/>
    <p:sldId id="1501" r:id="rId31"/>
    <p:sldId id="1590" r:id="rId32"/>
    <p:sldId id="1596" r:id="rId33"/>
    <p:sldId id="1589" r:id="rId34"/>
    <p:sldId id="1502" r:id="rId35"/>
    <p:sldId id="1503" r:id="rId36"/>
    <p:sldId id="1514" r:id="rId37"/>
    <p:sldId id="1578" r:id="rId38"/>
    <p:sldId id="1579" r:id="rId39"/>
    <p:sldId id="1489" r:id="rId40"/>
    <p:sldId id="1518" r:id="rId41"/>
    <p:sldId id="1520" r:id="rId42"/>
    <p:sldId id="1581" r:id="rId43"/>
    <p:sldId id="1591" r:id="rId44"/>
    <p:sldId id="1530" r:id="rId45"/>
    <p:sldId id="1569" r:id="rId46"/>
    <p:sldId id="1268" r:id="rId47"/>
    <p:sldId id="1593" r:id="rId48"/>
    <p:sldId id="1478" r:id="rId49"/>
    <p:sldId id="1594" r:id="rId50"/>
    <p:sldId id="1592" r:id="rId51"/>
    <p:sldId id="1595" r:id="rId52"/>
    <p:sldId id="1466" r:id="rId53"/>
    <p:sldId id="1467" r:id="rId54"/>
    <p:sldId id="1468" r:id="rId55"/>
    <p:sldId id="1491" r:id="rId56"/>
    <p:sldId id="1384" r:id="rId57"/>
  </p:sldIdLst>
  <p:sldSz cx="9144000" cy="6858000" type="screen4x3"/>
  <p:notesSz cx="7099300" cy="10234613"/>
  <p:custShowLst>
    <p:custShow name="新北稅捐重點簡報" id="0">
      <p:sldLst>
        <p:sld r:id="rId3"/>
      </p:sldLst>
    </p:custShow>
    <p:custShow name="一分鐘" id="1">
      <p:sldLst/>
    </p:custShow>
    <p:custShow name="自訂放映 1" id="2">
      <p:sldLst>
        <p:sld r:id="rId3"/>
      </p:sldLst>
    </p:custShow>
    <p:custShow name="自訂放映 2" id="3">
      <p:sldLst/>
    </p:custShow>
  </p:custShowLst>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NK" initials="L"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679E71"/>
    <a:srgbClr val="026EFE"/>
    <a:srgbClr val="014DAE"/>
    <a:srgbClr val="136F9D"/>
    <a:srgbClr val="045CAC"/>
    <a:srgbClr val="F2464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淺色樣式 1 - 輔色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721" autoAdjust="0"/>
    <p:restoredTop sz="90018" autoAdjust="0"/>
  </p:normalViewPr>
  <p:slideViewPr>
    <p:cSldViewPr>
      <p:cViewPr>
        <p:scale>
          <a:sx n="60" d="100"/>
          <a:sy n="60" d="100"/>
        </p:scale>
        <p:origin x="-2364" y="-936"/>
      </p:cViewPr>
      <p:guideLst>
        <p:guide orient="horz" pos="2160"/>
        <p:guide pos="2880"/>
      </p:guideLst>
    </p:cSldViewPr>
  </p:slideViewPr>
  <p:outlineViewPr>
    <p:cViewPr>
      <p:scale>
        <a:sx n="33" d="100"/>
        <a:sy n="33" d="100"/>
      </p:scale>
      <p:origin x="0" y="-154566"/>
    </p:cViewPr>
  </p:outlineViewPr>
  <p:notesTextViewPr>
    <p:cViewPr>
      <p:scale>
        <a:sx n="100" d="100"/>
        <a:sy n="100" d="100"/>
      </p:scale>
      <p:origin x="0" y="0"/>
    </p:cViewPr>
  </p:notesTextViewPr>
  <p:notesViewPr>
    <p:cSldViewPr>
      <p:cViewPr varScale="1">
        <p:scale>
          <a:sx n="51" d="100"/>
          <a:sy n="51" d="100"/>
        </p:scale>
        <p:origin x="2928" y="78"/>
      </p:cViewPr>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100" Type="http://schemas.microsoft.com/office/2015/10/relationships/revisionInfo" Target="revisionInfo.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EB309A-EF97-430E-8E84-BC5E77E70780}"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zh-TW" altLang="en-US"/>
        </a:p>
      </dgm:t>
    </dgm:pt>
    <dgm:pt modelId="{D5B6AE02-450F-4E93-9B20-EA5E7ECCD179}">
      <dgm:prSet phldrT="[文字]" custT="1"/>
      <dgm:spPr>
        <a:solidFill>
          <a:schemeClr val="accent4">
            <a:lumMod val="40000"/>
            <a:lumOff val="60000"/>
          </a:schemeClr>
        </a:solidFill>
      </dgm:spPr>
      <dgm:t>
        <a:bodyPr vert="vert" anchor="t" anchorCtr="0"/>
        <a:lstStyle/>
        <a:p>
          <a:pPr algn="l">
            <a:lnSpc>
              <a:spcPts val="1200"/>
            </a:lnSpc>
            <a:spcAft>
              <a:spcPts val="0"/>
            </a:spcAft>
          </a:pPr>
          <a:endParaRPr lang="en-US" altLang="zh-TW" sz="2400" dirty="0">
            <a:solidFill>
              <a:schemeClr val="tx1"/>
            </a:solidFill>
          </a:endParaRPr>
        </a:p>
        <a:p>
          <a:pPr algn="l">
            <a:lnSpc>
              <a:spcPts val="3200"/>
            </a:lnSpc>
            <a:spcAft>
              <a:spcPts val="0"/>
            </a:spcAft>
          </a:pPr>
          <a:r>
            <a:rPr lang="zh-TW" altLang="en-US" sz="2400" dirty="0">
              <a:solidFill>
                <a:schemeClr val="tx1"/>
              </a:solidFill>
            </a:rPr>
            <a:t>個人資料：</a:t>
          </a:r>
          <a:endParaRPr lang="en-US" altLang="zh-TW" sz="2400" dirty="0">
            <a:solidFill>
              <a:schemeClr val="tx1"/>
            </a:solidFill>
          </a:endParaRPr>
        </a:p>
        <a:p>
          <a:pPr algn="l">
            <a:lnSpc>
              <a:spcPts val="2800"/>
            </a:lnSpc>
            <a:spcAft>
              <a:spcPts val="0"/>
            </a:spcAft>
          </a:pPr>
          <a:r>
            <a:rPr lang="zh-TW" altLang="en-US" sz="2400" dirty="0">
              <a:solidFill>
                <a:schemeClr val="tx1"/>
              </a:solidFill>
            </a:rPr>
            <a:t>自然人之姓名、出生年月日、國民身份證統一編號、護照號碼、特徵、指紋、婚姻、家庭、教育、職業、聯絡方式、財務情況、社會活動及其他得以直接或間接方式識別該個人之資料。</a:t>
          </a:r>
        </a:p>
      </dgm:t>
    </dgm:pt>
    <dgm:pt modelId="{74ED1EFF-0C52-4822-8FCF-D6C530EEF13A}" type="parTrans" cxnId="{428B9DB5-1FB7-4BE9-AAAF-C55B3C25FAE1}">
      <dgm:prSet/>
      <dgm:spPr/>
      <dgm:t>
        <a:bodyPr/>
        <a:lstStyle/>
        <a:p>
          <a:endParaRPr lang="zh-TW" altLang="en-US"/>
        </a:p>
      </dgm:t>
    </dgm:pt>
    <dgm:pt modelId="{4A55B3D9-D511-4BCB-B4F0-0C02A41C4F29}" type="sibTrans" cxnId="{428B9DB5-1FB7-4BE9-AAAF-C55B3C25FAE1}">
      <dgm:prSet/>
      <dgm:spPr/>
      <dgm:t>
        <a:bodyPr/>
        <a:lstStyle/>
        <a:p>
          <a:endParaRPr lang="zh-TW" altLang="en-US"/>
        </a:p>
      </dgm:t>
    </dgm:pt>
    <dgm:pt modelId="{1288045A-C79D-40C4-8560-6C6C8572C426}">
      <dgm:prSet phldrT="[文字]"/>
      <dgm:spPr>
        <a:solidFill>
          <a:srgbClr val="679E71"/>
        </a:solidFill>
      </dgm:spPr>
      <dgm:t>
        <a:bodyPr/>
        <a:lstStyle/>
        <a:p>
          <a:r>
            <a:rPr lang="zh-TW" altLang="en-US" dirty="0">
              <a:solidFill>
                <a:schemeClr val="tx1"/>
              </a:solidFill>
            </a:rPr>
            <a:t>蒐集</a:t>
          </a:r>
        </a:p>
      </dgm:t>
    </dgm:pt>
    <dgm:pt modelId="{E7D9D375-4CC7-4D45-83AD-101AE318CF47}" type="parTrans" cxnId="{D446706F-C759-468B-B944-C1873DC5B6BC}">
      <dgm:prSet/>
      <dgm:spPr/>
      <dgm:t>
        <a:bodyPr/>
        <a:lstStyle/>
        <a:p>
          <a:endParaRPr lang="zh-TW" altLang="en-US"/>
        </a:p>
      </dgm:t>
    </dgm:pt>
    <dgm:pt modelId="{E8A3CCE1-19EC-4D00-AD39-96E09D831380}" type="sibTrans" cxnId="{D446706F-C759-468B-B944-C1873DC5B6BC}">
      <dgm:prSet/>
      <dgm:spPr/>
      <dgm:t>
        <a:bodyPr/>
        <a:lstStyle/>
        <a:p>
          <a:endParaRPr lang="zh-TW" altLang="en-US"/>
        </a:p>
      </dgm:t>
    </dgm:pt>
    <dgm:pt modelId="{7CC7CC26-0E15-4FE8-96A0-50F9DCDF4657}">
      <dgm:prSet phldrT="[文字]"/>
      <dgm:spPr/>
      <dgm:t>
        <a:bodyPr/>
        <a:lstStyle/>
        <a:p>
          <a:r>
            <a:rPr lang="zh-TW" altLang="en-US" dirty="0">
              <a:solidFill>
                <a:schemeClr val="tx1"/>
              </a:solidFill>
            </a:rPr>
            <a:t>處理</a:t>
          </a:r>
        </a:p>
      </dgm:t>
    </dgm:pt>
    <dgm:pt modelId="{594AE9DE-9C68-47A9-AC43-4D61E9A87E4C}" type="parTrans" cxnId="{1525916D-A5C1-45E0-89C3-79C265C98930}">
      <dgm:prSet/>
      <dgm:spPr/>
      <dgm:t>
        <a:bodyPr/>
        <a:lstStyle/>
        <a:p>
          <a:endParaRPr lang="zh-TW" altLang="en-US"/>
        </a:p>
      </dgm:t>
    </dgm:pt>
    <dgm:pt modelId="{549DD7EE-70F0-483C-885F-4F9F85E7E274}" type="sibTrans" cxnId="{1525916D-A5C1-45E0-89C3-79C265C98930}">
      <dgm:prSet/>
      <dgm:spPr/>
      <dgm:t>
        <a:bodyPr/>
        <a:lstStyle/>
        <a:p>
          <a:endParaRPr lang="zh-TW" altLang="en-US"/>
        </a:p>
      </dgm:t>
    </dgm:pt>
    <dgm:pt modelId="{19C24D92-8A28-46AA-82F0-AA980A75CCA2}">
      <dgm:prSet phldrT="[文字]"/>
      <dgm:spPr/>
      <dgm:t>
        <a:bodyPr/>
        <a:lstStyle/>
        <a:p>
          <a:r>
            <a:rPr lang="zh-TW" altLang="en-US" dirty="0">
              <a:solidFill>
                <a:schemeClr val="tx1"/>
              </a:solidFill>
            </a:rPr>
            <a:t>利用</a:t>
          </a:r>
        </a:p>
      </dgm:t>
    </dgm:pt>
    <dgm:pt modelId="{89AC76E9-5329-40DE-ABCF-4CD0C7BC1214}" type="parTrans" cxnId="{DF87ED1A-93EE-43BD-BDDE-82D5D3104778}">
      <dgm:prSet/>
      <dgm:spPr/>
      <dgm:t>
        <a:bodyPr/>
        <a:lstStyle/>
        <a:p>
          <a:endParaRPr lang="zh-TW" altLang="en-US"/>
        </a:p>
      </dgm:t>
    </dgm:pt>
    <dgm:pt modelId="{C64F66FC-48FE-4329-BCBB-4FA03A37A7AF}" type="sibTrans" cxnId="{DF87ED1A-93EE-43BD-BDDE-82D5D3104778}">
      <dgm:prSet/>
      <dgm:spPr/>
      <dgm:t>
        <a:bodyPr/>
        <a:lstStyle/>
        <a:p>
          <a:endParaRPr lang="zh-TW" altLang="en-US"/>
        </a:p>
      </dgm:t>
    </dgm:pt>
    <dgm:pt modelId="{7BBEAF04-5327-4A78-BF81-165AC93562B3}">
      <dgm:prSet phldrT="[文字]"/>
      <dgm:spPr/>
      <dgm:t>
        <a:bodyPr/>
        <a:lstStyle/>
        <a:p>
          <a:r>
            <a:rPr lang="zh-TW" altLang="en-US" dirty="0">
              <a:solidFill>
                <a:schemeClr val="tx1"/>
              </a:solidFill>
            </a:rPr>
            <a:t>國際傳輸</a:t>
          </a:r>
        </a:p>
      </dgm:t>
    </dgm:pt>
    <dgm:pt modelId="{EFABCF0F-C8FE-46D1-8127-359D3101137D}" type="parTrans" cxnId="{CAD63623-80E1-4935-A56E-AFBA0A3E4503}">
      <dgm:prSet/>
      <dgm:spPr/>
      <dgm:t>
        <a:bodyPr/>
        <a:lstStyle/>
        <a:p>
          <a:endParaRPr lang="zh-TW" altLang="en-US"/>
        </a:p>
      </dgm:t>
    </dgm:pt>
    <dgm:pt modelId="{504E7821-6914-4195-BCCB-6DA318A460C2}" type="sibTrans" cxnId="{CAD63623-80E1-4935-A56E-AFBA0A3E4503}">
      <dgm:prSet/>
      <dgm:spPr/>
      <dgm:t>
        <a:bodyPr/>
        <a:lstStyle/>
        <a:p>
          <a:endParaRPr lang="zh-TW" altLang="en-US"/>
        </a:p>
      </dgm:t>
    </dgm:pt>
    <dgm:pt modelId="{F7F879F0-B1AA-47D2-8B9A-F56DD04859A6}" type="pres">
      <dgm:prSet presAssocID="{7AEB309A-EF97-430E-8E84-BC5E77E70780}" presName="Name0" presStyleCnt="0">
        <dgm:presLayoutVars>
          <dgm:chPref val="1"/>
          <dgm:dir/>
          <dgm:animOne val="branch"/>
          <dgm:animLvl val="lvl"/>
          <dgm:resizeHandles val="exact"/>
        </dgm:presLayoutVars>
      </dgm:prSet>
      <dgm:spPr/>
      <dgm:t>
        <a:bodyPr/>
        <a:lstStyle/>
        <a:p>
          <a:endParaRPr lang="zh-TW" altLang="en-US"/>
        </a:p>
      </dgm:t>
    </dgm:pt>
    <dgm:pt modelId="{B265F075-3EEB-4574-AF7E-9C662F55FC14}" type="pres">
      <dgm:prSet presAssocID="{D5B6AE02-450F-4E93-9B20-EA5E7ECCD179}" presName="root1" presStyleCnt="0"/>
      <dgm:spPr/>
    </dgm:pt>
    <dgm:pt modelId="{C2597669-DEEE-4EF2-A005-CFEA632F511B}" type="pres">
      <dgm:prSet presAssocID="{D5B6AE02-450F-4E93-9B20-EA5E7ECCD179}" presName="LevelOneTextNode" presStyleLbl="node0" presStyleIdx="0" presStyleCnt="1" custScaleX="562714" custScaleY="106022">
        <dgm:presLayoutVars>
          <dgm:chPref val="3"/>
        </dgm:presLayoutVars>
      </dgm:prSet>
      <dgm:spPr/>
      <dgm:t>
        <a:bodyPr/>
        <a:lstStyle/>
        <a:p>
          <a:endParaRPr lang="zh-TW" altLang="en-US"/>
        </a:p>
      </dgm:t>
    </dgm:pt>
    <dgm:pt modelId="{CFA6E186-DAC0-4B16-BB58-A4E566C6CBF9}" type="pres">
      <dgm:prSet presAssocID="{D5B6AE02-450F-4E93-9B20-EA5E7ECCD179}" presName="level2hierChild" presStyleCnt="0"/>
      <dgm:spPr/>
    </dgm:pt>
    <dgm:pt modelId="{9C12316D-DB7C-4EFE-81F5-CFA3000192AE}" type="pres">
      <dgm:prSet presAssocID="{E7D9D375-4CC7-4D45-83AD-101AE318CF47}" presName="conn2-1" presStyleLbl="parChTrans1D2" presStyleIdx="0" presStyleCnt="4"/>
      <dgm:spPr/>
      <dgm:t>
        <a:bodyPr/>
        <a:lstStyle/>
        <a:p>
          <a:endParaRPr lang="zh-TW" altLang="en-US"/>
        </a:p>
      </dgm:t>
    </dgm:pt>
    <dgm:pt modelId="{BBBB4719-84C9-40CD-9699-C2935C4F7D43}" type="pres">
      <dgm:prSet presAssocID="{E7D9D375-4CC7-4D45-83AD-101AE318CF47}" presName="connTx" presStyleLbl="parChTrans1D2" presStyleIdx="0" presStyleCnt="4"/>
      <dgm:spPr/>
      <dgm:t>
        <a:bodyPr/>
        <a:lstStyle/>
        <a:p>
          <a:endParaRPr lang="zh-TW" altLang="en-US"/>
        </a:p>
      </dgm:t>
    </dgm:pt>
    <dgm:pt modelId="{9CD60FB1-FC5C-47B4-A7EE-E2EBECF0F931}" type="pres">
      <dgm:prSet presAssocID="{1288045A-C79D-40C4-8560-6C6C8572C426}" presName="root2" presStyleCnt="0"/>
      <dgm:spPr/>
    </dgm:pt>
    <dgm:pt modelId="{CBA897F6-0CDE-46DD-BA03-01BAD9CF8E48}" type="pres">
      <dgm:prSet presAssocID="{1288045A-C79D-40C4-8560-6C6C8572C426}" presName="LevelTwoTextNode" presStyleLbl="node2" presStyleIdx="0" presStyleCnt="4">
        <dgm:presLayoutVars>
          <dgm:chPref val="3"/>
        </dgm:presLayoutVars>
      </dgm:prSet>
      <dgm:spPr/>
      <dgm:t>
        <a:bodyPr/>
        <a:lstStyle/>
        <a:p>
          <a:endParaRPr lang="zh-TW" altLang="en-US"/>
        </a:p>
      </dgm:t>
    </dgm:pt>
    <dgm:pt modelId="{B7AC5BD1-7A78-473B-840A-EAFD3F3311F8}" type="pres">
      <dgm:prSet presAssocID="{1288045A-C79D-40C4-8560-6C6C8572C426}" presName="level3hierChild" presStyleCnt="0"/>
      <dgm:spPr/>
    </dgm:pt>
    <dgm:pt modelId="{F79C23F4-9C28-490E-BFBC-412B435E886D}" type="pres">
      <dgm:prSet presAssocID="{594AE9DE-9C68-47A9-AC43-4D61E9A87E4C}" presName="conn2-1" presStyleLbl="parChTrans1D2" presStyleIdx="1" presStyleCnt="4"/>
      <dgm:spPr/>
      <dgm:t>
        <a:bodyPr/>
        <a:lstStyle/>
        <a:p>
          <a:endParaRPr lang="zh-TW" altLang="en-US"/>
        </a:p>
      </dgm:t>
    </dgm:pt>
    <dgm:pt modelId="{8B090603-0BA5-4347-A245-5D2F5C4B07F5}" type="pres">
      <dgm:prSet presAssocID="{594AE9DE-9C68-47A9-AC43-4D61E9A87E4C}" presName="connTx" presStyleLbl="parChTrans1D2" presStyleIdx="1" presStyleCnt="4"/>
      <dgm:spPr/>
      <dgm:t>
        <a:bodyPr/>
        <a:lstStyle/>
        <a:p>
          <a:endParaRPr lang="zh-TW" altLang="en-US"/>
        </a:p>
      </dgm:t>
    </dgm:pt>
    <dgm:pt modelId="{1AA56B8C-5DA2-4D66-9536-D3D2E7273ED5}" type="pres">
      <dgm:prSet presAssocID="{7CC7CC26-0E15-4FE8-96A0-50F9DCDF4657}" presName="root2" presStyleCnt="0"/>
      <dgm:spPr/>
    </dgm:pt>
    <dgm:pt modelId="{E015C44F-47C6-4400-818E-0FE1C7B46C16}" type="pres">
      <dgm:prSet presAssocID="{7CC7CC26-0E15-4FE8-96A0-50F9DCDF4657}" presName="LevelTwoTextNode" presStyleLbl="node2" presStyleIdx="1" presStyleCnt="4">
        <dgm:presLayoutVars>
          <dgm:chPref val="3"/>
        </dgm:presLayoutVars>
      </dgm:prSet>
      <dgm:spPr/>
      <dgm:t>
        <a:bodyPr/>
        <a:lstStyle/>
        <a:p>
          <a:endParaRPr lang="zh-TW" altLang="en-US"/>
        </a:p>
      </dgm:t>
    </dgm:pt>
    <dgm:pt modelId="{4BEFC773-D16C-4CE6-8793-E3810BBDDF43}" type="pres">
      <dgm:prSet presAssocID="{7CC7CC26-0E15-4FE8-96A0-50F9DCDF4657}" presName="level3hierChild" presStyleCnt="0"/>
      <dgm:spPr/>
    </dgm:pt>
    <dgm:pt modelId="{FAD1CBCB-37DF-43D9-8913-01155AB29C64}" type="pres">
      <dgm:prSet presAssocID="{89AC76E9-5329-40DE-ABCF-4CD0C7BC1214}" presName="conn2-1" presStyleLbl="parChTrans1D2" presStyleIdx="2" presStyleCnt="4"/>
      <dgm:spPr/>
      <dgm:t>
        <a:bodyPr/>
        <a:lstStyle/>
        <a:p>
          <a:endParaRPr lang="zh-TW" altLang="en-US"/>
        </a:p>
      </dgm:t>
    </dgm:pt>
    <dgm:pt modelId="{066A773E-0A54-4719-83BB-CA0770A8B822}" type="pres">
      <dgm:prSet presAssocID="{89AC76E9-5329-40DE-ABCF-4CD0C7BC1214}" presName="connTx" presStyleLbl="parChTrans1D2" presStyleIdx="2" presStyleCnt="4"/>
      <dgm:spPr/>
      <dgm:t>
        <a:bodyPr/>
        <a:lstStyle/>
        <a:p>
          <a:endParaRPr lang="zh-TW" altLang="en-US"/>
        </a:p>
      </dgm:t>
    </dgm:pt>
    <dgm:pt modelId="{17A38E9C-B92B-4054-B0AD-5A51DDA10327}" type="pres">
      <dgm:prSet presAssocID="{19C24D92-8A28-46AA-82F0-AA980A75CCA2}" presName="root2" presStyleCnt="0"/>
      <dgm:spPr/>
    </dgm:pt>
    <dgm:pt modelId="{CDF961F8-44DD-4ABF-8D44-115A403938CC}" type="pres">
      <dgm:prSet presAssocID="{19C24D92-8A28-46AA-82F0-AA980A75CCA2}" presName="LevelTwoTextNode" presStyleLbl="node2" presStyleIdx="2" presStyleCnt="4">
        <dgm:presLayoutVars>
          <dgm:chPref val="3"/>
        </dgm:presLayoutVars>
      </dgm:prSet>
      <dgm:spPr/>
      <dgm:t>
        <a:bodyPr/>
        <a:lstStyle/>
        <a:p>
          <a:endParaRPr lang="zh-TW" altLang="en-US"/>
        </a:p>
      </dgm:t>
    </dgm:pt>
    <dgm:pt modelId="{955F4DD7-CA1F-4C4D-BED9-2FFE67DA8B1F}" type="pres">
      <dgm:prSet presAssocID="{19C24D92-8A28-46AA-82F0-AA980A75CCA2}" presName="level3hierChild" presStyleCnt="0"/>
      <dgm:spPr/>
    </dgm:pt>
    <dgm:pt modelId="{B09084AE-5DD6-4250-B0C0-605CF88D3398}" type="pres">
      <dgm:prSet presAssocID="{EFABCF0F-C8FE-46D1-8127-359D3101137D}" presName="conn2-1" presStyleLbl="parChTrans1D2" presStyleIdx="3" presStyleCnt="4"/>
      <dgm:spPr/>
      <dgm:t>
        <a:bodyPr/>
        <a:lstStyle/>
        <a:p>
          <a:endParaRPr lang="zh-TW" altLang="en-US"/>
        </a:p>
      </dgm:t>
    </dgm:pt>
    <dgm:pt modelId="{848A37D9-251E-44C0-B47E-67939164F51B}" type="pres">
      <dgm:prSet presAssocID="{EFABCF0F-C8FE-46D1-8127-359D3101137D}" presName="connTx" presStyleLbl="parChTrans1D2" presStyleIdx="3" presStyleCnt="4"/>
      <dgm:spPr/>
      <dgm:t>
        <a:bodyPr/>
        <a:lstStyle/>
        <a:p>
          <a:endParaRPr lang="zh-TW" altLang="en-US"/>
        </a:p>
      </dgm:t>
    </dgm:pt>
    <dgm:pt modelId="{496FBF31-2A69-4D88-ACEE-0E7159008699}" type="pres">
      <dgm:prSet presAssocID="{7BBEAF04-5327-4A78-BF81-165AC93562B3}" presName="root2" presStyleCnt="0"/>
      <dgm:spPr/>
    </dgm:pt>
    <dgm:pt modelId="{B883AE35-5F3E-4243-A4B1-C3AC97456C84}" type="pres">
      <dgm:prSet presAssocID="{7BBEAF04-5327-4A78-BF81-165AC93562B3}" presName="LevelTwoTextNode" presStyleLbl="node2" presStyleIdx="3" presStyleCnt="4">
        <dgm:presLayoutVars>
          <dgm:chPref val="3"/>
        </dgm:presLayoutVars>
      </dgm:prSet>
      <dgm:spPr/>
      <dgm:t>
        <a:bodyPr/>
        <a:lstStyle/>
        <a:p>
          <a:endParaRPr lang="zh-TW" altLang="en-US"/>
        </a:p>
      </dgm:t>
    </dgm:pt>
    <dgm:pt modelId="{0DCB7FB1-BC98-462F-83C8-E63A4D687DD7}" type="pres">
      <dgm:prSet presAssocID="{7BBEAF04-5327-4A78-BF81-165AC93562B3}" presName="level3hierChild" presStyleCnt="0"/>
      <dgm:spPr/>
    </dgm:pt>
  </dgm:ptLst>
  <dgm:cxnLst>
    <dgm:cxn modelId="{8A6B4044-F7B8-45BA-A0BB-F026B5129BE5}" type="presOf" srcId="{7CC7CC26-0E15-4FE8-96A0-50F9DCDF4657}" destId="{E015C44F-47C6-4400-818E-0FE1C7B46C16}" srcOrd="0" destOrd="0" presId="urn:microsoft.com/office/officeart/2008/layout/HorizontalMultiLevelHierarchy"/>
    <dgm:cxn modelId="{E240B1C2-57FF-44E6-B25C-A3765A501BD4}" type="presOf" srcId="{19C24D92-8A28-46AA-82F0-AA980A75CCA2}" destId="{CDF961F8-44DD-4ABF-8D44-115A403938CC}" srcOrd="0" destOrd="0" presId="urn:microsoft.com/office/officeart/2008/layout/HorizontalMultiLevelHierarchy"/>
    <dgm:cxn modelId="{1D7832D0-F53E-4F1E-8901-50DCAD0A3F21}" type="presOf" srcId="{594AE9DE-9C68-47A9-AC43-4D61E9A87E4C}" destId="{F79C23F4-9C28-490E-BFBC-412B435E886D}" srcOrd="0" destOrd="0" presId="urn:microsoft.com/office/officeart/2008/layout/HorizontalMultiLevelHierarchy"/>
    <dgm:cxn modelId="{C469BE39-7251-4996-8CD1-4C9BFF7AD2CB}" type="presOf" srcId="{1288045A-C79D-40C4-8560-6C6C8572C426}" destId="{CBA897F6-0CDE-46DD-BA03-01BAD9CF8E48}" srcOrd="0" destOrd="0" presId="urn:microsoft.com/office/officeart/2008/layout/HorizontalMultiLevelHierarchy"/>
    <dgm:cxn modelId="{EBBB86F1-38C6-4543-9C78-F3040952D5E9}" type="presOf" srcId="{E7D9D375-4CC7-4D45-83AD-101AE318CF47}" destId="{BBBB4719-84C9-40CD-9699-C2935C4F7D43}" srcOrd="1" destOrd="0" presId="urn:microsoft.com/office/officeart/2008/layout/HorizontalMultiLevelHierarchy"/>
    <dgm:cxn modelId="{F861B858-9A76-444B-AE15-F68AB861E5E8}" type="presOf" srcId="{D5B6AE02-450F-4E93-9B20-EA5E7ECCD179}" destId="{C2597669-DEEE-4EF2-A005-CFEA632F511B}" srcOrd="0" destOrd="0" presId="urn:microsoft.com/office/officeart/2008/layout/HorizontalMultiLevelHierarchy"/>
    <dgm:cxn modelId="{1525916D-A5C1-45E0-89C3-79C265C98930}" srcId="{D5B6AE02-450F-4E93-9B20-EA5E7ECCD179}" destId="{7CC7CC26-0E15-4FE8-96A0-50F9DCDF4657}" srcOrd="1" destOrd="0" parTransId="{594AE9DE-9C68-47A9-AC43-4D61E9A87E4C}" sibTransId="{549DD7EE-70F0-483C-885F-4F9F85E7E274}"/>
    <dgm:cxn modelId="{428B9DB5-1FB7-4BE9-AAAF-C55B3C25FAE1}" srcId="{7AEB309A-EF97-430E-8E84-BC5E77E70780}" destId="{D5B6AE02-450F-4E93-9B20-EA5E7ECCD179}" srcOrd="0" destOrd="0" parTransId="{74ED1EFF-0C52-4822-8FCF-D6C530EEF13A}" sibTransId="{4A55B3D9-D511-4BCB-B4F0-0C02A41C4F29}"/>
    <dgm:cxn modelId="{D446706F-C759-468B-B944-C1873DC5B6BC}" srcId="{D5B6AE02-450F-4E93-9B20-EA5E7ECCD179}" destId="{1288045A-C79D-40C4-8560-6C6C8572C426}" srcOrd="0" destOrd="0" parTransId="{E7D9D375-4CC7-4D45-83AD-101AE318CF47}" sibTransId="{E8A3CCE1-19EC-4D00-AD39-96E09D831380}"/>
    <dgm:cxn modelId="{DC55A794-EF06-4F4B-AF35-CED9CD949CC1}" type="presOf" srcId="{7BBEAF04-5327-4A78-BF81-165AC93562B3}" destId="{B883AE35-5F3E-4243-A4B1-C3AC97456C84}" srcOrd="0" destOrd="0" presId="urn:microsoft.com/office/officeart/2008/layout/HorizontalMultiLevelHierarchy"/>
    <dgm:cxn modelId="{0379E844-7CA6-4246-9D2C-E66843518B23}" type="presOf" srcId="{E7D9D375-4CC7-4D45-83AD-101AE318CF47}" destId="{9C12316D-DB7C-4EFE-81F5-CFA3000192AE}" srcOrd="0" destOrd="0" presId="urn:microsoft.com/office/officeart/2008/layout/HorizontalMultiLevelHierarchy"/>
    <dgm:cxn modelId="{FD2D1B8F-7E9B-4E77-A779-179C3FAF9820}" type="presOf" srcId="{89AC76E9-5329-40DE-ABCF-4CD0C7BC1214}" destId="{FAD1CBCB-37DF-43D9-8913-01155AB29C64}" srcOrd="0" destOrd="0" presId="urn:microsoft.com/office/officeart/2008/layout/HorizontalMultiLevelHierarchy"/>
    <dgm:cxn modelId="{49D81181-7F8E-4387-AFF1-9E93FF72F963}" type="presOf" srcId="{EFABCF0F-C8FE-46D1-8127-359D3101137D}" destId="{B09084AE-5DD6-4250-B0C0-605CF88D3398}" srcOrd="0" destOrd="0" presId="urn:microsoft.com/office/officeart/2008/layout/HorizontalMultiLevelHierarchy"/>
    <dgm:cxn modelId="{D658F63F-9EE5-420C-8227-5425CDB8F515}" type="presOf" srcId="{594AE9DE-9C68-47A9-AC43-4D61E9A87E4C}" destId="{8B090603-0BA5-4347-A245-5D2F5C4B07F5}" srcOrd="1" destOrd="0" presId="urn:microsoft.com/office/officeart/2008/layout/HorizontalMultiLevelHierarchy"/>
    <dgm:cxn modelId="{DF87ED1A-93EE-43BD-BDDE-82D5D3104778}" srcId="{D5B6AE02-450F-4E93-9B20-EA5E7ECCD179}" destId="{19C24D92-8A28-46AA-82F0-AA980A75CCA2}" srcOrd="2" destOrd="0" parTransId="{89AC76E9-5329-40DE-ABCF-4CD0C7BC1214}" sibTransId="{C64F66FC-48FE-4329-BCBB-4FA03A37A7AF}"/>
    <dgm:cxn modelId="{149EFC05-8613-4A59-9AED-ED5DDA36A081}" type="presOf" srcId="{7AEB309A-EF97-430E-8E84-BC5E77E70780}" destId="{F7F879F0-B1AA-47D2-8B9A-F56DD04859A6}" srcOrd="0" destOrd="0" presId="urn:microsoft.com/office/officeart/2008/layout/HorizontalMultiLevelHierarchy"/>
    <dgm:cxn modelId="{17B5BFED-347C-4130-910D-0B892A953E7D}" type="presOf" srcId="{EFABCF0F-C8FE-46D1-8127-359D3101137D}" destId="{848A37D9-251E-44C0-B47E-67939164F51B}" srcOrd="1" destOrd="0" presId="urn:microsoft.com/office/officeart/2008/layout/HorizontalMultiLevelHierarchy"/>
    <dgm:cxn modelId="{CAD63623-80E1-4935-A56E-AFBA0A3E4503}" srcId="{D5B6AE02-450F-4E93-9B20-EA5E7ECCD179}" destId="{7BBEAF04-5327-4A78-BF81-165AC93562B3}" srcOrd="3" destOrd="0" parTransId="{EFABCF0F-C8FE-46D1-8127-359D3101137D}" sibTransId="{504E7821-6914-4195-BCCB-6DA318A460C2}"/>
    <dgm:cxn modelId="{15813864-FC7D-4E5D-83FA-0D6DFB2C4044}" type="presOf" srcId="{89AC76E9-5329-40DE-ABCF-4CD0C7BC1214}" destId="{066A773E-0A54-4719-83BB-CA0770A8B822}" srcOrd="1" destOrd="0" presId="urn:microsoft.com/office/officeart/2008/layout/HorizontalMultiLevelHierarchy"/>
    <dgm:cxn modelId="{1FBD9526-D748-4744-9639-0D7E5F978D67}" type="presParOf" srcId="{F7F879F0-B1AA-47D2-8B9A-F56DD04859A6}" destId="{B265F075-3EEB-4574-AF7E-9C662F55FC14}" srcOrd="0" destOrd="0" presId="urn:microsoft.com/office/officeart/2008/layout/HorizontalMultiLevelHierarchy"/>
    <dgm:cxn modelId="{BB5C44C4-D616-4BAE-AC42-51A0C6BB8076}" type="presParOf" srcId="{B265F075-3EEB-4574-AF7E-9C662F55FC14}" destId="{C2597669-DEEE-4EF2-A005-CFEA632F511B}" srcOrd="0" destOrd="0" presId="urn:microsoft.com/office/officeart/2008/layout/HorizontalMultiLevelHierarchy"/>
    <dgm:cxn modelId="{0E97D16A-4A6F-4492-9A1E-862795B8C410}" type="presParOf" srcId="{B265F075-3EEB-4574-AF7E-9C662F55FC14}" destId="{CFA6E186-DAC0-4B16-BB58-A4E566C6CBF9}" srcOrd="1" destOrd="0" presId="urn:microsoft.com/office/officeart/2008/layout/HorizontalMultiLevelHierarchy"/>
    <dgm:cxn modelId="{84E76BD5-2FDB-4B4C-810B-24B4F4E8D35A}" type="presParOf" srcId="{CFA6E186-DAC0-4B16-BB58-A4E566C6CBF9}" destId="{9C12316D-DB7C-4EFE-81F5-CFA3000192AE}" srcOrd="0" destOrd="0" presId="urn:microsoft.com/office/officeart/2008/layout/HorizontalMultiLevelHierarchy"/>
    <dgm:cxn modelId="{6A1C23DB-5429-4F40-B082-0881FEC5F286}" type="presParOf" srcId="{9C12316D-DB7C-4EFE-81F5-CFA3000192AE}" destId="{BBBB4719-84C9-40CD-9699-C2935C4F7D43}" srcOrd="0" destOrd="0" presId="urn:microsoft.com/office/officeart/2008/layout/HorizontalMultiLevelHierarchy"/>
    <dgm:cxn modelId="{A8438071-5B6B-4510-8719-1311041900AB}" type="presParOf" srcId="{CFA6E186-DAC0-4B16-BB58-A4E566C6CBF9}" destId="{9CD60FB1-FC5C-47B4-A7EE-E2EBECF0F931}" srcOrd="1" destOrd="0" presId="urn:microsoft.com/office/officeart/2008/layout/HorizontalMultiLevelHierarchy"/>
    <dgm:cxn modelId="{A5FC2B87-490F-4126-948F-DE1368805BAC}" type="presParOf" srcId="{9CD60FB1-FC5C-47B4-A7EE-E2EBECF0F931}" destId="{CBA897F6-0CDE-46DD-BA03-01BAD9CF8E48}" srcOrd="0" destOrd="0" presId="urn:microsoft.com/office/officeart/2008/layout/HorizontalMultiLevelHierarchy"/>
    <dgm:cxn modelId="{DE1A6CC6-CCD7-43B8-9D4C-871F7AB86CD6}" type="presParOf" srcId="{9CD60FB1-FC5C-47B4-A7EE-E2EBECF0F931}" destId="{B7AC5BD1-7A78-473B-840A-EAFD3F3311F8}" srcOrd="1" destOrd="0" presId="urn:microsoft.com/office/officeart/2008/layout/HorizontalMultiLevelHierarchy"/>
    <dgm:cxn modelId="{ECA4FBD9-1C2B-4528-B5B6-621D4CDAB616}" type="presParOf" srcId="{CFA6E186-DAC0-4B16-BB58-A4E566C6CBF9}" destId="{F79C23F4-9C28-490E-BFBC-412B435E886D}" srcOrd="2" destOrd="0" presId="urn:microsoft.com/office/officeart/2008/layout/HorizontalMultiLevelHierarchy"/>
    <dgm:cxn modelId="{2C65402E-0F2A-42A6-8870-E6126C15A966}" type="presParOf" srcId="{F79C23F4-9C28-490E-BFBC-412B435E886D}" destId="{8B090603-0BA5-4347-A245-5D2F5C4B07F5}" srcOrd="0" destOrd="0" presId="urn:microsoft.com/office/officeart/2008/layout/HorizontalMultiLevelHierarchy"/>
    <dgm:cxn modelId="{90F6A8F1-3032-4D59-BCFD-B374CFAB1336}" type="presParOf" srcId="{CFA6E186-DAC0-4B16-BB58-A4E566C6CBF9}" destId="{1AA56B8C-5DA2-4D66-9536-D3D2E7273ED5}" srcOrd="3" destOrd="0" presId="urn:microsoft.com/office/officeart/2008/layout/HorizontalMultiLevelHierarchy"/>
    <dgm:cxn modelId="{391A7CAC-DACD-463B-BDE1-6CFB61D0F7FF}" type="presParOf" srcId="{1AA56B8C-5DA2-4D66-9536-D3D2E7273ED5}" destId="{E015C44F-47C6-4400-818E-0FE1C7B46C16}" srcOrd="0" destOrd="0" presId="urn:microsoft.com/office/officeart/2008/layout/HorizontalMultiLevelHierarchy"/>
    <dgm:cxn modelId="{0C4AE196-5BB4-42FF-B8A4-6B5F5641723B}" type="presParOf" srcId="{1AA56B8C-5DA2-4D66-9536-D3D2E7273ED5}" destId="{4BEFC773-D16C-4CE6-8793-E3810BBDDF43}" srcOrd="1" destOrd="0" presId="urn:microsoft.com/office/officeart/2008/layout/HorizontalMultiLevelHierarchy"/>
    <dgm:cxn modelId="{9205F5A7-03BA-455D-991A-01C339EB940F}" type="presParOf" srcId="{CFA6E186-DAC0-4B16-BB58-A4E566C6CBF9}" destId="{FAD1CBCB-37DF-43D9-8913-01155AB29C64}" srcOrd="4" destOrd="0" presId="urn:microsoft.com/office/officeart/2008/layout/HorizontalMultiLevelHierarchy"/>
    <dgm:cxn modelId="{11277AAA-1687-4F2C-B0B1-21001D4657D8}" type="presParOf" srcId="{FAD1CBCB-37DF-43D9-8913-01155AB29C64}" destId="{066A773E-0A54-4719-83BB-CA0770A8B822}" srcOrd="0" destOrd="0" presId="urn:microsoft.com/office/officeart/2008/layout/HorizontalMultiLevelHierarchy"/>
    <dgm:cxn modelId="{CD7B890B-B072-4FF1-B3D1-F1699C2C7B9C}" type="presParOf" srcId="{CFA6E186-DAC0-4B16-BB58-A4E566C6CBF9}" destId="{17A38E9C-B92B-4054-B0AD-5A51DDA10327}" srcOrd="5" destOrd="0" presId="urn:microsoft.com/office/officeart/2008/layout/HorizontalMultiLevelHierarchy"/>
    <dgm:cxn modelId="{FCE1047E-980C-486C-9AF3-48F1C5FEC2A7}" type="presParOf" srcId="{17A38E9C-B92B-4054-B0AD-5A51DDA10327}" destId="{CDF961F8-44DD-4ABF-8D44-115A403938CC}" srcOrd="0" destOrd="0" presId="urn:microsoft.com/office/officeart/2008/layout/HorizontalMultiLevelHierarchy"/>
    <dgm:cxn modelId="{3C15B8CA-1C54-4D11-B5F7-6796A9368179}" type="presParOf" srcId="{17A38E9C-B92B-4054-B0AD-5A51DDA10327}" destId="{955F4DD7-CA1F-4C4D-BED9-2FFE67DA8B1F}" srcOrd="1" destOrd="0" presId="urn:microsoft.com/office/officeart/2008/layout/HorizontalMultiLevelHierarchy"/>
    <dgm:cxn modelId="{F427F5E9-CBBF-468C-A8A5-658FE097BBEF}" type="presParOf" srcId="{CFA6E186-DAC0-4B16-BB58-A4E566C6CBF9}" destId="{B09084AE-5DD6-4250-B0C0-605CF88D3398}" srcOrd="6" destOrd="0" presId="urn:microsoft.com/office/officeart/2008/layout/HorizontalMultiLevelHierarchy"/>
    <dgm:cxn modelId="{E3F8C2E0-0CDE-43CD-831D-B5A6A234560A}" type="presParOf" srcId="{B09084AE-5DD6-4250-B0C0-605CF88D3398}" destId="{848A37D9-251E-44C0-B47E-67939164F51B}" srcOrd="0" destOrd="0" presId="urn:microsoft.com/office/officeart/2008/layout/HorizontalMultiLevelHierarchy"/>
    <dgm:cxn modelId="{D8960DB8-2B41-4F81-977F-2B9948F1B2B1}" type="presParOf" srcId="{CFA6E186-DAC0-4B16-BB58-A4E566C6CBF9}" destId="{496FBF31-2A69-4D88-ACEE-0E7159008699}" srcOrd="7" destOrd="0" presId="urn:microsoft.com/office/officeart/2008/layout/HorizontalMultiLevelHierarchy"/>
    <dgm:cxn modelId="{D2155C19-5C1F-4A59-8EA9-6424E4B28D49}" type="presParOf" srcId="{496FBF31-2A69-4D88-ACEE-0E7159008699}" destId="{B883AE35-5F3E-4243-A4B1-C3AC97456C84}" srcOrd="0" destOrd="0" presId="urn:microsoft.com/office/officeart/2008/layout/HorizontalMultiLevelHierarchy"/>
    <dgm:cxn modelId="{6DB7B70F-92FA-4D9D-AC77-2C6506BEE381}" type="presParOf" srcId="{496FBF31-2A69-4D88-ACEE-0E7159008699}" destId="{0DCB7FB1-BC98-462F-83C8-E63A4D687DD7}" srcOrd="1" destOrd="0" presId="urn:microsoft.com/office/officeart/2008/layout/HorizontalMultiLevelHierarchy"/>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1F8FDA6-8B7E-4DEB-8FD4-67B72C0D134D}" type="doc">
      <dgm:prSet loTypeId="urn:microsoft.com/office/officeart/2005/8/layout/bProcess4" loCatId="process" qsTypeId="urn:microsoft.com/office/officeart/2005/8/quickstyle/3d2" qsCatId="3D" csTypeId="urn:microsoft.com/office/officeart/2005/8/colors/colorful3" csCatId="colorful" phldr="1"/>
      <dgm:spPr/>
      <dgm:t>
        <a:bodyPr/>
        <a:lstStyle/>
        <a:p>
          <a:endParaRPr lang="zh-TW" altLang="en-US"/>
        </a:p>
      </dgm:t>
    </dgm:pt>
    <dgm:pt modelId="{377F9154-C02B-470C-B292-C52625C9B928}">
      <dgm:prSet phldrT="[文字]"/>
      <dgm:spPr>
        <a:solidFill>
          <a:schemeClr val="accent1">
            <a:lumMod val="75000"/>
          </a:schemeClr>
        </a:solidFill>
      </dgm:spPr>
      <dgm:t>
        <a:bodyPr/>
        <a:lstStyle/>
        <a:p>
          <a:r>
            <a:rPr lang="zh-TW" altLang="en-US" b="1" i="0" dirty="0"/>
            <a:t>中斷網路連線</a:t>
          </a:r>
          <a:endParaRPr lang="zh-TW" altLang="en-US" dirty="0"/>
        </a:p>
      </dgm:t>
    </dgm:pt>
    <dgm:pt modelId="{D0EE7F19-07E4-478B-8BE1-4A2BF1452175}" type="parTrans" cxnId="{0E66AE37-E64E-4EFD-8CC1-B421034BA7FB}">
      <dgm:prSet/>
      <dgm:spPr/>
      <dgm:t>
        <a:bodyPr/>
        <a:lstStyle/>
        <a:p>
          <a:endParaRPr lang="zh-TW" altLang="en-US"/>
        </a:p>
      </dgm:t>
    </dgm:pt>
    <dgm:pt modelId="{06B79B9C-F5DC-4B20-A536-11290BCBEE06}" type="sibTrans" cxnId="{0E66AE37-E64E-4EFD-8CC1-B421034BA7FB}">
      <dgm:prSet/>
      <dgm:spPr>
        <a:solidFill>
          <a:schemeClr val="accent1">
            <a:lumMod val="75000"/>
          </a:schemeClr>
        </a:solidFill>
      </dgm:spPr>
      <dgm:t>
        <a:bodyPr/>
        <a:lstStyle/>
        <a:p>
          <a:endParaRPr lang="zh-TW" altLang="en-US"/>
        </a:p>
      </dgm:t>
    </dgm:pt>
    <dgm:pt modelId="{DB65E5B6-5597-42F5-8FD4-60A781A2AE36}">
      <dgm:prSet phldrT="[文字]"/>
      <dgm:spPr>
        <a:solidFill>
          <a:schemeClr val="accent1">
            <a:lumMod val="75000"/>
          </a:schemeClr>
        </a:solidFill>
      </dgm:spPr>
      <dgm:t>
        <a:bodyPr/>
        <a:lstStyle/>
        <a:p>
          <a:r>
            <a:rPr lang="zh-TW" altLang="en-US" b="1" i="0" dirty="0"/>
            <a:t>立即關機</a:t>
          </a:r>
          <a:endParaRPr lang="zh-TW" altLang="en-US" dirty="0"/>
        </a:p>
      </dgm:t>
    </dgm:pt>
    <dgm:pt modelId="{BBCEDFED-987E-4B83-B2FE-F57999887FFE}" type="parTrans" cxnId="{6B50174C-27F5-4E8B-8274-8F3D72032E97}">
      <dgm:prSet/>
      <dgm:spPr/>
      <dgm:t>
        <a:bodyPr/>
        <a:lstStyle/>
        <a:p>
          <a:endParaRPr lang="zh-TW" altLang="en-US"/>
        </a:p>
      </dgm:t>
    </dgm:pt>
    <dgm:pt modelId="{C542A433-C129-4846-A243-D7C473351B46}" type="sibTrans" cxnId="{6B50174C-27F5-4E8B-8274-8F3D72032E97}">
      <dgm:prSet/>
      <dgm:spPr>
        <a:solidFill>
          <a:schemeClr val="accent1">
            <a:lumMod val="75000"/>
          </a:schemeClr>
        </a:solidFill>
      </dgm:spPr>
      <dgm:t>
        <a:bodyPr/>
        <a:lstStyle/>
        <a:p>
          <a:endParaRPr lang="zh-TW" altLang="en-US"/>
        </a:p>
      </dgm:t>
    </dgm:pt>
    <dgm:pt modelId="{5E3C8035-3E56-45EB-B8D1-95F5B4604545}">
      <dgm:prSet phldrT="[文字]"/>
      <dgm:spPr>
        <a:solidFill>
          <a:schemeClr val="accent1">
            <a:lumMod val="75000"/>
          </a:schemeClr>
        </a:solidFill>
      </dgm:spPr>
      <dgm:t>
        <a:bodyPr/>
        <a:lstStyle/>
        <a:p>
          <a:r>
            <a:rPr lang="zh-TW" altLang="en-US" b="1" i="0" dirty="0"/>
            <a:t>緊急宣導     並清查</a:t>
          </a:r>
          <a:endParaRPr lang="zh-TW" altLang="en-US" dirty="0"/>
        </a:p>
      </dgm:t>
    </dgm:pt>
    <dgm:pt modelId="{1B690FEA-3325-4D11-AD50-5373BF3AB5B7}" type="parTrans" cxnId="{17CAC55A-21AE-4F92-9995-52EE90A60594}">
      <dgm:prSet/>
      <dgm:spPr/>
      <dgm:t>
        <a:bodyPr/>
        <a:lstStyle/>
        <a:p>
          <a:endParaRPr lang="zh-TW" altLang="en-US"/>
        </a:p>
      </dgm:t>
    </dgm:pt>
    <dgm:pt modelId="{8E6497FF-2D17-484D-9718-A19B8199991A}" type="sibTrans" cxnId="{17CAC55A-21AE-4F92-9995-52EE90A60594}">
      <dgm:prSet/>
      <dgm:spPr>
        <a:solidFill>
          <a:schemeClr val="accent1">
            <a:lumMod val="75000"/>
          </a:schemeClr>
        </a:solidFill>
      </dgm:spPr>
      <dgm:t>
        <a:bodyPr/>
        <a:lstStyle/>
        <a:p>
          <a:endParaRPr lang="zh-TW" altLang="en-US"/>
        </a:p>
      </dgm:t>
    </dgm:pt>
    <dgm:pt modelId="{A4B9CF7C-652D-4564-AA52-603125F612CA}">
      <dgm:prSet phldrT="[文字]"/>
      <dgm:spPr>
        <a:solidFill>
          <a:schemeClr val="accent1">
            <a:lumMod val="75000"/>
          </a:schemeClr>
        </a:solidFill>
      </dgm:spPr>
      <dgm:t>
        <a:bodyPr/>
        <a:lstStyle/>
        <a:p>
          <a:r>
            <a:rPr lang="zh-TW" altLang="en-US" b="1" i="0" dirty="0"/>
            <a:t>保存現況      請求支援</a:t>
          </a:r>
          <a:endParaRPr lang="zh-TW" altLang="en-US" dirty="0"/>
        </a:p>
      </dgm:t>
    </dgm:pt>
    <dgm:pt modelId="{5B8CF295-DA5C-4F9E-A421-43218D89B336}" type="parTrans" cxnId="{306BCCDB-81D3-4925-AD57-90CE287E4698}">
      <dgm:prSet/>
      <dgm:spPr/>
      <dgm:t>
        <a:bodyPr/>
        <a:lstStyle/>
        <a:p>
          <a:endParaRPr lang="zh-TW" altLang="en-US"/>
        </a:p>
      </dgm:t>
    </dgm:pt>
    <dgm:pt modelId="{73D6B2A8-BEDB-461F-A4AD-CCDBCCE1F7C2}" type="sibTrans" cxnId="{306BCCDB-81D3-4925-AD57-90CE287E4698}">
      <dgm:prSet/>
      <dgm:spPr>
        <a:solidFill>
          <a:schemeClr val="accent1">
            <a:lumMod val="75000"/>
          </a:schemeClr>
        </a:solidFill>
      </dgm:spPr>
      <dgm:t>
        <a:bodyPr/>
        <a:lstStyle/>
        <a:p>
          <a:endParaRPr lang="zh-TW" altLang="en-US"/>
        </a:p>
      </dgm:t>
    </dgm:pt>
    <dgm:pt modelId="{BE3D8D68-23DE-43B8-91D9-6345E9A4E655}">
      <dgm:prSet phldrT="[文字]"/>
      <dgm:spPr>
        <a:solidFill>
          <a:schemeClr val="accent1">
            <a:lumMod val="75000"/>
          </a:schemeClr>
        </a:solidFill>
      </dgm:spPr>
      <dgm:t>
        <a:bodyPr/>
        <a:lstStyle/>
        <a:p>
          <a:r>
            <a:rPr lang="zh-TW" altLang="en-US" b="1" i="0" dirty="0"/>
            <a:t>評估系統重灌</a:t>
          </a:r>
          <a:endParaRPr lang="zh-TW" altLang="en-US" dirty="0"/>
        </a:p>
      </dgm:t>
    </dgm:pt>
    <dgm:pt modelId="{6AF3807F-8DA5-472E-B784-A347B80DDE2A}" type="parTrans" cxnId="{1E9C7790-CFD9-4517-BB79-9F896DD90BA6}">
      <dgm:prSet/>
      <dgm:spPr/>
      <dgm:t>
        <a:bodyPr/>
        <a:lstStyle/>
        <a:p>
          <a:endParaRPr lang="zh-TW" altLang="en-US"/>
        </a:p>
      </dgm:t>
    </dgm:pt>
    <dgm:pt modelId="{788D3939-594E-46AE-920C-5084CC85C6E0}" type="sibTrans" cxnId="{1E9C7790-CFD9-4517-BB79-9F896DD90BA6}">
      <dgm:prSet/>
      <dgm:spPr>
        <a:solidFill>
          <a:schemeClr val="accent1">
            <a:lumMod val="75000"/>
          </a:schemeClr>
        </a:solidFill>
      </dgm:spPr>
      <dgm:t>
        <a:bodyPr/>
        <a:lstStyle/>
        <a:p>
          <a:endParaRPr lang="zh-TW" altLang="en-US"/>
        </a:p>
      </dgm:t>
    </dgm:pt>
    <dgm:pt modelId="{37D9BFC0-0013-4E78-AFD7-FF888C1F7814}">
      <dgm:prSet phldrT="[文字]"/>
      <dgm:spPr>
        <a:solidFill>
          <a:schemeClr val="accent1">
            <a:lumMod val="75000"/>
          </a:schemeClr>
        </a:solidFill>
      </dgm:spPr>
      <dgm:t>
        <a:bodyPr/>
        <a:lstStyle/>
        <a:p>
          <a:r>
            <a:rPr lang="zh-TW" altLang="en-US" b="1" i="0" dirty="0"/>
            <a:t>評估災情</a:t>
          </a:r>
          <a:endParaRPr lang="zh-TW" altLang="en-US" dirty="0"/>
        </a:p>
      </dgm:t>
    </dgm:pt>
    <dgm:pt modelId="{6020557E-B9EA-4665-9558-8C926C51ED9D}" type="parTrans" cxnId="{FEA144CF-83DE-4B86-8CCC-AD571EA85D77}">
      <dgm:prSet/>
      <dgm:spPr/>
      <dgm:t>
        <a:bodyPr/>
        <a:lstStyle/>
        <a:p>
          <a:endParaRPr lang="zh-TW" altLang="en-US"/>
        </a:p>
      </dgm:t>
    </dgm:pt>
    <dgm:pt modelId="{856C8306-DA65-4B0C-BF37-A3480994DDD0}" type="sibTrans" cxnId="{FEA144CF-83DE-4B86-8CCC-AD571EA85D77}">
      <dgm:prSet/>
      <dgm:spPr>
        <a:solidFill>
          <a:schemeClr val="accent1">
            <a:lumMod val="75000"/>
          </a:schemeClr>
        </a:solidFill>
      </dgm:spPr>
      <dgm:t>
        <a:bodyPr/>
        <a:lstStyle/>
        <a:p>
          <a:endParaRPr lang="zh-TW" altLang="en-US"/>
        </a:p>
      </dgm:t>
    </dgm:pt>
    <dgm:pt modelId="{15010D56-EDFF-4393-BC28-8B7A50D56577}">
      <dgm:prSet phldrT="[文字]"/>
      <dgm:spPr>
        <a:solidFill>
          <a:schemeClr val="accent1">
            <a:lumMod val="75000"/>
          </a:schemeClr>
        </a:solidFill>
      </dgm:spPr>
      <dgm:t>
        <a:bodyPr/>
        <a:lstStyle/>
        <a:p>
          <a:r>
            <a:rPr lang="zh-TW" altLang="en-US" b="1" i="0" dirty="0"/>
            <a:t>確認災情    是否付贖金？</a:t>
          </a:r>
          <a:endParaRPr lang="zh-TW" altLang="en-US" dirty="0"/>
        </a:p>
      </dgm:t>
    </dgm:pt>
    <dgm:pt modelId="{3F948937-C463-4B27-9862-5866A6D6A8E3}" type="parTrans" cxnId="{E1EBB0AA-9202-42FB-A376-2BAC7911B1FB}">
      <dgm:prSet/>
      <dgm:spPr/>
      <dgm:t>
        <a:bodyPr/>
        <a:lstStyle/>
        <a:p>
          <a:endParaRPr lang="zh-TW" altLang="en-US"/>
        </a:p>
      </dgm:t>
    </dgm:pt>
    <dgm:pt modelId="{EB3033E8-DD8F-431E-A900-CB4490027CC0}" type="sibTrans" cxnId="{E1EBB0AA-9202-42FB-A376-2BAC7911B1FB}">
      <dgm:prSet/>
      <dgm:spPr/>
      <dgm:t>
        <a:bodyPr/>
        <a:lstStyle/>
        <a:p>
          <a:endParaRPr lang="zh-TW" altLang="en-US"/>
        </a:p>
      </dgm:t>
    </dgm:pt>
    <dgm:pt modelId="{B0450B98-001C-4728-824E-DA3703BF2797}" type="pres">
      <dgm:prSet presAssocID="{11F8FDA6-8B7E-4DEB-8FD4-67B72C0D134D}" presName="Name0" presStyleCnt="0">
        <dgm:presLayoutVars>
          <dgm:dir/>
          <dgm:resizeHandles/>
        </dgm:presLayoutVars>
      </dgm:prSet>
      <dgm:spPr/>
      <dgm:t>
        <a:bodyPr/>
        <a:lstStyle/>
        <a:p>
          <a:endParaRPr lang="zh-TW" altLang="en-US"/>
        </a:p>
      </dgm:t>
    </dgm:pt>
    <dgm:pt modelId="{B96905CC-4781-4909-BCA7-FA3C899B69BD}" type="pres">
      <dgm:prSet presAssocID="{377F9154-C02B-470C-B292-C52625C9B928}" presName="compNode" presStyleCnt="0"/>
      <dgm:spPr/>
    </dgm:pt>
    <dgm:pt modelId="{5E064CFE-38A1-4F74-A983-3972B312F568}" type="pres">
      <dgm:prSet presAssocID="{377F9154-C02B-470C-B292-C52625C9B928}" presName="dummyConnPt" presStyleCnt="0"/>
      <dgm:spPr/>
    </dgm:pt>
    <dgm:pt modelId="{82E8FFC1-F5FF-4F7F-9DA7-2EBEEAEE8A88}" type="pres">
      <dgm:prSet presAssocID="{377F9154-C02B-470C-B292-C52625C9B928}" presName="node" presStyleLbl="node1" presStyleIdx="0" presStyleCnt="7">
        <dgm:presLayoutVars>
          <dgm:bulletEnabled val="1"/>
        </dgm:presLayoutVars>
      </dgm:prSet>
      <dgm:spPr/>
      <dgm:t>
        <a:bodyPr/>
        <a:lstStyle/>
        <a:p>
          <a:endParaRPr lang="zh-TW" altLang="en-US"/>
        </a:p>
      </dgm:t>
    </dgm:pt>
    <dgm:pt modelId="{A7894DAA-92B8-4179-8668-25B1C0513833}" type="pres">
      <dgm:prSet presAssocID="{06B79B9C-F5DC-4B20-A536-11290BCBEE06}" presName="sibTrans" presStyleLbl="bgSibTrans2D1" presStyleIdx="0" presStyleCnt="6"/>
      <dgm:spPr/>
      <dgm:t>
        <a:bodyPr/>
        <a:lstStyle/>
        <a:p>
          <a:endParaRPr lang="zh-TW" altLang="en-US"/>
        </a:p>
      </dgm:t>
    </dgm:pt>
    <dgm:pt modelId="{C8C79EAC-D269-4DC2-B1F4-6B9C35565545}" type="pres">
      <dgm:prSet presAssocID="{DB65E5B6-5597-42F5-8FD4-60A781A2AE36}" presName="compNode" presStyleCnt="0"/>
      <dgm:spPr/>
    </dgm:pt>
    <dgm:pt modelId="{C53F5DDB-DDC5-4C1D-8037-D12A6AF1FB26}" type="pres">
      <dgm:prSet presAssocID="{DB65E5B6-5597-42F5-8FD4-60A781A2AE36}" presName="dummyConnPt" presStyleCnt="0"/>
      <dgm:spPr/>
    </dgm:pt>
    <dgm:pt modelId="{6D95D438-18E9-43BB-89B2-72E9FB29080E}" type="pres">
      <dgm:prSet presAssocID="{DB65E5B6-5597-42F5-8FD4-60A781A2AE36}" presName="node" presStyleLbl="node1" presStyleIdx="1" presStyleCnt="7">
        <dgm:presLayoutVars>
          <dgm:bulletEnabled val="1"/>
        </dgm:presLayoutVars>
      </dgm:prSet>
      <dgm:spPr/>
      <dgm:t>
        <a:bodyPr/>
        <a:lstStyle/>
        <a:p>
          <a:endParaRPr lang="zh-TW" altLang="en-US"/>
        </a:p>
      </dgm:t>
    </dgm:pt>
    <dgm:pt modelId="{994BF71D-491D-4739-9FA1-7C20CBE46D83}" type="pres">
      <dgm:prSet presAssocID="{C542A433-C129-4846-A243-D7C473351B46}" presName="sibTrans" presStyleLbl="bgSibTrans2D1" presStyleIdx="1" presStyleCnt="6"/>
      <dgm:spPr/>
      <dgm:t>
        <a:bodyPr/>
        <a:lstStyle/>
        <a:p>
          <a:endParaRPr lang="zh-TW" altLang="en-US"/>
        </a:p>
      </dgm:t>
    </dgm:pt>
    <dgm:pt modelId="{ABFE1827-A12D-4D44-808A-22317F69C6F5}" type="pres">
      <dgm:prSet presAssocID="{5E3C8035-3E56-45EB-B8D1-95F5B4604545}" presName="compNode" presStyleCnt="0"/>
      <dgm:spPr/>
    </dgm:pt>
    <dgm:pt modelId="{BDC67992-2171-433B-9D24-CDAB81B65FA0}" type="pres">
      <dgm:prSet presAssocID="{5E3C8035-3E56-45EB-B8D1-95F5B4604545}" presName="dummyConnPt" presStyleCnt="0"/>
      <dgm:spPr/>
    </dgm:pt>
    <dgm:pt modelId="{764FE8D7-AD1E-4D68-89A9-28B388225D37}" type="pres">
      <dgm:prSet presAssocID="{5E3C8035-3E56-45EB-B8D1-95F5B4604545}" presName="node" presStyleLbl="node1" presStyleIdx="2" presStyleCnt="7">
        <dgm:presLayoutVars>
          <dgm:bulletEnabled val="1"/>
        </dgm:presLayoutVars>
      </dgm:prSet>
      <dgm:spPr/>
      <dgm:t>
        <a:bodyPr/>
        <a:lstStyle/>
        <a:p>
          <a:endParaRPr lang="zh-TW" altLang="en-US"/>
        </a:p>
      </dgm:t>
    </dgm:pt>
    <dgm:pt modelId="{A91C5C91-C28E-4CDA-9C63-2E3D937A758F}" type="pres">
      <dgm:prSet presAssocID="{8E6497FF-2D17-484D-9718-A19B8199991A}" presName="sibTrans" presStyleLbl="bgSibTrans2D1" presStyleIdx="2" presStyleCnt="6"/>
      <dgm:spPr/>
      <dgm:t>
        <a:bodyPr/>
        <a:lstStyle/>
        <a:p>
          <a:endParaRPr lang="zh-TW" altLang="en-US"/>
        </a:p>
      </dgm:t>
    </dgm:pt>
    <dgm:pt modelId="{BBF94DE0-81F5-4A99-8F7D-9E12826EB88E}" type="pres">
      <dgm:prSet presAssocID="{A4B9CF7C-652D-4564-AA52-603125F612CA}" presName="compNode" presStyleCnt="0"/>
      <dgm:spPr/>
    </dgm:pt>
    <dgm:pt modelId="{A9931FCF-2C3F-400B-A73F-DCD7DBC2F91C}" type="pres">
      <dgm:prSet presAssocID="{A4B9CF7C-652D-4564-AA52-603125F612CA}" presName="dummyConnPt" presStyleCnt="0"/>
      <dgm:spPr/>
    </dgm:pt>
    <dgm:pt modelId="{FA1B9470-4F1B-42AD-BCAD-052F833A3610}" type="pres">
      <dgm:prSet presAssocID="{A4B9CF7C-652D-4564-AA52-603125F612CA}" presName="node" presStyleLbl="node1" presStyleIdx="3" presStyleCnt="7">
        <dgm:presLayoutVars>
          <dgm:bulletEnabled val="1"/>
        </dgm:presLayoutVars>
      </dgm:prSet>
      <dgm:spPr/>
      <dgm:t>
        <a:bodyPr/>
        <a:lstStyle/>
        <a:p>
          <a:endParaRPr lang="zh-TW" altLang="en-US"/>
        </a:p>
      </dgm:t>
    </dgm:pt>
    <dgm:pt modelId="{BD55DAFE-D92D-4F04-8B62-5B897714CCAC}" type="pres">
      <dgm:prSet presAssocID="{73D6B2A8-BEDB-461F-A4AD-CCDBCCE1F7C2}" presName="sibTrans" presStyleLbl="bgSibTrans2D1" presStyleIdx="3" presStyleCnt="6"/>
      <dgm:spPr/>
      <dgm:t>
        <a:bodyPr/>
        <a:lstStyle/>
        <a:p>
          <a:endParaRPr lang="zh-TW" altLang="en-US"/>
        </a:p>
      </dgm:t>
    </dgm:pt>
    <dgm:pt modelId="{5FDE2A8C-3732-4881-9476-7C69F0C97F50}" type="pres">
      <dgm:prSet presAssocID="{BE3D8D68-23DE-43B8-91D9-6345E9A4E655}" presName="compNode" presStyleCnt="0"/>
      <dgm:spPr/>
    </dgm:pt>
    <dgm:pt modelId="{1F5C0839-694B-480D-AB28-C362801452F4}" type="pres">
      <dgm:prSet presAssocID="{BE3D8D68-23DE-43B8-91D9-6345E9A4E655}" presName="dummyConnPt" presStyleCnt="0"/>
      <dgm:spPr/>
    </dgm:pt>
    <dgm:pt modelId="{A2DA281B-04F0-448B-A28A-34108CEE3511}" type="pres">
      <dgm:prSet presAssocID="{BE3D8D68-23DE-43B8-91D9-6345E9A4E655}" presName="node" presStyleLbl="node1" presStyleIdx="4" presStyleCnt="7">
        <dgm:presLayoutVars>
          <dgm:bulletEnabled val="1"/>
        </dgm:presLayoutVars>
      </dgm:prSet>
      <dgm:spPr/>
      <dgm:t>
        <a:bodyPr/>
        <a:lstStyle/>
        <a:p>
          <a:endParaRPr lang="zh-TW" altLang="en-US"/>
        </a:p>
      </dgm:t>
    </dgm:pt>
    <dgm:pt modelId="{C24C343C-E4D4-4B68-B644-0B49C861462D}" type="pres">
      <dgm:prSet presAssocID="{788D3939-594E-46AE-920C-5084CC85C6E0}" presName="sibTrans" presStyleLbl="bgSibTrans2D1" presStyleIdx="4" presStyleCnt="6"/>
      <dgm:spPr/>
      <dgm:t>
        <a:bodyPr/>
        <a:lstStyle/>
        <a:p>
          <a:endParaRPr lang="zh-TW" altLang="en-US"/>
        </a:p>
      </dgm:t>
    </dgm:pt>
    <dgm:pt modelId="{0774F65E-671D-4CCF-ADEC-92A14E833049}" type="pres">
      <dgm:prSet presAssocID="{37D9BFC0-0013-4E78-AFD7-FF888C1F7814}" presName="compNode" presStyleCnt="0"/>
      <dgm:spPr/>
    </dgm:pt>
    <dgm:pt modelId="{5EBF9837-CDCF-42AD-850B-73CC85453820}" type="pres">
      <dgm:prSet presAssocID="{37D9BFC0-0013-4E78-AFD7-FF888C1F7814}" presName="dummyConnPt" presStyleCnt="0"/>
      <dgm:spPr/>
    </dgm:pt>
    <dgm:pt modelId="{CD2EC063-4D8C-4602-BBEB-622B004933E4}" type="pres">
      <dgm:prSet presAssocID="{37D9BFC0-0013-4E78-AFD7-FF888C1F7814}" presName="node" presStyleLbl="node1" presStyleIdx="5" presStyleCnt="7">
        <dgm:presLayoutVars>
          <dgm:bulletEnabled val="1"/>
        </dgm:presLayoutVars>
      </dgm:prSet>
      <dgm:spPr/>
      <dgm:t>
        <a:bodyPr/>
        <a:lstStyle/>
        <a:p>
          <a:endParaRPr lang="zh-TW" altLang="en-US"/>
        </a:p>
      </dgm:t>
    </dgm:pt>
    <dgm:pt modelId="{BE60A94D-2616-4C46-8DC6-6DD5688859DC}" type="pres">
      <dgm:prSet presAssocID="{856C8306-DA65-4B0C-BF37-A3480994DDD0}" presName="sibTrans" presStyleLbl="bgSibTrans2D1" presStyleIdx="5" presStyleCnt="6"/>
      <dgm:spPr/>
      <dgm:t>
        <a:bodyPr/>
        <a:lstStyle/>
        <a:p>
          <a:endParaRPr lang="zh-TW" altLang="en-US"/>
        </a:p>
      </dgm:t>
    </dgm:pt>
    <dgm:pt modelId="{19E58205-13BE-4949-9085-F0315F98E209}" type="pres">
      <dgm:prSet presAssocID="{15010D56-EDFF-4393-BC28-8B7A50D56577}" presName="compNode" presStyleCnt="0"/>
      <dgm:spPr/>
    </dgm:pt>
    <dgm:pt modelId="{D1C4408F-AC09-40BC-BE9D-2D6A57A62511}" type="pres">
      <dgm:prSet presAssocID="{15010D56-EDFF-4393-BC28-8B7A50D56577}" presName="dummyConnPt" presStyleCnt="0"/>
      <dgm:spPr/>
    </dgm:pt>
    <dgm:pt modelId="{4A475C7B-7CC2-4D59-A309-C31F2EBCE13E}" type="pres">
      <dgm:prSet presAssocID="{15010D56-EDFF-4393-BC28-8B7A50D56577}" presName="node" presStyleLbl="node1" presStyleIdx="6" presStyleCnt="7">
        <dgm:presLayoutVars>
          <dgm:bulletEnabled val="1"/>
        </dgm:presLayoutVars>
      </dgm:prSet>
      <dgm:spPr/>
      <dgm:t>
        <a:bodyPr/>
        <a:lstStyle/>
        <a:p>
          <a:endParaRPr lang="zh-TW" altLang="en-US"/>
        </a:p>
      </dgm:t>
    </dgm:pt>
  </dgm:ptLst>
  <dgm:cxnLst>
    <dgm:cxn modelId="{B0231DCE-A60B-4A8B-AA4F-A6F1D2CA6575}" type="presOf" srcId="{DB65E5B6-5597-42F5-8FD4-60A781A2AE36}" destId="{6D95D438-18E9-43BB-89B2-72E9FB29080E}" srcOrd="0" destOrd="0" presId="urn:microsoft.com/office/officeart/2005/8/layout/bProcess4"/>
    <dgm:cxn modelId="{2B418391-865D-4A28-ADD5-C90BF966AA6E}" type="presOf" srcId="{788D3939-594E-46AE-920C-5084CC85C6E0}" destId="{C24C343C-E4D4-4B68-B644-0B49C861462D}" srcOrd="0" destOrd="0" presId="urn:microsoft.com/office/officeart/2005/8/layout/bProcess4"/>
    <dgm:cxn modelId="{2086586E-8577-4E7A-BE31-159FDF112DBF}" type="presOf" srcId="{8E6497FF-2D17-484D-9718-A19B8199991A}" destId="{A91C5C91-C28E-4CDA-9C63-2E3D937A758F}" srcOrd="0" destOrd="0" presId="urn:microsoft.com/office/officeart/2005/8/layout/bProcess4"/>
    <dgm:cxn modelId="{1E9C7790-CFD9-4517-BB79-9F896DD90BA6}" srcId="{11F8FDA6-8B7E-4DEB-8FD4-67B72C0D134D}" destId="{BE3D8D68-23DE-43B8-91D9-6345E9A4E655}" srcOrd="4" destOrd="0" parTransId="{6AF3807F-8DA5-472E-B784-A347B80DDE2A}" sibTransId="{788D3939-594E-46AE-920C-5084CC85C6E0}"/>
    <dgm:cxn modelId="{A60019FC-7238-4196-8B8E-587FE6B5F73A}" type="presOf" srcId="{5E3C8035-3E56-45EB-B8D1-95F5B4604545}" destId="{764FE8D7-AD1E-4D68-89A9-28B388225D37}" srcOrd="0" destOrd="0" presId="urn:microsoft.com/office/officeart/2005/8/layout/bProcess4"/>
    <dgm:cxn modelId="{E1EBB0AA-9202-42FB-A376-2BAC7911B1FB}" srcId="{11F8FDA6-8B7E-4DEB-8FD4-67B72C0D134D}" destId="{15010D56-EDFF-4393-BC28-8B7A50D56577}" srcOrd="6" destOrd="0" parTransId="{3F948937-C463-4B27-9862-5866A6D6A8E3}" sibTransId="{EB3033E8-DD8F-431E-A900-CB4490027CC0}"/>
    <dgm:cxn modelId="{57DF73DF-BC9E-42EA-975B-6DC7CD8F4DA2}" type="presOf" srcId="{15010D56-EDFF-4393-BC28-8B7A50D56577}" destId="{4A475C7B-7CC2-4D59-A309-C31F2EBCE13E}" srcOrd="0" destOrd="0" presId="urn:microsoft.com/office/officeart/2005/8/layout/bProcess4"/>
    <dgm:cxn modelId="{83BE7C55-9054-44D0-9AF2-795ACBE71423}" type="presOf" srcId="{A4B9CF7C-652D-4564-AA52-603125F612CA}" destId="{FA1B9470-4F1B-42AD-BCAD-052F833A3610}" srcOrd="0" destOrd="0" presId="urn:microsoft.com/office/officeart/2005/8/layout/bProcess4"/>
    <dgm:cxn modelId="{75179A32-AE8B-4B29-A858-5BAA4CEA83DD}" type="presOf" srcId="{73D6B2A8-BEDB-461F-A4AD-CCDBCCE1F7C2}" destId="{BD55DAFE-D92D-4F04-8B62-5B897714CCAC}" srcOrd="0" destOrd="0" presId="urn:microsoft.com/office/officeart/2005/8/layout/bProcess4"/>
    <dgm:cxn modelId="{17CAC55A-21AE-4F92-9995-52EE90A60594}" srcId="{11F8FDA6-8B7E-4DEB-8FD4-67B72C0D134D}" destId="{5E3C8035-3E56-45EB-B8D1-95F5B4604545}" srcOrd="2" destOrd="0" parTransId="{1B690FEA-3325-4D11-AD50-5373BF3AB5B7}" sibTransId="{8E6497FF-2D17-484D-9718-A19B8199991A}"/>
    <dgm:cxn modelId="{0A20DD28-47D3-4A77-9AFF-42BAB8591FF9}" type="presOf" srcId="{06B79B9C-F5DC-4B20-A536-11290BCBEE06}" destId="{A7894DAA-92B8-4179-8668-25B1C0513833}" srcOrd="0" destOrd="0" presId="urn:microsoft.com/office/officeart/2005/8/layout/bProcess4"/>
    <dgm:cxn modelId="{8928D91F-A715-47D5-8444-C6BAF339A0B1}" type="presOf" srcId="{11F8FDA6-8B7E-4DEB-8FD4-67B72C0D134D}" destId="{B0450B98-001C-4728-824E-DA3703BF2797}" srcOrd="0" destOrd="0" presId="urn:microsoft.com/office/officeart/2005/8/layout/bProcess4"/>
    <dgm:cxn modelId="{2176B0C5-6ED2-4A25-88D6-AD816CB25961}" type="presOf" srcId="{37D9BFC0-0013-4E78-AFD7-FF888C1F7814}" destId="{CD2EC063-4D8C-4602-BBEB-622B004933E4}" srcOrd="0" destOrd="0" presId="urn:microsoft.com/office/officeart/2005/8/layout/bProcess4"/>
    <dgm:cxn modelId="{B62DD468-A580-42F6-A861-480365DF3C65}" type="presOf" srcId="{377F9154-C02B-470C-B292-C52625C9B928}" destId="{82E8FFC1-F5FF-4F7F-9DA7-2EBEEAEE8A88}" srcOrd="0" destOrd="0" presId="urn:microsoft.com/office/officeart/2005/8/layout/bProcess4"/>
    <dgm:cxn modelId="{0E66AE37-E64E-4EFD-8CC1-B421034BA7FB}" srcId="{11F8FDA6-8B7E-4DEB-8FD4-67B72C0D134D}" destId="{377F9154-C02B-470C-B292-C52625C9B928}" srcOrd="0" destOrd="0" parTransId="{D0EE7F19-07E4-478B-8BE1-4A2BF1452175}" sibTransId="{06B79B9C-F5DC-4B20-A536-11290BCBEE06}"/>
    <dgm:cxn modelId="{FEA144CF-83DE-4B86-8CCC-AD571EA85D77}" srcId="{11F8FDA6-8B7E-4DEB-8FD4-67B72C0D134D}" destId="{37D9BFC0-0013-4E78-AFD7-FF888C1F7814}" srcOrd="5" destOrd="0" parTransId="{6020557E-B9EA-4665-9558-8C926C51ED9D}" sibTransId="{856C8306-DA65-4B0C-BF37-A3480994DDD0}"/>
    <dgm:cxn modelId="{306BCCDB-81D3-4925-AD57-90CE287E4698}" srcId="{11F8FDA6-8B7E-4DEB-8FD4-67B72C0D134D}" destId="{A4B9CF7C-652D-4564-AA52-603125F612CA}" srcOrd="3" destOrd="0" parTransId="{5B8CF295-DA5C-4F9E-A421-43218D89B336}" sibTransId="{73D6B2A8-BEDB-461F-A4AD-CCDBCCE1F7C2}"/>
    <dgm:cxn modelId="{3338E1D5-530E-49DA-882A-C698A9B6AA19}" type="presOf" srcId="{856C8306-DA65-4B0C-BF37-A3480994DDD0}" destId="{BE60A94D-2616-4C46-8DC6-6DD5688859DC}" srcOrd="0" destOrd="0" presId="urn:microsoft.com/office/officeart/2005/8/layout/bProcess4"/>
    <dgm:cxn modelId="{FF9B190D-86AB-4702-B18C-CD9427CCC0F8}" type="presOf" srcId="{BE3D8D68-23DE-43B8-91D9-6345E9A4E655}" destId="{A2DA281B-04F0-448B-A28A-34108CEE3511}" srcOrd="0" destOrd="0" presId="urn:microsoft.com/office/officeart/2005/8/layout/bProcess4"/>
    <dgm:cxn modelId="{6B50174C-27F5-4E8B-8274-8F3D72032E97}" srcId="{11F8FDA6-8B7E-4DEB-8FD4-67B72C0D134D}" destId="{DB65E5B6-5597-42F5-8FD4-60A781A2AE36}" srcOrd="1" destOrd="0" parTransId="{BBCEDFED-987E-4B83-B2FE-F57999887FFE}" sibTransId="{C542A433-C129-4846-A243-D7C473351B46}"/>
    <dgm:cxn modelId="{9DC23FF9-AC8B-4AA6-B7C0-F8E38595AE57}" type="presOf" srcId="{C542A433-C129-4846-A243-D7C473351B46}" destId="{994BF71D-491D-4739-9FA1-7C20CBE46D83}" srcOrd="0" destOrd="0" presId="urn:microsoft.com/office/officeart/2005/8/layout/bProcess4"/>
    <dgm:cxn modelId="{DA3F9BDF-20E2-4951-B2B8-F08E836683A3}" type="presParOf" srcId="{B0450B98-001C-4728-824E-DA3703BF2797}" destId="{B96905CC-4781-4909-BCA7-FA3C899B69BD}" srcOrd="0" destOrd="0" presId="urn:microsoft.com/office/officeart/2005/8/layout/bProcess4"/>
    <dgm:cxn modelId="{79094388-C6D9-4F1B-8A32-F88E6334EBD6}" type="presParOf" srcId="{B96905CC-4781-4909-BCA7-FA3C899B69BD}" destId="{5E064CFE-38A1-4F74-A983-3972B312F568}" srcOrd="0" destOrd="0" presId="urn:microsoft.com/office/officeart/2005/8/layout/bProcess4"/>
    <dgm:cxn modelId="{550BED0B-8FE4-43C8-98CC-6C0750C9EEF8}" type="presParOf" srcId="{B96905CC-4781-4909-BCA7-FA3C899B69BD}" destId="{82E8FFC1-F5FF-4F7F-9DA7-2EBEEAEE8A88}" srcOrd="1" destOrd="0" presId="urn:microsoft.com/office/officeart/2005/8/layout/bProcess4"/>
    <dgm:cxn modelId="{78DE1D33-5C21-4182-A37D-308BBB1E8CF0}" type="presParOf" srcId="{B0450B98-001C-4728-824E-DA3703BF2797}" destId="{A7894DAA-92B8-4179-8668-25B1C0513833}" srcOrd="1" destOrd="0" presId="urn:microsoft.com/office/officeart/2005/8/layout/bProcess4"/>
    <dgm:cxn modelId="{2AE49572-E90E-4922-86D3-D0E31C48DD7C}" type="presParOf" srcId="{B0450B98-001C-4728-824E-DA3703BF2797}" destId="{C8C79EAC-D269-4DC2-B1F4-6B9C35565545}" srcOrd="2" destOrd="0" presId="urn:microsoft.com/office/officeart/2005/8/layout/bProcess4"/>
    <dgm:cxn modelId="{4C44A5CD-8C52-4A11-B24C-1A59BF448891}" type="presParOf" srcId="{C8C79EAC-D269-4DC2-B1F4-6B9C35565545}" destId="{C53F5DDB-DDC5-4C1D-8037-D12A6AF1FB26}" srcOrd="0" destOrd="0" presId="urn:microsoft.com/office/officeart/2005/8/layout/bProcess4"/>
    <dgm:cxn modelId="{004DBDEF-47FF-4537-84A9-1213B81C31C1}" type="presParOf" srcId="{C8C79EAC-D269-4DC2-B1F4-6B9C35565545}" destId="{6D95D438-18E9-43BB-89B2-72E9FB29080E}" srcOrd="1" destOrd="0" presId="urn:microsoft.com/office/officeart/2005/8/layout/bProcess4"/>
    <dgm:cxn modelId="{7D1000F7-D8CF-43E2-8311-E41D2BB38BA7}" type="presParOf" srcId="{B0450B98-001C-4728-824E-DA3703BF2797}" destId="{994BF71D-491D-4739-9FA1-7C20CBE46D83}" srcOrd="3" destOrd="0" presId="urn:microsoft.com/office/officeart/2005/8/layout/bProcess4"/>
    <dgm:cxn modelId="{8E1DAD9C-D7BD-41E0-B0D4-1C04CF0FE40B}" type="presParOf" srcId="{B0450B98-001C-4728-824E-DA3703BF2797}" destId="{ABFE1827-A12D-4D44-808A-22317F69C6F5}" srcOrd="4" destOrd="0" presId="urn:microsoft.com/office/officeart/2005/8/layout/bProcess4"/>
    <dgm:cxn modelId="{A6FC1595-09C1-41E3-A6BB-B98498082508}" type="presParOf" srcId="{ABFE1827-A12D-4D44-808A-22317F69C6F5}" destId="{BDC67992-2171-433B-9D24-CDAB81B65FA0}" srcOrd="0" destOrd="0" presId="urn:microsoft.com/office/officeart/2005/8/layout/bProcess4"/>
    <dgm:cxn modelId="{F22A82FB-FE13-4A3D-A35F-24F0263237A2}" type="presParOf" srcId="{ABFE1827-A12D-4D44-808A-22317F69C6F5}" destId="{764FE8D7-AD1E-4D68-89A9-28B388225D37}" srcOrd="1" destOrd="0" presId="urn:microsoft.com/office/officeart/2005/8/layout/bProcess4"/>
    <dgm:cxn modelId="{063EC5CF-EB39-4FE5-A533-BF80E69C11AD}" type="presParOf" srcId="{B0450B98-001C-4728-824E-DA3703BF2797}" destId="{A91C5C91-C28E-4CDA-9C63-2E3D937A758F}" srcOrd="5" destOrd="0" presId="urn:microsoft.com/office/officeart/2005/8/layout/bProcess4"/>
    <dgm:cxn modelId="{EE2AB745-CCD8-47C1-8E75-65F29B9CF686}" type="presParOf" srcId="{B0450B98-001C-4728-824E-DA3703BF2797}" destId="{BBF94DE0-81F5-4A99-8F7D-9E12826EB88E}" srcOrd="6" destOrd="0" presId="urn:microsoft.com/office/officeart/2005/8/layout/bProcess4"/>
    <dgm:cxn modelId="{E3283CE1-EA0A-4678-ACFA-75201F54A874}" type="presParOf" srcId="{BBF94DE0-81F5-4A99-8F7D-9E12826EB88E}" destId="{A9931FCF-2C3F-400B-A73F-DCD7DBC2F91C}" srcOrd="0" destOrd="0" presId="urn:microsoft.com/office/officeart/2005/8/layout/bProcess4"/>
    <dgm:cxn modelId="{F99EB279-183B-40D3-8B84-FD2B2DC6CB5C}" type="presParOf" srcId="{BBF94DE0-81F5-4A99-8F7D-9E12826EB88E}" destId="{FA1B9470-4F1B-42AD-BCAD-052F833A3610}" srcOrd="1" destOrd="0" presId="urn:microsoft.com/office/officeart/2005/8/layout/bProcess4"/>
    <dgm:cxn modelId="{6C1F425A-C948-46A3-A9C4-8FE0D75C51AD}" type="presParOf" srcId="{B0450B98-001C-4728-824E-DA3703BF2797}" destId="{BD55DAFE-D92D-4F04-8B62-5B897714CCAC}" srcOrd="7" destOrd="0" presId="urn:microsoft.com/office/officeart/2005/8/layout/bProcess4"/>
    <dgm:cxn modelId="{3AEFB377-F783-41CF-86F9-5F51E1B5416D}" type="presParOf" srcId="{B0450B98-001C-4728-824E-DA3703BF2797}" destId="{5FDE2A8C-3732-4881-9476-7C69F0C97F50}" srcOrd="8" destOrd="0" presId="urn:microsoft.com/office/officeart/2005/8/layout/bProcess4"/>
    <dgm:cxn modelId="{6F918F7D-C8D0-402A-BF74-0A1C3EF99C43}" type="presParOf" srcId="{5FDE2A8C-3732-4881-9476-7C69F0C97F50}" destId="{1F5C0839-694B-480D-AB28-C362801452F4}" srcOrd="0" destOrd="0" presId="urn:microsoft.com/office/officeart/2005/8/layout/bProcess4"/>
    <dgm:cxn modelId="{E70B6C7B-82A4-4E0C-9CA7-EA03ED801BE9}" type="presParOf" srcId="{5FDE2A8C-3732-4881-9476-7C69F0C97F50}" destId="{A2DA281B-04F0-448B-A28A-34108CEE3511}" srcOrd="1" destOrd="0" presId="urn:microsoft.com/office/officeart/2005/8/layout/bProcess4"/>
    <dgm:cxn modelId="{DE2680CC-1595-40AF-89FD-478C4D223BB2}" type="presParOf" srcId="{B0450B98-001C-4728-824E-DA3703BF2797}" destId="{C24C343C-E4D4-4B68-B644-0B49C861462D}" srcOrd="9" destOrd="0" presId="urn:microsoft.com/office/officeart/2005/8/layout/bProcess4"/>
    <dgm:cxn modelId="{C2CF8669-52BF-4350-92BA-D5ABF620AAE5}" type="presParOf" srcId="{B0450B98-001C-4728-824E-DA3703BF2797}" destId="{0774F65E-671D-4CCF-ADEC-92A14E833049}" srcOrd="10" destOrd="0" presId="urn:microsoft.com/office/officeart/2005/8/layout/bProcess4"/>
    <dgm:cxn modelId="{2B5F81FB-376F-47C7-8E14-613B0795055C}" type="presParOf" srcId="{0774F65E-671D-4CCF-ADEC-92A14E833049}" destId="{5EBF9837-CDCF-42AD-850B-73CC85453820}" srcOrd="0" destOrd="0" presId="urn:microsoft.com/office/officeart/2005/8/layout/bProcess4"/>
    <dgm:cxn modelId="{5A3D4FAA-0AFA-426E-8DC2-7D02AE7843A9}" type="presParOf" srcId="{0774F65E-671D-4CCF-ADEC-92A14E833049}" destId="{CD2EC063-4D8C-4602-BBEB-622B004933E4}" srcOrd="1" destOrd="0" presId="urn:microsoft.com/office/officeart/2005/8/layout/bProcess4"/>
    <dgm:cxn modelId="{02001CEE-1F5E-4E99-BF8F-986ACD4C5A05}" type="presParOf" srcId="{B0450B98-001C-4728-824E-DA3703BF2797}" destId="{BE60A94D-2616-4C46-8DC6-6DD5688859DC}" srcOrd="11" destOrd="0" presId="urn:microsoft.com/office/officeart/2005/8/layout/bProcess4"/>
    <dgm:cxn modelId="{BD6335C5-36F4-4E98-BBCF-9CEE32F4FC8C}" type="presParOf" srcId="{B0450B98-001C-4728-824E-DA3703BF2797}" destId="{19E58205-13BE-4949-9085-F0315F98E209}" srcOrd="12" destOrd="0" presId="urn:microsoft.com/office/officeart/2005/8/layout/bProcess4"/>
    <dgm:cxn modelId="{A97DF5EF-9E98-48A9-B0A9-CF176B6BC3AF}" type="presParOf" srcId="{19E58205-13BE-4949-9085-F0315F98E209}" destId="{D1C4408F-AC09-40BC-BE9D-2D6A57A62511}" srcOrd="0" destOrd="0" presId="urn:microsoft.com/office/officeart/2005/8/layout/bProcess4"/>
    <dgm:cxn modelId="{265F36F2-B25C-47E0-81B8-0A033FE599CF}" type="presParOf" srcId="{19E58205-13BE-4949-9085-F0315F98E209}" destId="{4A475C7B-7CC2-4D59-A309-C31F2EBCE13E}" srcOrd="1" destOrd="0" presId="urn:microsoft.com/office/officeart/2005/8/layout/bProcess4"/>
  </dgm:cxnLst>
  <dgm:bg/>
  <dgm:whole/>
  <dgm:extLst>
    <a:ext uri="{C62137D5-CB1D-491B-B009-E17868A290BF}">
      <dgm14:recolorImg xmlns:dgm14="http://schemas.microsoft.com/office/drawing/2010/diagram" xmlns="" val="1"/>
    </a:ex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3076575" cy="512763"/>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4021138" y="0"/>
            <a:ext cx="3076575" cy="512763"/>
          </a:xfrm>
          <a:prstGeom prst="rect">
            <a:avLst/>
          </a:prstGeom>
        </p:spPr>
        <p:txBody>
          <a:bodyPr vert="horz" lIns="91440" tIns="45720" rIns="91440" bIns="45720" rtlCol="0"/>
          <a:lstStyle>
            <a:lvl1pPr algn="r">
              <a:defRPr sz="1200"/>
            </a:lvl1pPr>
          </a:lstStyle>
          <a:p>
            <a:fld id="{031ED9D1-BA31-4C44-8769-5746173AF999}" type="datetimeFigureOut">
              <a:rPr lang="zh-TW" altLang="en-US" smtClean="0"/>
              <a:pPr/>
              <a:t>2018/3/9</a:t>
            </a:fld>
            <a:endParaRPr lang="zh-TW" altLang="en-US"/>
          </a:p>
        </p:txBody>
      </p:sp>
      <p:sp>
        <p:nvSpPr>
          <p:cNvPr id="4" name="頁尾版面配置區 3"/>
          <p:cNvSpPr>
            <a:spLocks noGrp="1"/>
          </p:cNvSpPr>
          <p:nvPr>
            <p:ph type="ftr" sz="quarter" idx="2"/>
          </p:nvPr>
        </p:nvSpPr>
        <p:spPr>
          <a:xfrm>
            <a:off x="0" y="9721850"/>
            <a:ext cx="3076575" cy="512763"/>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4021138" y="9721850"/>
            <a:ext cx="3076575" cy="512763"/>
          </a:xfrm>
          <a:prstGeom prst="rect">
            <a:avLst/>
          </a:prstGeom>
        </p:spPr>
        <p:txBody>
          <a:bodyPr vert="horz" lIns="91440" tIns="45720" rIns="91440" bIns="45720" rtlCol="0" anchor="b"/>
          <a:lstStyle>
            <a:lvl1pPr algn="r">
              <a:defRPr sz="1200"/>
            </a:lvl1pPr>
          </a:lstStyle>
          <a:p>
            <a:fld id="{9C1CD447-4153-4CA0-89A2-80F0FE1C3730}" type="slidenum">
              <a:rPr lang="zh-TW" altLang="en-US" smtClean="0"/>
              <a:pPr/>
              <a:t>‹#›</a:t>
            </a:fld>
            <a:endParaRPr lang="zh-TW" altLang="en-US"/>
          </a:p>
        </p:txBody>
      </p:sp>
    </p:spTree>
    <p:extLst>
      <p:ext uri="{BB962C8B-B14F-4D97-AF65-F5344CB8AC3E}">
        <p14:creationId xmlns:p14="http://schemas.microsoft.com/office/powerpoint/2010/main" xmlns="" val="17913260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1" y="1"/>
            <a:ext cx="3076363" cy="511731"/>
          </a:xfrm>
          <a:prstGeom prst="rect">
            <a:avLst/>
          </a:prstGeom>
        </p:spPr>
        <p:txBody>
          <a:bodyPr vert="horz" lIns="95070" tIns="47535" rIns="95070" bIns="47535" rtlCol="0"/>
          <a:lstStyle>
            <a:lvl1pPr algn="l">
              <a:defRPr sz="1200"/>
            </a:lvl1pPr>
          </a:lstStyle>
          <a:p>
            <a:endParaRPr lang="zh-TW" altLang="en-US"/>
          </a:p>
        </p:txBody>
      </p:sp>
      <p:sp>
        <p:nvSpPr>
          <p:cNvPr id="3" name="日期版面配置區 2"/>
          <p:cNvSpPr>
            <a:spLocks noGrp="1"/>
          </p:cNvSpPr>
          <p:nvPr>
            <p:ph type="dt" idx="1"/>
          </p:nvPr>
        </p:nvSpPr>
        <p:spPr>
          <a:xfrm>
            <a:off x="4021295" y="1"/>
            <a:ext cx="3076363" cy="511731"/>
          </a:xfrm>
          <a:prstGeom prst="rect">
            <a:avLst/>
          </a:prstGeom>
        </p:spPr>
        <p:txBody>
          <a:bodyPr vert="horz" lIns="95070" tIns="47535" rIns="95070" bIns="47535" rtlCol="0"/>
          <a:lstStyle>
            <a:lvl1pPr algn="r">
              <a:defRPr sz="1200"/>
            </a:lvl1pPr>
          </a:lstStyle>
          <a:p>
            <a:fld id="{54AB43C4-80E6-4EB0-BDDE-66047A541C6E}" type="datetimeFigureOut">
              <a:rPr lang="zh-TW" altLang="en-US" smtClean="0"/>
              <a:pPr/>
              <a:t>2018/3/9</a:t>
            </a:fld>
            <a:endParaRPr lang="zh-TW" altLang="en-US"/>
          </a:p>
        </p:txBody>
      </p:sp>
      <p:sp>
        <p:nvSpPr>
          <p:cNvPr id="4" name="投影片圖像版面配置區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5070" tIns="47535" rIns="95070" bIns="47535" rtlCol="0" anchor="ctr"/>
          <a:lstStyle/>
          <a:p>
            <a:endParaRPr lang="zh-TW" altLang="en-US"/>
          </a:p>
        </p:txBody>
      </p:sp>
      <p:sp>
        <p:nvSpPr>
          <p:cNvPr id="5" name="備忘稿版面配置區 4"/>
          <p:cNvSpPr>
            <a:spLocks noGrp="1"/>
          </p:cNvSpPr>
          <p:nvPr>
            <p:ph type="body" sz="quarter" idx="3"/>
          </p:nvPr>
        </p:nvSpPr>
        <p:spPr>
          <a:xfrm>
            <a:off x="709931" y="4861442"/>
            <a:ext cx="5679440" cy="4605576"/>
          </a:xfrm>
          <a:prstGeom prst="rect">
            <a:avLst/>
          </a:prstGeom>
        </p:spPr>
        <p:txBody>
          <a:bodyPr vert="horz" lIns="95070" tIns="47535" rIns="95070" bIns="47535"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1" y="9721107"/>
            <a:ext cx="3076363" cy="511731"/>
          </a:xfrm>
          <a:prstGeom prst="rect">
            <a:avLst/>
          </a:prstGeom>
        </p:spPr>
        <p:txBody>
          <a:bodyPr vert="horz" lIns="95070" tIns="47535" rIns="95070" bIns="47535"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4021295" y="9721107"/>
            <a:ext cx="3076363" cy="511731"/>
          </a:xfrm>
          <a:prstGeom prst="rect">
            <a:avLst/>
          </a:prstGeom>
        </p:spPr>
        <p:txBody>
          <a:bodyPr vert="horz" lIns="95070" tIns="47535" rIns="95070" bIns="47535" rtlCol="0" anchor="b"/>
          <a:lstStyle>
            <a:lvl1pPr algn="r">
              <a:defRPr sz="1200"/>
            </a:lvl1pPr>
          </a:lstStyle>
          <a:p>
            <a:fld id="{87D415E3-F29D-4360-BD1B-76D33790B598}" type="slidenum">
              <a:rPr lang="zh-TW" altLang="en-US" smtClean="0"/>
              <a:pPr/>
              <a:t>‹#›</a:t>
            </a:fld>
            <a:endParaRPr lang="zh-TW" altLang="en-US"/>
          </a:p>
        </p:txBody>
      </p:sp>
    </p:spTree>
    <p:extLst>
      <p:ext uri="{BB962C8B-B14F-4D97-AF65-F5344CB8AC3E}">
        <p14:creationId xmlns:p14="http://schemas.microsoft.com/office/powerpoint/2010/main" xmlns="" val="31768989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0</a:t>
            </a:fld>
            <a:endParaRPr lang="zh-TW" altLang="en-US"/>
          </a:p>
        </p:txBody>
      </p:sp>
    </p:spTree>
    <p:extLst>
      <p:ext uri="{BB962C8B-B14F-4D97-AF65-F5344CB8AC3E}">
        <p14:creationId xmlns:p14="http://schemas.microsoft.com/office/powerpoint/2010/main" xmlns="" val="39652738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smtClean="0"/>
              <a:t>資料來源：</a:t>
            </a:r>
            <a:r>
              <a:rPr lang="en-US" altLang="zh-TW" dirty="0" smtClean="0"/>
              <a:t>https://www.ithome.com.tw/news/112836</a:t>
            </a:r>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3</a:t>
            </a:fld>
            <a:endParaRPr lang="zh-TW" altLang="en-US"/>
          </a:p>
        </p:txBody>
      </p:sp>
    </p:spTree>
    <p:extLst>
      <p:ext uri="{BB962C8B-B14F-4D97-AF65-F5344CB8AC3E}">
        <p14:creationId xmlns:p14="http://schemas.microsoft.com/office/powerpoint/2010/main" xmlns="" val="2289469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smtClean="0"/>
              <a:t>資料來源：</a:t>
            </a:r>
            <a:r>
              <a:rPr lang="en-US" altLang="zh-TW" dirty="0" smtClean="0"/>
              <a:t>https://www.ithome.com.tw/news/119036</a:t>
            </a:r>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smtClean="0"/>
              <a:t>圖片來源：</a:t>
            </a:r>
            <a:r>
              <a:rPr lang="en-US" altLang="zh-TW" dirty="0" smtClean="0"/>
              <a:t>https://goo.gl/tr11tB</a:t>
            </a:r>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4</a:t>
            </a:fld>
            <a:endParaRPr lang="zh-TW" altLang="en-US"/>
          </a:p>
        </p:txBody>
      </p:sp>
    </p:spTree>
    <p:extLst>
      <p:ext uri="{BB962C8B-B14F-4D97-AF65-F5344CB8AC3E}">
        <p14:creationId xmlns:p14="http://schemas.microsoft.com/office/powerpoint/2010/main" xmlns="" val="22894697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5</a:t>
            </a:fld>
            <a:endParaRPr lang="zh-TW" altLang="en-US"/>
          </a:p>
        </p:txBody>
      </p:sp>
    </p:spTree>
    <p:extLst>
      <p:ext uri="{BB962C8B-B14F-4D97-AF65-F5344CB8AC3E}">
        <p14:creationId xmlns:p14="http://schemas.microsoft.com/office/powerpoint/2010/main" xmlns="" val="22894697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機密性</a:t>
            </a:r>
            <a:r>
              <a:rPr lang="en-US" altLang="zh-TW" dirty="0"/>
              <a:t>(</a:t>
            </a:r>
            <a:r>
              <a:rPr lang="en-US" altLang="zh-TW" b="1" dirty="0">
                <a:solidFill>
                  <a:srgbClr val="FF0000"/>
                </a:solidFill>
              </a:rPr>
              <a:t>C</a:t>
            </a:r>
            <a:r>
              <a:rPr lang="en-US" altLang="zh-TW" dirty="0"/>
              <a:t>onfidentiality) </a:t>
            </a:r>
          </a:p>
          <a:p>
            <a:pPr marL="0" indent="0">
              <a:buNone/>
            </a:pPr>
            <a:r>
              <a:rPr lang="zh-TW" altLang="en-US" dirty="0"/>
              <a:t>保護資訊避免未經授權的存取或揭露。</a:t>
            </a:r>
            <a:endParaRPr lang="en-US" altLang="zh-TW" dirty="0"/>
          </a:p>
          <a:p>
            <a:pPr marL="0" indent="0">
              <a:buNone/>
            </a:pPr>
            <a:endParaRPr lang="en-US" altLang="zh-TW" dirty="0"/>
          </a:p>
          <a:p>
            <a:pPr marL="0" indent="0">
              <a:buNone/>
            </a:pPr>
            <a:r>
              <a:rPr lang="zh-TW" altLang="en-US" dirty="0"/>
              <a:t>文件分等級 </a:t>
            </a:r>
            <a:r>
              <a:rPr lang="en-US" altLang="zh-TW" dirty="0"/>
              <a:t>: </a:t>
            </a:r>
            <a:r>
              <a:rPr lang="zh-TW" altLang="en-US" dirty="0"/>
              <a:t>公開 </a:t>
            </a:r>
            <a:r>
              <a:rPr lang="en-US" altLang="zh-TW" dirty="0"/>
              <a:t>+ </a:t>
            </a:r>
            <a:r>
              <a:rPr lang="zh-TW" altLang="en-US" dirty="0"/>
              <a:t>一般 </a:t>
            </a:r>
            <a:r>
              <a:rPr lang="en-US" altLang="zh-TW" dirty="0"/>
              <a:t>+ </a:t>
            </a:r>
            <a:r>
              <a:rPr lang="zh-TW" altLang="en-US" dirty="0"/>
              <a:t>敏感 </a:t>
            </a:r>
            <a:r>
              <a:rPr lang="en-US" altLang="zh-TW" dirty="0"/>
              <a:t>+ </a:t>
            </a:r>
            <a:r>
              <a:rPr lang="zh-TW" altLang="en-US" dirty="0"/>
              <a:t>機密</a:t>
            </a:r>
            <a:endParaRPr lang="en-US" altLang="zh-TW" dirty="0"/>
          </a:p>
          <a:p>
            <a:pPr marL="0" indent="0">
              <a:buNone/>
            </a:pPr>
            <a:r>
              <a:rPr lang="zh-TW" altLang="en-US" dirty="0"/>
              <a:t>電腦登入時需要</a:t>
            </a:r>
            <a:r>
              <a:rPr lang="en-US" altLang="zh-TW" dirty="0"/>
              <a:t>key</a:t>
            </a:r>
            <a:r>
              <a:rPr lang="zh-TW" altLang="en-US" dirty="0"/>
              <a:t>帳號</a:t>
            </a:r>
            <a:r>
              <a:rPr lang="en-US" altLang="zh-TW" dirty="0"/>
              <a:t>+</a:t>
            </a:r>
            <a:r>
              <a:rPr lang="zh-TW" altLang="en-US" dirty="0"/>
              <a:t>密碼</a:t>
            </a:r>
            <a:endParaRPr lang="en-US" altLang="zh-TW" dirty="0"/>
          </a:p>
          <a:p>
            <a:pPr rtl="0" eaLnBrk="1" latinLnBrk="0" hangingPunct="1"/>
            <a:endParaRPr lang="en-US" altLang="zh-TW" dirty="0"/>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t>一、 機密性（</a:t>
            </a:r>
            <a:r>
              <a:rPr lang="en-US" altLang="zh-TW" dirty="0"/>
              <a:t>Confidentiality</a:t>
            </a:r>
            <a:r>
              <a:rPr lang="zh-TW" altLang="en-US" dirty="0"/>
              <a:t>） </a:t>
            </a:r>
            <a:br>
              <a:rPr lang="zh-TW" altLang="en-US" dirty="0"/>
            </a:br>
            <a:r>
              <a:rPr lang="zh-TW" altLang="en-US" dirty="0"/>
              <a:t>任何資訊儲存在資訊系統中、資訊系統在處理中或在傳輸線上均要維持其機密性： </a:t>
            </a:r>
            <a:br>
              <a:rPr lang="zh-TW" altLang="en-US" dirty="0"/>
            </a:br>
            <a:r>
              <a:rPr lang="en-US" altLang="zh-TW" dirty="0"/>
              <a:t>(</a:t>
            </a:r>
            <a:r>
              <a:rPr lang="zh-TW" altLang="en-US" dirty="0"/>
              <a:t>一</a:t>
            </a:r>
            <a:r>
              <a:rPr lang="en-US" altLang="zh-TW" dirty="0"/>
              <a:t>) </a:t>
            </a:r>
            <a:r>
              <a:rPr lang="zh-TW" altLang="en-US" dirty="0"/>
              <a:t>由遠端存取本局</a:t>
            </a:r>
            <a:r>
              <a:rPr lang="en-US" altLang="zh-TW" dirty="0"/>
              <a:t>Intranet</a:t>
            </a:r>
            <a:r>
              <a:rPr lang="zh-TW" altLang="en-US" dirty="0"/>
              <a:t>資訊必須要有防範機制，以防在資訊傳輸途中被竊取。 </a:t>
            </a:r>
            <a:br>
              <a:rPr lang="zh-TW" altLang="en-US" dirty="0"/>
            </a:br>
            <a:r>
              <a:rPr lang="en-US" altLang="zh-TW" dirty="0"/>
              <a:t>(</a:t>
            </a:r>
            <a:r>
              <a:rPr lang="zh-TW" altLang="en-US" dirty="0"/>
              <a:t>二</a:t>
            </a:r>
            <a:r>
              <a:rPr lang="en-US" altLang="zh-TW" dirty="0"/>
              <a:t>) </a:t>
            </a:r>
            <a:r>
              <a:rPr lang="zh-TW" altLang="en-US" dirty="0"/>
              <a:t>本局內部資訊系統中，較機密的資訊（包括電子檔或紙本）亦要有適當的保護，以防非法存取。 </a:t>
            </a:r>
            <a:br>
              <a:rPr lang="zh-TW" altLang="en-US" dirty="0"/>
            </a:br>
            <a:r>
              <a:rPr lang="en-US" altLang="zh-TW" dirty="0"/>
              <a:t>(</a:t>
            </a:r>
            <a:r>
              <a:rPr lang="zh-TW" altLang="en-US" dirty="0"/>
              <a:t>三</a:t>
            </a:r>
            <a:r>
              <a:rPr lang="en-US" altLang="zh-TW" dirty="0"/>
              <a:t>) </a:t>
            </a:r>
            <a:r>
              <a:rPr lang="zh-TW" altLang="en-US" dirty="0"/>
              <a:t>稽核紀錄保有重要活動的詳細資料亦要妥善保護，僅授權予適當人員存取。</a:t>
            </a:r>
            <a:endParaRPr lang="en-US" altLang="zh-TW" dirty="0"/>
          </a:p>
          <a:p>
            <a:pPr rtl="0" eaLnBrk="1" latinLnBrk="0" hangingPunct="1"/>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6</a:t>
            </a:fld>
            <a:endParaRPr lang="zh-TW" altLang="en-US"/>
          </a:p>
        </p:txBody>
      </p:sp>
    </p:spTree>
    <p:extLst>
      <p:ext uri="{BB962C8B-B14F-4D97-AF65-F5344CB8AC3E}">
        <p14:creationId xmlns:p14="http://schemas.microsoft.com/office/powerpoint/2010/main" xmlns="" val="22499457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完整性</a:t>
            </a:r>
            <a:r>
              <a:rPr lang="en-US" altLang="zh-TW" dirty="0"/>
              <a:t>(</a:t>
            </a:r>
            <a:r>
              <a:rPr lang="en-US" altLang="zh-TW" b="1" dirty="0">
                <a:solidFill>
                  <a:srgbClr val="FF0000"/>
                </a:solidFill>
              </a:rPr>
              <a:t>I</a:t>
            </a:r>
            <a:r>
              <a:rPr lang="en-US" altLang="zh-TW" dirty="0"/>
              <a:t>ntegrity) </a:t>
            </a:r>
          </a:p>
          <a:p>
            <a:pPr marL="0" indent="0">
              <a:buNone/>
            </a:pPr>
            <a:r>
              <a:rPr lang="zh-TW" altLang="en-US" dirty="0"/>
              <a:t>確保資訊在任何階段沒有被不適當的修改或偽造。</a:t>
            </a:r>
            <a:endParaRPr lang="en-US" altLang="zh-TW" dirty="0"/>
          </a:p>
          <a:p>
            <a:pPr rtl="0" eaLnBrk="1" latinLnBrk="0" hangingPunct="1"/>
            <a:endParaRPr lang="en-US" altLang="zh-TW" dirty="0"/>
          </a:p>
          <a:p>
            <a:r>
              <a:rPr lang="zh-TW" altLang="en-US" dirty="0"/>
              <a:t>二、 完整性（</a:t>
            </a:r>
            <a:r>
              <a:rPr lang="en-US" altLang="zh-TW" dirty="0"/>
              <a:t>Integrity</a:t>
            </a:r>
            <a:r>
              <a:rPr lang="zh-TW" altLang="en-US" dirty="0"/>
              <a:t>） </a:t>
            </a:r>
            <a:br>
              <a:rPr lang="zh-TW" altLang="en-US" dirty="0"/>
            </a:br>
            <a:r>
              <a:rPr lang="zh-TW" altLang="en-US" dirty="0"/>
              <a:t>任何資料儲存在本局的資訊系統中、資訊系統在處理中或在傳輸線上均要保護，以防不當竄改及資訊系統在運作中被不當的操縱或入侵。 </a:t>
            </a:r>
            <a:br>
              <a:rPr lang="zh-TW" altLang="en-US" dirty="0"/>
            </a:br>
            <a:r>
              <a:rPr lang="en-US" altLang="zh-TW" dirty="0"/>
              <a:t>(</a:t>
            </a:r>
            <a:r>
              <a:rPr lang="zh-TW" altLang="en-US" dirty="0"/>
              <a:t>一</a:t>
            </a:r>
            <a:r>
              <a:rPr lang="en-US" altLang="zh-TW" dirty="0"/>
              <a:t>) </a:t>
            </a:r>
            <a:r>
              <a:rPr lang="zh-TW" altLang="en-US" dirty="0"/>
              <a:t>由網路存取資訊必須要有防範機制，以防在資訊傳輸途中被竄改。 </a:t>
            </a:r>
            <a:br>
              <a:rPr lang="zh-TW" altLang="en-US" dirty="0"/>
            </a:br>
            <a:r>
              <a:rPr lang="en-US" altLang="zh-TW" dirty="0"/>
              <a:t>(</a:t>
            </a:r>
            <a:r>
              <a:rPr lang="zh-TW" altLang="en-US" dirty="0"/>
              <a:t>二</a:t>
            </a:r>
            <a:r>
              <a:rPr lang="en-US" altLang="zh-TW" dirty="0"/>
              <a:t>) </a:t>
            </a:r>
            <a:r>
              <a:rPr lang="zh-TW" altLang="en-US" dirty="0"/>
              <a:t>資訊系統中，較機密的資訊亦要有適當的保護，以防非法存取。 </a:t>
            </a:r>
            <a:br>
              <a:rPr lang="zh-TW" altLang="en-US" dirty="0"/>
            </a:br>
            <a:r>
              <a:rPr lang="en-US" altLang="zh-TW" dirty="0"/>
              <a:t>(</a:t>
            </a:r>
            <a:r>
              <a:rPr lang="zh-TW" altLang="en-US" dirty="0"/>
              <a:t>三</a:t>
            </a:r>
            <a:r>
              <a:rPr lang="en-US" altLang="zh-TW" dirty="0"/>
              <a:t>) </a:t>
            </a:r>
            <a:r>
              <a:rPr lang="zh-TW" altLang="en-US" dirty="0"/>
              <a:t>資訊系統的存取權限、威脅與脆弱點要加以控管以維持其完整性。 </a:t>
            </a:r>
            <a:endParaRPr lang="en-US" altLang="zh-TW" dirty="0"/>
          </a:p>
          <a:p>
            <a:r>
              <a:rPr lang="zh-TW" altLang="en-US" dirty="0"/>
              <a:t>確保資訊不受未經授權的竄改與資訊處理方法的正確性。</a:t>
            </a:r>
            <a:endParaRPr lang="en-US" altLang="zh-TW" dirty="0"/>
          </a:p>
          <a:p>
            <a:r>
              <a:rPr lang="zh-TW" altLang="en-US" dirty="0"/>
              <a:t>資料在傳送過程中加密可以確保資料沒有被修改過，可以確保資料完整性，不被串改</a:t>
            </a:r>
            <a:endParaRPr lang="en-US" altLang="zh-TW" dirty="0"/>
          </a:p>
          <a:p>
            <a:r>
              <a:rPr lang="zh-TW" altLang="en-US" dirty="0"/>
              <a:t>確保業務相關資訊之正確及完整，提高行政效能與品質。</a:t>
            </a:r>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7</a:t>
            </a:fld>
            <a:endParaRPr lang="zh-TW" altLang="en-US"/>
          </a:p>
        </p:txBody>
      </p:sp>
    </p:spTree>
    <p:extLst>
      <p:ext uri="{BB962C8B-B14F-4D97-AF65-F5344CB8AC3E}">
        <p14:creationId xmlns:p14="http://schemas.microsoft.com/office/powerpoint/2010/main" xmlns="" val="19704045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可用性</a:t>
            </a:r>
            <a:r>
              <a:rPr lang="en-US" altLang="zh-TW" dirty="0"/>
              <a:t>(</a:t>
            </a:r>
            <a:r>
              <a:rPr lang="en-US" altLang="zh-TW" b="1" dirty="0">
                <a:solidFill>
                  <a:srgbClr val="FF0000"/>
                </a:solidFill>
                <a:latin typeface="+mj-ea"/>
              </a:rPr>
              <a:t>A</a:t>
            </a:r>
            <a:r>
              <a:rPr lang="en-US" altLang="zh-TW" dirty="0">
                <a:latin typeface="+mj-ea"/>
              </a:rPr>
              <a:t>vailability</a:t>
            </a:r>
            <a:r>
              <a:rPr lang="en-US" altLang="zh-TW" dirty="0"/>
              <a:t>) </a:t>
            </a:r>
          </a:p>
          <a:p>
            <a:pPr marL="0" indent="0">
              <a:buNone/>
            </a:pPr>
            <a:r>
              <a:rPr lang="zh-TW" altLang="en-US" dirty="0"/>
              <a:t>經授權的使用者能適時的存取所需資訊。</a:t>
            </a:r>
            <a:endParaRPr lang="en-US" altLang="zh-TW" dirty="0"/>
          </a:p>
          <a:p>
            <a:pPr marL="0" indent="0">
              <a:buNone/>
            </a:pPr>
            <a:endParaRPr lang="en-US" altLang="zh-TW" dirty="0"/>
          </a:p>
          <a:p>
            <a:r>
              <a:rPr lang="zh-TW" altLang="en-US" dirty="0"/>
              <a:t>三、 可用性（</a:t>
            </a:r>
            <a:r>
              <a:rPr lang="en-US" altLang="zh-TW" dirty="0"/>
              <a:t>Availability</a:t>
            </a:r>
            <a:r>
              <a:rPr lang="zh-TW" altLang="en-US" dirty="0"/>
              <a:t>） </a:t>
            </a:r>
            <a:br>
              <a:rPr lang="zh-TW" altLang="en-US" dirty="0"/>
            </a:br>
            <a:r>
              <a:rPr lang="zh-TW" altLang="en-US" dirty="0"/>
              <a:t>確保資訊與系統持續運轉無誤，當合法使用者要求使用資訊系統時，</a:t>
            </a:r>
            <a:endParaRPr lang="en-US" altLang="zh-TW" dirty="0"/>
          </a:p>
          <a:p>
            <a:r>
              <a:rPr lang="zh-TW" altLang="en-US" dirty="0"/>
              <a:t>例如：收／送電子郵件、</a:t>
            </a:r>
            <a:r>
              <a:rPr lang="en-US" altLang="zh-TW" dirty="0"/>
              <a:t>OA</a:t>
            </a:r>
            <a:r>
              <a:rPr lang="zh-TW" altLang="en-US" dirty="0"/>
              <a:t>應用系統等，使用者均可在適當的時間內獲得回應，並完成服務需求。</a:t>
            </a:r>
            <a:endParaRPr lang="en-US" altLang="zh-TW" dirty="0"/>
          </a:p>
          <a:p>
            <a:r>
              <a:rPr lang="zh-TW" altLang="en-US" dirty="0"/>
              <a:t>例如線上資訊加密或記錄稽查資料會影響系統回覆時間或引來阻斷式服務而造成無法符合可用性。</a:t>
            </a:r>
            <a:endParaRPr lang="en-US" altLang="zh-TW" dirty="0"/>
          </a:p>
          <a:p>
            <a:r>
              <a:rPr lang="zh-TW" altLang="en-US" dirty="0"/>
              <a:t>確保業務相關資訊設備之可用性，提供資訊服務業務之所需。</a:t>
            </a:r>
            <a:br>
              <a:rPr lang="zh-TW" altLang="en-US" dirty="0"/>
            </a:br>
            <a:endParaRPr lang="en-US" altLang="zh-TW" dirty="0"/>
          </a:p>
          <a:p>
            <a:pPr marL="0" indent="0">
              <a:buNone/>
            </a:pPr>
            <a:endParaRPr lang="zh-TW" altLang="en-US" dirty="0"/>
          </a:p>
          <a:p>
            <a:pPr rtl="0" eaLnBrk="1" latinLnBrk="0" hangingPunct="1"/>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8</a:t>
            </a:fld>
            <a:endParaRPr lang="zh-TW" altLang="en-US"/>
          </a:p>
        </p:txBody>
      </p:sp>
    </p:spTree>
    <p:extLst>
      <p:ext uri="{BB962C8B-B14F-4D97-AF65-F5344CB8AC3E}">
        <p14:creationId xmlns:p14="http://schemas.microsoft.com/office/powerpoint/2010/main" xmlns="" val="3966628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indent="0">
              <a:spcBef>
                <a:spcPts val="768"/>
              </a:spcBef>
              <a:buNone/>
            </a:pPr>
            <a:r>
              <a:rPr lang="zh-TW" altLang="en-US" sz="9600" kern="1200" dirty="0">
                <a:solidFill>
                  <a:schemeClr val="tx1"/>
                </a:solidFill>
                <a:latin typeface="+mj-ea"/>
                <a:ea typeface="+mn-ea"/>
                <a:cs typeface="+mn-cs"/>
              </a:rPr>
              <a:t>資訊和支援作業、系統及網路都是重要的營運資產。定義、保管、維護及改善資訊安全，攸關能否維繫組織的競爭力、現金流量、獲利能力、適法性及</a:t>
            </a:r>
            <a:r>
              <a:rPr lang="zh-TW" altLang="en-US" sz="9600" b="1" kern="1200" dirty="0">
                <a:solidFill>
                  <a:srgbClr val="FF0000"/>
                </a:solidFill>
                <a:latin typeface="+mj-ea"/>
                <a:ea typeface="+mn-ea"/>
                <a:cs typeface="+mn-cs"/>
              </a:rPr>
              <a:t>商業形象</a:t>
            </a:r>
            <a:r>
              <a:rPr lang="zh-TW" altLang="en-US" sz="9600" kern="1200" dirty="0">
                <a:solidFill>
                  <a:schemeClr val="tx1"/>
                </a:solidFill>
                <a:latin typeface="+mj-ea"/>
                <a:ea typeface="+mn-ea"/>
                <a:cs typeface="+mn-cs"/>
              </a:rPr>
              <a:t>。</a:t>
            </a:r>
            <a:endParaRPr lang="en-US" altLang="zh-TW" sz="9600" kern="1200" dirty="0">
              <a:solidFill>
                <a:schemeClr val="tx1"/>
              </a:solidFill>
              <a:latin typeface="+mj-ea"/>
              <a:ea typeface="+mn-ea"/>
              <a:cs typeface="+mn-cs"/>
            </a:endParaRPr>
          </a:p>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9</a:t>
            </a:fld>
            <a:endParaRPr lang="zh-TW" altLang="en-US"/>
          </a:p>
        </p:txBody>
      </p:sp>
    </p:spTree>
    <p:extLst>
      <p:ext uri="{BB962C8B-B14F-4D97-AF65-F5344CB8AC3E}">
        <p14:creationId xmlns:p14="http://schemas.microsoft.com/office/powerpoint/2010/main" xmlns="" val="24459726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13</a:t>
            </a:fld>
            <a:endParaRPr lang="zh-TW" altLang="en-US"/>
          </a:p>
        </p:txBody>
      </p:sp>
    </p:spTree>
    <p:extLst>
      <p:ext uri="{BB962C8B-B14F-4D97-AF65-F5344CB8AC3E}">
        <p14:creationId xmlns:p14="http://schemas.microsoft.com/office/powerpoint/2010/main" xmlns="" val="26495784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14</a:t>
            </a:fld>
            <a:endParaRPr lang="zh-TW" altLang="en-US"/>
          </a:p>
        </p:txBody>
      </p:sp>
    </p:spTree>
    <p:extLst>
      <p:ext uri="{BB962C8B-B14F-4D97-AF65-F5344CB8AC3E}">
        <p14:creationId xmlns:p14="http://schemas.microsoft.com/office/powerpoint/2010/main" xmlns="" val="26495784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15</a:t>
            </a:fld>
            <a:endParaRPr lang="zh-TW" altLang="en-US"/>
          </a:p>
        </p:txBody>
      </p:sp>
    </p:spTree>
    <p:extLst>
      <p:ext uri="{BB962C8B-B14F-4D97-AF65-F5344CB8AC3E}">
        <p14:creationId xmlns:p14="http://schemas.microsoft.com/office/powerpoint/2010/main" xmlns="" val="26495784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資料來源：</a:t>
            </a:r>
            <a:r>
              <a:rPr lang="en-US" altLang="zh-TW" dirty="0" smtClean="0"/>
              <a:t>https://www.ithome.com.tw/article/116182</a:t>
            </a:r>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影片來源：</a:t>
            </a:r>
            <a:r>
              <a:rPr lang="en-US" altLang="zh-TW" dirty="0" smtClean="0"/>
              <a:t>https://tw.appledaily.com/new/realtime/20160921/953263/</a:t>
            </a:r>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16</a:t>
            </a:fld>
            <a:endParaRPr lang="zh-TW" altLang="en-US"/>
          </a:p>
        </p:txBody>
      </p:sp>
    </p:spTree>
    <p:extLst>
      <p:ext uri="{BB962C8B-B14F-4D97-AF65-F5344CB8AC3E}">
        <p14:creationId xmlns:p14="http://schemas.microsoft.com/office/powerpoint/2010/main" xmlns="" val="31324225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影片來源：</a:t>
            </a:r>
            <a:r>
              <a:rPr lang="en-US" altLang="zh-TW" sz="1200" b="0" i="0" kern="1200" dirty="0" smtClean="0">
                <a:solidFill>
                  <a:schemeClr val="tx1"/>
                </a:solidFill>
                <a:effectLst/>
                <a:latin typeface="+mn-lt"/>
                <a:ea typeface="+mn-ea"/>
                <a:cs typeface="+mn-cs"/>
              </a:rPr>
              <a:t>《</a:t>
            </a:r>
            <a:r>
              <a:rPr lang="zh-TW" altLang="en-US" sz="1200" b="0" i="0" kern="1200" dirty="0" smtClean="0">
                <a:solidFill>
                  <a:schemeClr val="tx1"/>
                </a:solidFill>
                <a:effectLst/>
                <a:latin typeface="+mn-lt"/>
                <a:ea typeface="+mn-ea"/>
                <a:cs typeface="+mn-cs"/>
              </a:rPr>
              <a:t>零日網路戰</a:t>
            </a:r>
            <a:r>
              <a:rPr lang="en-US" altLang="zh-TW" sz="1200" b="0" i="0" kern="1200" dirty="0" smtClean="0">
                <a:solidFill>
                  <a:schemeClr val="tx1"/>
                </a:solidFill>
                <a:effectLst/>
                <a:latin typeface="+mn-lt"/>
                <a:ea typeface="+mn-ea"/>
                <a:cs typeface="+mn-cs"/>
              </a:rPr>
              <a:t>》</a:t>
            </a:r>
            <a:r>
              <a:rPr lang="zh-TW" altLang="en-US" sz="1200" b="0" i="0" kern="1200" dirty="0" smtClean="0">
                <a:solidFill>
                  <a:schemeClr val="tx1"/>
                </a:solidFill>
                <a:effectLst/>
                <a:latin typeface="+mn-lt"/>
                <a:ea typeface="+mn-ea"/>
                <a:cs typeface="+mn-cs"/>
              </a:rPr>
              <a:t>官方中文</a:t>
            </a:r>
            <a:r>
              <a:rPr lang="en-US" altLang="zh-TW" sz="1200" b="0" i="0" kern="1200" dirty="0" smtClean="0">
                <a:solidFill>
                  <a:schemeClr val="tx1"/>
                </a:solidFill>
                <a:effectLst/>
                <a:latin typeface="+mn-lt"/>
                <a:ea typeface="+mn-ea"/>
                <a:cs typeface="+mn-cs"/>
              </a:rPr>
              <a:t>HD</a:t>
            </a:r>
            <a:r>
              <a:rPr lang="zh-TW" altLang="en-US" sz="1200" b="0" i="0" kern="1200" dirty="0" smtClean="0">
                <a:solidFill>
                  <a:schemeClr val="tx1"/>
                </a:solidFill>
                <a:effectLst/>
                <a:latin typeface="+mn-lt"/>
                <a:ea typeface="+mn-ea"/>
                <a:cs typeface="+mn-cs"/>
              </a:rPr>
              <a:t>預告 </a:t>
            </a:r>
            <a:r>
              <a:rPr lang="en-US" altLang="zh-TW" dirty="0" smtClean="0"/>
              <a:t>https://www.youtube.com/watch?v=iKxWJCpse6k&amp;t=12s</a:t>
            </a:r>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17</a:t>
            </a:fld>
            <a:endParaRPr lang="zh-TW" altLang="en-US"/>
          </a:p>
        </p:txBody>
      </p:sp>
    </p:spTree>
    <p:extLst>
      <p:ext uri="{BB962C8B-B14F-4D97-AF65-F5344CB8AC3E}">
        <p14:creationId xmlns:p14="http://schemas.microsoft.com/office/powerpoint/2010/main" xmlns="" val="248718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資料來源：</a:t>
            </a:r>
            <a:r>
              <a:rPr lang="en-US" altLang="zh-TW" dirty="0" smtClean="0"/>
              <a:t>https://www.ithome.com.tw/news/116178</a:t>
            </a:r>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18</a:t>
            </a:fld>
            <a:endParaRPr lang="zh-TW" altLang="en-US"/>
          </a:p>
        </p:txBody>
      </p:sp>
    </p:spTree>
    <p:extLst>
      <p:ext uri="{BB962C8B-B14F-4D97-AF65-F5344CB8AC3E}">
        <p14:creationId xmlns:p14="http://schemas.microsoft.com/office/powerpoint/2010/main" xmlns="" val="40189431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19</a:t>
            </a:fld>
            <a:endParaRPr lang="zh-TW" altLang="en-US"/>
          </a:p>
        </p:txBody>
      </p:sp>
    </p:spTree>
    <p:extLst>
      <p:ext uri="{BB962C8B-B14F-4D97-AF65-F5344CB8AC3E}">
        <p14:creationId xmlns:p14="http://schemas.microsoft.com/office/powerpoint/2010/main" xmlns="" val="40335831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20</a:t>
            </a:fld>
            <a:endParaRPr lang="zh-TW" altLang="en-US"/>
          </a:p>
        </p:txBody>
      </p:sp>
    </p:spTree>
    <p:extLst>
      <p:ext uri="{BB962C8B-B14F-4D97-AF65-F5344CB8AC3E}">
        <p14:creationId xmlns:p14="http://schemas.microsoft.com/office/powerpoint/2010/main" xmlns="" val="36222022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sz="1200" b="0" i="0" kern="1200" dirty="0">
                <a:solidFill>
                  <a:schemeClr val="tx1"/>
                </a:solidFill>
                <a:effectLst/>
                <a:latin typeface="+mn-lt"/>
                <a:ea typeface="+mn-ea"/>
                <a:cs typeface="+mn-cs"/>
              </a:rPr>
              <a:t>在</a:t>
            </a:r>
            <a:r>
              <a:rPr lang="en-US" altLang="zh-TW" sz="1200" b="0" i="0" kern="1200" dirty="0">
                <a:solidFill>
                  <a:schemeClr val="tx1"/>
                </a:solidFill>
                <a:effectLst/>
                <a:latin typeface="+mn-lt"/>
                <a:ea typeface="+mn-ea"/>
                <a:cs typeface="+mn-cs"/>
              </a:rPr>
              <a:t>2010</a:t>
            </a:r>
            <a:r>
              <a:rPr lang="zh-TW" altLang="en-US" sz="1200" b="0" i="0" kern="1200" dirty="0">
                <a:solidFill>
                  <a:schemeClr val="tx1"/>
                </a:solidFill>
                <a:effectLst/>
                <a:latin typeface="+mn-lt"/>
                <a:ea typeface="+mn-ea"/>
                <a:cs typeface="+mn-cs"/>
              </a:rPr>
              <a:t>年修正之個資法中已經有關於特種資料之規範。當時規定之特種資料內容包括：醫療、基因、性生活、健康檢查及犯罪前科五類個人資料。此次</a:t>
            </a:r>
            <a:r>
              <a:rPr lang="en-US" altLang="zh-TW" sz="1200" b="0" i="0" kern="1200" dirty="0">
                <a:solidFill>
                  <a:schemeClr val="tx1"/>
                </a:solidFill>
                <a:effectLst/>
                <a:latin typeface="+mn-lt"/>
                <a:ea typeface="+mn-ea"/>
                <a:cs typeface="+mn-cs"/>
              </a:rPr>
              <a:t>2017</a:t>
            </a:r>
            <a:r>
              <a:rPr lang="zh-TW" altLang="en-US" sz="1200" b="0" i="0" kern="1200" dirty="0">
                <a:solidFill>
                  <a:schemeClr val="tx1"/>
                </a:solidFill>
                <a:effectLst/>
                <a:latin typeface="+mn-lt"/>
                <a:ea typeface="+mn-ea"/>
                <a:cs typeface="+mn-cs"/>
              </a:rPr>
              <a:t>年之新修正，除了保留原來規範的五類內容之外，又追加了”病歷”為一種特種資料。</a:t>
            </a:r>
            <a:endParaRPr lang="en-US" altLang="zh-TW" sz="1200" b="0" i="0" kern="1200" dirty="0">
              <a:solidFill>
                <a:schemeClr val="tx1"/>
              </a:solidFill>
              <a:effectLst/>
              <a:latin typeface="+mn-lt"/>
              <a:ea typeface="+mn-ea"/>
              <a:cs typeface="+mn-cs"/>
            </a:endParaRPr>
          </a:p>
          <a:p>
            <a:pPr>
              <a:buFont typeface="Arial" panose="020B0604020202020204" pitchFamily="34" charset="0"/>
              <a:buChar char="•"/>
            </a:pPr>
            <a:r>
              <a:rPr lang="zh-TW" altLang="en-US" sz="1200" dirty="0">
                <a:solidFill>
                  <a:schemeClr val="tx1"/>
                </a:solidFill>
                <a:ea typeface="微軟正黑體" panose="020B0604030504040204" pitchFamily="34" charset="-120"/>
              </a:rPr>
              <a:t>蒐集：指以任何方式取得個人資料。</a:t>
            </a:r>
          </a:p>
          <a:p>
            <a:pPr>
              <a:buFont typeface="Arial" panose="020B0604020202020204" pitchFamily="34" charset="0"/>
              <a:buChar char="•"/>
            </a:pPr>
            <a:r>
              <a:rPr lang="zh-TW" altLang="en-US" sz="1200" dirty="0">
                <a:solidFill>
                  <a:schemeClr val="tx1"/>
                </a:solidFill>
                <a:ea typeface="微軟正黑體" panose="020B0604030504040204" pitchFamily="34" charset="-120"/>
              </a:rPr>
              <a:t>處理：指為建立或利用個人資料檔案所為資料之記錄、輸入、儲存、編輯、更正、複製、檢索、刪除、輸出、連結或內部傳送。</a:t>
            </a:r>
          </a:p>
          <a:p>
            <a:pPr>
              <a:buFont typeface="Arial" panose="020B0604020202020204" pitchFamily="34" charset="0"/>
              <a:buChar char="•"/>
            </a:pPr>
            <a:r>
              <a:rPr lang="zh-TW" altLang="en-US" sz="1200" dirty="0">
                <a:solidFill>
                  <a:schemeClr val="tx1"/>
                </a:solidFill>
                <a:ea typeface="微軟正黑體" panose="020B0604030504040204" pitchFamily="34" charset="-120"/>
              </a:rPr>
              <a:t>利用：指將蒐集之個人資料為處理以外之使用。</a:t>
            </a:r>
          </a:p>
          <a:p>
            <a:pPr>
              <a:buFont typeface="Arial" panose="020B0604020202020204" pitchFamily="34" charset="0"/>
              <a:buChar char="•"/>
            </a:pPr>
            <a:r>
              <a:rPr lang="zh-TW" altLang="en-US" sz="1200" dirty="0">
                <a:solidFill>
                  <a:schemeClr val="tx1"/>
                </a:solidFill>
                <a:ea typeface="微軟正黑體" panose="020B0604030504040204" pitchFamily="34" charset="-120"/>
              </a:rPr>
              <a:t>國際傳輸：指將個人資料作跨國（境）之處理或利用。</a:t>
            </a:r>
          </a:p>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21</a:t>
            </a:fld>
            <a:endParaRPr lang="zh-TW" altLang="en-US"/>
          </a:p>
        </p:txBody>
      </p:sp>
    </p:spTree>
    <p:extLst>
      <p:ext uri="{BB962C8B-B14F-4D97-AF65-F5344CB8AC3E}">
        <p14:creationId xmlns:p14="http://schemas.microsoft.com/office/powerpoint/2010/main" xmlns="" val="11929314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22</a:t>
            </a:fld>
            <a:endParaRPr lang="zh-TW" altLang="en-US"/>
          </a:p>
        </p:txBody>
      </p:sp>
    </p:spTree>
    <p:extLst>
      <p:ext uri="{BB962C8B-B14F-4D97-AF65-F5344CB8AC3E}">
        <p14:creationId xmlns:p14="http://schemas.microsoft.com/office/powerpoint/2010/main" xmlns="" val="33852963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200" dirty="0" smtClean="0">
                <a:solidFill>
                  <a:prstClr val="black"/>
                </a:solidFill>
                <a:latin typeface="Times New Roman" pitchFamily="18" charset="0"/>
              </a:rPr>
              <a:t>資料來源：</a:t>
            </a:r>
            <a:r>
              <a:rPr lang="en-US" altLang="zh-TW" sz="1200" dirty="0" smtClean="0">
                <a:solidFill>
                  <a:prstClr val="black"/>
                </a:solidFill>
                <a:latin typeface="Times New Roman" pitchFamily="18" charset="0"/>
              </a:rPr>
              <a:t>http://www.setn.com/News.aspx?NewsID=334376</a:t>
            </a:r>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200" dirty="0" smtClean="0">
                <a:solidFill>
                  <a:prstClr val="black"/>
                </a:solidFill>
                <a:latin typeface="Times New Roman" pitchFamily="18" charset="0"/>
              </a:rPr>
              <a:t>資料來源：</a:t>
            </a:r>
            <a:r>
              <a:rPr lang="en-US" altLang="zh-TW" sz="1200" dirty="0" smtClean="0">
                <a:solidFill>
                  <a:prstClr val="black"/>
                </a:solidFill>
                <a:latin typeface="Times New Roman" pitchFamily="18" charset="0"/>
              </a:rPr>
              <a:t>http://www.setn.com/News.aspx?NewsID=332153</a:t>
            </a:r>
            <a:endParaRPr lang="zh-TW" altLang="en-US" sz="1200" dirty="0" smtClean="0">
              <a:solidFill>
                <a:prstClr val="black"/>
              </a:solidFill>
              <a:latin typeface="Times New Roman" pitchFamily="18" charset="0"/>
            </a:endParaRPr>
          </a:p>
          <a:p>
            <a:endParaRPr lang="zh-TW" altLang="en-US" b="1"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23</a:t>
            </a:fld>
            <a:endParaRPr lang="zh-TW" altLang="en-US"/>
          </a:p>
        </p:txBody>
      </p:sp>
    </p:spTree>
    <p:extLst>
      <p:ext uri="{BB962C8B-B14F-4D97-AF65-F5344CB8AC3E}">
        <p14:creationId xmlns:p14="http://schemas.microsoft.com/office/powerpoint/2010/main" xmlns="" val="33852963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indent="0">
              <a:buNone/>
            </a:pPr>
            <a:r>
              <a:rPr lang="zh-TW" altLang="en-US" sz="1200" dirty="0"/>
              <a:t>英文名為</a:t>
            </a:r>
            <a:r>
              <a:rPr lang="en-US" altLang="zh-TW" sz="1200" dirty="0"/>
              <a:t>Social Engineering</a:t>
            </a:r>
            <a:r>
              <a:rPr lang="zh-TW" altLang="en-US" sz="1200" dirty="0"/>
              <a:t>，攻擊者本身不需要具備頂尖的電腦專業技術，仍是利用</a:t>
            </a:r>
            <a:r>
              <a:rPr lang="zh-TW" altLang="en-US" sz="1200" dirty="0">
                <a:solidFill>
                  <a:srgbClr val="FF0000"/>
                </a:solidFill>
              </a:rPr>
              <a:t>人性弱點</a:t>
            </a:r>
            <a:r>
              <a:rPr lang="zh-TW" altLang="en-US" sz="1200" dirty="0"/>
              <a:t>來進行詐騙，</a:t>
            </a:r>
            <a:endParaRPr lang="en-US" altLang="zh-TW" sz="1200" dirty="0"/>
          </a:p>
          <a:p>
            <a:pPr marL="0" indent="0">
              <a:buNone/>
            </a:pPr>
            <a:r>
              <a:rPr lang="zh-TW" altLang="en-US" sz="1200" dirty="0"/>
              <a:t>是一種非技術性的資訊安全攻擊方式，藉由人際關係的互動進行犯罪行為，誘使被害人安裝破壞性的惡意程</a:t>
            </a:r>
            <a:endParaRPr lang="en-US" altLang="zh-TW" sz="1200" dirty="0"/>
          </a:p>
          <a:p>
            <a:pPr marL="0" indent="0">
              <a:buNone/>
            </a:pPr>
            <a:r>
              <a:rPr lang="zh-TW" altLang="en-US" sz="1200" dirty="0"/>
              <a:t>式，造成系統破壞、網路癱瘓，或利用使用者對於詐騙沒有足夠的認知，騙取各項帳號、密碼、個人資料、</a:t>
            </a:r>
            <a:endParaRPr lang="en-US" altLang="zh-TW" sz="1200" dirty="0"/>
          </a:p>
          <a:p>
            <a:pPr marL="0" indent="0">
              <a:buNone/>
            </a:pPr>
            <a:r>
              <a:rPr lang="zh-TW" altLang="en-US" sz="1200" dirty="0"/>
              <a:t>財務資料，或組織重要機密等資訊。</a:t>
            </a:r>
            <a:endParaRPr lang="en-US" altLang="zh-TW" sz="1200" dirty="0"/>
          </a:p>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24</a:t>
            </a:fld>
            <a:endParaRPr lang="zh-TW" altLang="en-US"/>
          </a:p>
        </p:txBody>
      </p:sp>
    </p:spTree>
    <p:extLst>
      <p:ext uri="{BB962C8B-B14F-4D97-AF65-F5344CB8AC3E}">
        <p14:creationId xmlns:p14="http://schemas.microsoft.com/office/powerpoint/2010/main" xmlns="" val="6884315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sz="9600" dirty="0"/>
              <a:t>好奇心</a:t>
            </a:r>
            <a:r>
              <a:rPr lang="en-US" altLang="zh-TW" sz="9600" dirty="0"/>
              <a:t>?</a:t>
            </a:r>
          </a:p>
          <a:p>
            <a:r>
              <a:rPr lang="zh-TW" altLang="en-US" sz="9600" dirty="0"/>
              <a:t>八卦影視、休閒娛樂、保健養生</a:t>
            </a:r>
            <a:endParaRPr lang="en-US" altLang="zh-TW" sz="9600" dirty="0"/>
          </a:p>
          <a:p>
            <a:r>
              <a:rPr lang="zh-TW" altLang="en-US" sz="9600" dirty="0"/>
              <a:t>財經資訊、情色內容、新奇資訊</a:t>
            </a:r>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25</a:t>
            </a:fld>
            <a:endParaRPr lang="zh-TW" altLang="en-US"/>
          </a:p>
        </p:txBody>
      </p:sp>
    </p:spTree>
    <p:extLst>
      <p:ext uri="{BB962C8B-B14F-4D97-AF65-F5344CB8AC3E}">
        <p14:creationId xmlns:p14="http://schemas.microsoft.com/office/powerpoint/2010/main" xmlns="" val="1188840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貪小便宜的心裡</a:t>
            </a:r>
            <a:r>
              <a:rPr lang="en-US" altLang="zh-TW" dirty="0"/>
              <a:t>?</a:t>
            </a:r>
          </a:p>
          <a:p>
            <a:r>
              <a:rPr lang="zh-TW" altLang="en-US" dirty="0"/>
              <a:t>促銷的網頁廣告</a:t>
            </a:r>
            <a:endParaRPr lang="en-US" altLang="zh-TW" dirty="0"/>
          </a:p>
          <a:p>
            <a:r>
              <a:rPr lang="zh-TW" altLang="en-US" dirty="0"/>
              <a:t>填寫個人資料可獲得</a:t>
            </a:r>
            <a:r>
              <a:rPr lang="en-US" altLang="zh-TW" dirty="0"/>
              <a:t>…….</a:t>
            </a:r>
          </a:p>
          <a:p>
            <a:r>
              <a:rPr lang="zh-TW" altLang="en-US" dirty="0"/>
              <a:t>免費的最貴</a:t>
            </a:r>
            <a:r>
              <a:rPr lang="en-US" altLang="zh-TW" dirty="0"/>
              <a:t>!</a:t>
            </a:r>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26</a:t>
            </a:fld>
            <a:endParaRPr lang="zh-TW" altLang="en-US"/>
          </a:p>
        </p:txBody>
      </p:sp>
    </p:spTree>
    <p:extLst>
      <p:ext uri="{BB962C8B-B14F-4D97-AF65-F5344CB8AC3E}">
        <p14:creationId xmlns:p14="http://schemas.microsoft.com/office/powerpoint/2010/main" xmlns="" val="6534354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害怕、恐惧的心裡</a:t>
            </a:r>
            <a:r>
              <a:rPr lang="en-US" altLang="zh-TW" dirty="0"/>
              <a:t>?</a:t>
            </a:r>
          </a:p>
          <a:p>
            <a:r>
              <a:rPr lang="zh-TW" altLang="en-US" dirty="0"/>
              <a:t>假冒主管來電、來信的請求</a:t>
            </a:r>
            <a:endParaRPr lang="en-US" altLang="zh-TW" dirty="0"/>
          </a:p>
          <a:p>
            <a:r>
              <a:rPr lang="zh-TW" altLang="en-US" dirty="0"/>
              <a:t>假冒檢察官來電、來信的詐騙電話、簡訊、</a:t>
            </a:r>
            <a:r>
              <a:rPr lang="en-US" altLang="zh-TW" dirty="0"/>
              <a:t>mail</a:t>
            </a:r>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27</a:t>
            </a:fld>
            <a:endParaRPr lang="zh-TW" altLang="en-US"/>
          </a:p>
        </p:txBody>
      </p:sp>
    </p:spTree>
    <p:extLst>
      <p:ext uri="{BB962C8B-B14F-4D97-AF65-F5344CB8AC3E}">
        <p14:creationId xmlns:p14="http://schemas.microsoft.com/office/powerpoint/2010/main" xmlns="" val="12619588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9"/>
          <p:cNvSpPr>
            <a:spLocks noGrp="1" noChangeArrowheads="1"/>
          </p:cNvSpPr>
          <p:nvPr>
            <p:ph type="dt" sz="quarter" idx="1"/>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41D81DE3-6D3D-4ECF-897B-E94E50DAFB60}" type="datetime3">
              <a:rPr lang="en-US" altLang="zh-TW" sz="1100" smtClean="0">
                <a:latin typeface="Times New Roman" pitchFamily="18" charset="0"/>
                <a:ea typeface="標楷體" pitchFamily="65" charset="-120"/>
              </a:rPr>
              <a:pPr eaLnBrk="1" hangingPunct="1">
                <a:spcBef>
                  <a:spcPct val="0"/>
                </a:spcBef>
              </a:pPr>
              <a:t>9 March 2018</a:t>
            </a:fld>
            <a:endParaRPr lang="en-US" altLang="zh-TW" sz="1100">
              <a:latin typeface="Times New Roman" pitchFamily="18" charset="0"/>
              <a:ea typeface="標楷體" pitchFamily="65" charset="-120"/>
            </a:endParaRPr>
          </a:p>
        </p:txBody>
      </p:sp>
      <p:sp>
        <p:nvSpPr>
          <p:cNvPr id="73731" name="Rectangle 11"/>
          <p:cNvSpPr>
            <a:spLocks noGrp="1" noChangeArrowheads="1"/>
          </p:cNvSpPr>
          <p:nvPr>
            <p:ph type="sldNum" sz="quarter" idx="5"/>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659E1E8C-1CDF-4D87-9CD6-956B36B8803A}" type="slidenum">
              <a:rPr lang="en-US" altLang="zh-TW" sz="1100" smtClean="0">
                <a:latin typeface="Times New Roman" pitchFamily="18" charset="0"/>
                <a:ea typeface="標楷體" pitchFamily="65" charset="-120"/>
              </a:rPr>
              <a:pPr eaLnBrk="1" hangingPunct="1">
                <a:spcBef>
                  <a:spcPct val="0"/>
                </a:spcBef>
              </a:pPr>
              <a:t>28</a:t>
            </a:fld>
            <a:endParaRPr lang="en-US" altLang="zh-TW" sz="1100">
              <a:latin typeface="Times New Roman" pitchFamily="18" charset="0"/>
              <a:ea typeface="標楷體" pitchFamily="65" charset="-120"/>
            </a:endParaRPr>
          </a:p>
        </p:txBody>
      </p:sp>
      <p:sp>
        <p:nvSpPr>
          <p:cNvPr id="73732" name="Rectangle 2"/>
          <p:cNvSpPr>
            <a:spLocks noGrp="1" noRot="1" noChangeAspect="1" noChangeArrowheads="1" noTextEdit="1"/>
          </p:cNvSpPr>
          <p:nvPr>
            <p:ph type="sldImg"/>
          </p:nvPr>
        </p:nvSpPr>
        <p:spPr>
          <a:ln/>
        </p:spPr>
      </p:sp>
      <p:sp>
        <p:nvSpPr>
          <p:cNvPr id="73733" name="Rectangle 3"/>
          <p:cNvSpPr>
            <a:spLocks noGrp="1" noChangeArrowheads="1"/>
          </p:cNvSpPr>
          <p:nvPr>
            <p:ph type="body" idx="1"/>
          </p:nvPr>
        </p:nvSpPr>
        <p:spPr>
          <a:noFill/>
        </p:spPr>
        <p:txBody>
          <a:bodyPr/>
          <a:lstStyle/>
          <a:p>
            <a:pPr eaLnBrk="1" hangingPunct="1"/>
            <a:endParaRPr lang="zh-TW" altLang="en-US" dirty="0"/>
          </a:p>
        </p:txBody>
      </p:sp>
    </p:spTree>
    <p:extLst>
      <p:ext uri="{BB962C8B-B14F-4D97-AF65-F5344CB8AC3E}">
        <p14:creationId xmlns:p14="http://schemas.microsoft.com/office/powerpoint/2010/main" xmlns="" val="26582148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9"/>
          <p:cNvSpPr>
            <a:spLocks noGrp="1" noChangeArrowheads="1"/>
          </p:cNvSpPr>
          <p:nvPr>
            <p:ph type="dt" sz="quarter" idx="1"/>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41D81DE3-6D3D-4ECF-897B-E94E50DAFB60}" type="datetime3">
              <a:rPr lang="en-US" altLang="zh-TW" sz="1100" smtClean="0">
                <a:latin typeface="Times New Roman" pitchFamily="18" charset="0"/>
                <a:ea typeface="標楷體" pitchFamily="65" charset="-120"/>
              </a:rPr>
              <a:pPr eaLnBrk="1" hangingPunct="1">
                <a:spcBef>
                  <a:spcPct val="0"/>
                </a:spcBef>
              </a:pPr>
              <a:t>9 March 2018</a:t>
            </a:fld>
            <a:endParaRPr lang="en-US" altLang="zh-TW" sz="1100">
              <a:latin typeface="Times New Roman" pitchFamily="18" charset="0"/>
              <a:ea typeface="標楷體" pitchFamily="65" charset="-120"/>
            </a:endParaRPr>
          </a:p>
        </p:txBody>
      </p:sp>
      <p:sp>
        <p:nvSpPr>
          <p:cNvPr id="73731" name="Rectangle 11"/>
          <p:cNvSpPr>
            <a:spLocks noGrp="1" noChangeArrowheads="1"/>
          </p:cNvSpPr>
          <p:nvPr>
            <p:ph type="sldNum" sz="quarter" idx="5"/>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659E1E8C-1CDF-4D87-9CD6-956B36B8803A}" type="slidenum">
              <a:rPr lang="en-US" altLang="zh-TW" sz="1100" smtClean="0">
                <a:latin typeface="Times New Roman" pitchFamily="18" charset="0"/>
                <a:ea typeface="標楷體" pitchFamily="65" charset="-120"/>
              </a:rPr>
              <a:pPr eaLnBrk="1" hangingPunct="1">
                <a:spcBef>
                  <a:spcPct val="0"/>
                </a:spcBef>
              </a:pPr>
              <a:t>29</a:t>
            </a:fld>
            <a:endParaRPr lang="en-US" altLang="zh-TW" sz="1100">
              <a:latin typeface="Times New Roman" pitchFamily="18" charset="0"/>
              <a:ea typeface="標楷體" pitchFamily="65" charset="-120"/>
            </a:endParaRPr>
          </a:p>
        </p:txBody>
      </p:sp>
      <p:sp>
        <p:nvSpPr>
          <p:cNvPr id="73732" name="Rectangle 2"/>
          <p:cNvSpPr>
            <a:spLocks noGrp="1" noRot="1" noChangeAspect="1" noChangeArrowheads="1" noTextEdit="1"/>
          </p:cNvSpPr>
          <p:nvPr>
            <p:ph type="sldImg"/>
          </p:nvPr>
        </p:nvSpPr>
        <p:spPr>
          <a:ln/>
        </p:spPr>
      </p:sp>
      <p:sp>
        <p:nvSpPr>
          <p:cNvPr id="73733" name="Rectangle 3"/>
          <p:cNvSpPr>
            <a:spLocks noGrp="1" noChangeArrowheads="1"/>
          </p:cNvSpPr>
          <p:nvPr>
            <p:ph type="body" idx="1"/>
          </p:nvPr>
        </p:nvSpPr>
        <p:spPr>
          <a:noFill/>
        </p:spPr>
        <p:txBody>
          <a:bodyPr/>
          <a:lstStyle/>
          <a:p>
            <a:pPr eaLnBrk="1" hangingPunct="1"/>
            <a:endParaRPr lang="zh-TW" altLang="en-US" dirty="0"/>
          </a:p>
        </p:txBody>
      </p:sp>
    </p:spTree>
    <p:extLst>
      <p:ext uri="{BB962C8B-B14F-4D97-AF65-F5344CB8AC3E}">
        <p14:creationId xmlns:p14="http://schemas.microsoft.com/office/powerpoint/2010/main" xmlns="" val="26582148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30</a:t>
            </a:fld>
            <a:endParaRPr lang="zh-TW" altLang="en-US"/>
          </a:p>
        </p:txBody>
      </p:sp>
    </p:spTree>
    <p:extLst>
      <p:ext uri="{BB962C8B-B14F-4D97-AF65-F5344CB8AC3E}">
        <p14:creationId xmlns:p14="http://schemas.microsoft.com/office/powerpoint/2010/main" xmlns="" val="40189431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31</a:t>
            </a:fld>
            <a:endParaRPr lang="zh-TW" altLang="en-US"/>
          </a:p>
        </p:txBody>
      </p:sp>
    </p:spTree>
    <p:extLst>
      <p:ext uri="{BB962C8B-B14F-4D97-AF65-F5344CB8AC3E}">
        <p14:creationId xmlns:p14="http://schemas.microsoft.com/office/powerpoint/2010/main" xmlns="" val="25932283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9"/>
          <p:cNvSpPr>
            <a:spLocks noGrp="1" noChangeArrowheads="1"/>
          </p:cNvSpPr>
          <p:nvPr>
            <p:ph type="dt" sz="quarter" idx="1"/>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41D81DE3-6D3D-4ECF-897B-E94E50DAFB60}" type="datetime3">
              <a:rPr lang="en-US" altLang="zh-TW" sz="1100" smtClean="0">
                <a:latin typeface="Times New Roman" pitchFamily="18" charset="0"/>
                <a:ea typeface="標楷體" pitchFamily="65" charset="-120"/>
              </a:rPr>
              <a:pPr eaLnBrk="1" hangingPunct="1">
                <a:spcBef>
                  <a:spcPct val="0"/>
                </a:spcBef>
              </a:pPr>
              <a:t>9 March 2018</a:t>
            </a:fld>
            <a:endParaRPr lang="en-US" altLang="zh-TW" sz="1100">
              <a:latin typeface="Times New Roman" pitchFamily="18" charset="0"/>
              <a:ea typeface="標楷體" pitchFamily="65" charset="-120"/>
            </a:endParaRPr>
          </a:p>
        </p:txBody>
      </p:sp>
      <p:sp>
        <p:nvSpPr>
          <p:cNvPr id="73731" name="Rectangle 11"/>
          <p:cNvSpPr>
            <a:spLocks noGrp="1" noChangeArrowheads="1"/>
          </p:cNvSpPr>
          <p:nvPr>
            <p:ph type="sldNum" sz="quarter" idx="5"/>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659E1E8C-1CDF-4D87-9CD6-956B36B8803A}" type="slidenum">
              <a:rPr lang="en-US" altLang="zh-TW" sz="1100" smtClean="0">
                <a:latin typeface="Times New Roman" pitchFamily="18" charset="0"/>
                <a:ea typeface="標楷體" pitchFamily="65" charset="-120"/>
              </a:rPr>
              <a:pPr eaLnBrk="1" hangingPunct="1">
                <a:spcBef>
                  <a:spcPct val="0"/>
                </a:spcBef>
              </a:pPr>
              <a:t>32</a:t>
            </a:fld>
            <a:endParaRPr lang="en-US" altLang="zh-TW" sz="1100">
              <a:latin typeface="Times New Roman" pitchFamily="18" charset="0"/>
              <a:ea typeface="標楷體" pitchFamily="65" charset="-120"/>
            </a:endParaRPr>
          </a:p>
        </p:txBody>
      </p:sp>
      <p:sp>
        <p:nvSpPr>
          <p:cNvPr id="73732" name="Rectangle 2"/>
          <p:cNvSpPr>
            <a:spLocks noGrp="1" noRot="1" noChangeAspect="1" noChangeArrowheads="1" noTextEdit="1"/>
          </p:cNvSpPr>
          <p:nvPr>
            <p:ph type="sldImg"/>
          </p:nvPr>
        </p:nvSpPr>
        <p:spPr>
          <a:ln/>
        </p:spPr>
      </p:sp>
      <p:sp>
        <p:nvSpPr>
          <p:cNvPr id="73733" name="Rectangle 3"/>
          <p:cNvSpPr>
            <a:spLocks noGrp="1" noChangeArrowheads="1"/>
          </p:cNvSpPr>
          <p:nvPr>
            <p:ph type="body" idx="1"/>
          </p:nvPr>
        </p:nvSpPr>
        <p:spPr>
          <a:noFill/>
        </p:spPr>
        <p:txBody>
          <a:bodyPr/>
          <a:lstStyle/>
          <a:p>
            <a:pPr eaLnBrk="1" hangingPunct="1"/>
            <a:endParaRPr lang="zh-TW" altLang="en-US" dirty="0"/>
          </a:p>
        </p:txBody>
      </p:sp>
    </p:spTree>
    <p:extLst>
      <p:ext uri="{BB962C8B-B14F-4D97-AF65-F5344CB8AC3E}">
        <p14:creationId xmlns:p14="http://schemas.microsoft.com/office/powerpoint/2010/main" xmlns="" val="360857424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9"/>
          <p:cNvSpPr>
            <a:spLocks noGrp="1" noChangeArrowheads="1"/>
          </p:cNvSpPr>
          <p:nvPr>
            <p:ph type="dt" sz="quarter" idx="1"/>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41D81DE3-6D3D-4ECF-897B-E94E50DAFB60}" type="datetime3">
              <a:rPr lang="en-US" altLang="zh-TW" sz="1100" smtClean="0">
                <a:latin typeface="Times New Roman" pitchFamily="18" charset="0"/>
                <a:ea typeface="標楷體" pitchFamily="65" charset="-120"/>
              </a:rPr>
              <a:pPr eaLnBrk="1" hangingPunct="1">
                <a:spcBef>
                  <a:spcPct val="0"/>
                </a:spcBef>
              </a:pPr>
              <a:t>9 March 2018</a:t>
            </a:fld>
            <a:endParaRPr lang="en-US" altLang="zh-TW" sz="1100">
              <a:latin typeface="Times New Roman" pitchFamily="18" charset="0"/>
              <a:ea typeface="標楷體" pitchFamily="65" charset="-120"/>
            </a:endParaRPr>
          </a:p>
        </p:txBody>
      </p:sp>
      <p:sp>
        <p:nvSpPr>
          <p:cNvPr id="73731" name="Rectangle 11"/>
          <p:cNvSpPr>
            <a:spLocks noGrp="1" noChangeArrowheads="1"/>
          </p:cNvSpPr>
          <p:nvPr>
            <p:ph type="sldNum" sz="quarter" idx="5"/>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659E1E8C-1CDF-4D87-9CD6-956B36B8803A}" type="slidenum">
              <a:rPr lang="en-US" altLang="zh-TW" sz="1100" smtClean="0">
                <a:latin typeface="Times New Roman" pitchFamily="18" charset="0"/>
                <a:ea typeface="標楷體" pitchFamily="65" charset="-120"/>
              </a:rPr>
              <a:pPr eaLnBrk="1" hangingPunct="1">
                <a:spcBef>
                  <a:spcPct val="0"/>
                </a:spcBef>
              </a:pPr>
              <a:t>34</a:t>
            </a:fld>
            <a:endParaRPr lang="en-US" altLang="zh-TW" sz="1100">
              <a:latin typeface="Times New Roman" pitchFamily="18" charset="0"/>
              <a:ea typeface="標楷體" pitchFamily="65" charset="-120"/>
            </a:endParaRPr>
          </a:p>
        </p:txBody>
      </p:sp>
      <p:sp>
        <p:nvSpPr>
          <p:cNvPr id="73732" name="Rectangle 2"/>
          <p:cNvSpPr>
            <a:spLocks noGrp="1" noRot="1" noChangeAspect="1" noChangeArrowheads="1" noTextEdit="1"/>
          </p:cNvSpPr>
          <p:nvPr>
            <p:ph type="sldImg"/>
          </p:nvPr>
        </p:nvSpPr>
        <p:spPr>
          <a:ln/>
        </p:spPr>
      </p:sp>
      <p:sp>
        <p:nvSpPr>
          <p:cNvPr id="73733" name="Rectangle 3"/>
          <p:cNvSpPr>
            <a:spLocks noGrp="1" noChangeArrowheads="1"/>
          </p:cNvSpPr>
          <p:nvPr>
            <p:ph type="body" idx="1"/>
          </p:nvPr>
        </p:nvSpPr>
        <p:spPr>
          <a:noFill/>
        </p:spPr>
        <p:txBody>
          <a:bodyPr/>
          <a:lstStyle/>
          <a:p>
            <a:pPr eaLnBrk="1" hangingPunct="1"/>
            <a:r>
              <a:rPr lang="zh-TW" altLang="en-US" dirty="0"/>
              <a:t>引用</a:t>
            </a:r>
            <a:r>
              <a:rPr lang="en-US" altLang="zh-TW" dirty="0"/>
              <a:t>《</a:t>
            </a:r>
            <a:r>
              <a:rPr lang="zh-TW" altLang="en-US" dirty="0"/>
              <a:t>駭客大騙局</a:t>
            </a:r>
            <a:r>
              <a:rPr lang="en-US" altLang="zh-TW" dirty="0"/>
              <a:t>》</a:t>
            </a:r>
            <a:r>
              <a:rPr lang="zh-TW" altLang="en-US" dirty="0"/>
              <a:t>書中的案例</a:t>
            </a:r>
          </a:p>
        </p:txBody>
      </p:sp>
    </p:spTree>
    <p:extLst>
      <p:ext uri="{BB962C8B-B14F-4D97-AF65-F5344CB8AC3E}">
        <p14:creationId xmlns:p14="http://schemas.microsoft.com/office/powerpoint/2010/main" xmlns="" val="28717806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35</a:t>
            </a:fld>
            <a:endParaRPr lang="zh-TW" altLang="en-US"/>
          </a:p>
        </p:txBody>
      </p:sp>
    </p:spTree>
    <p:extLst>
      <p:ext uri="{BB962C8B-B14F-4D97-AF65-F5344CB8AC3E}">
        <p14:creationId xmlns:p14="http://schemas.microsoft.com/office/powerpoint/2010/main" xmlns="" val="259322834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36</a:t>
            </a:fld>
            <a:endParaRPr lang="zh-TW" altLang="en-US"/>
          </a:p>
        </p:txBody>
      </p:sp>
    </p:spTree>
    <p:extLst>
      <p:ext uri="{BB962C8B-B14F-4D97-AF65-F5344CB8AC3E}">
        <p14:creationId xmlns:p14="http://schemas.microsoft.com/office/powerpoint/2010/main" xmlns="" val="259322834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200" dirty="0"/>
              <a:t>勒索軟體分成兩種，一種是檔案加密型的勒索軟體，另外一種是限制系統運作的勒索軟體（例如將受害者系統鎖住，除了付贖金之外，不能做其他動作）。所謂的</a:t>
            </a:r>
            <a:r>
              <a:rPr lang="en-US" altLang="zh-TW" sz="1200" dirty="0"/>
              <a:t>­</a:t>
            </a:r>
            <a:r>
              <a:rPr lang="zh-TW" altLang="en-US" sz="1200" dirty="0"/>
              <a:t>勒索軟體，講白話一點，它就像擄人勒贖的歹徒一樣，遇上了它，要嘛付贖金，不然就是看著</a:t>
            </a:r>
            <a:r>
              <a:rPr lang="en-US" altLang="zh-TW" sz="1200" dirty="0"/>
              <a:t>­</a:t>
            </a:r>
            <a:r>
              <a:rPr lang="zh-TW" altLang="en-US" sz="1200" dirty="0"/>
              <a:t>自己的重要檔案被加密，連</a:t>
            </a:r>
            <a:r>
              <a:rPr lang="en-US" altLang="zh-TW" sz="1200" dirty="0"/>
              <a:t>FBI</a:t>
            </a:r>
            <a:r>
              <a:rPr lang="zh-TW" altLang="en-US" sz="1200" dirty="0"/>
              <a:t>都沒轍。不少政府機關、媒體都是它的攻擊目標，連中研</a:t>
            </a:r>
            <a:r>
              <a:rPr lang="en-US" altLang="zh-TW" sz="1200" dirty="0"/>
              <a:t>­</a:t>
            </a:r>
            <a:r>
              <a:rPr lang="zh-TW" altLang="en-US" sz="1200" dirty="0"/>
              <a:t>院也受駭。而它為什麼可怕，因為它藏郵件裡、藏在網路載點裡、藏在 </a:t>
            </a:r>
            <a:r>
              <a:rPr lang="en-US" altLang="zh-TW" sz="1200" dirty="0"/>
              <a:t>flash</a:t>
            </a:r>
            <a:r>
              <a:rPr lang="zh-TW" altLang="en-US" sz="1200" dirty="0"/>
              <a:t>廣告裡，無所不在，只要你上網，就是它的目標。可別以為勒索軟體的危機與你</a:t>
            </a:r>
            <a:r>
              <a:rPr lang="en-US" altLang="zh-TW" sz="1200" dirty="0"/>
              <a:t>­</a:t>
            </a:r>
            <a:r>
              <a:rPr lang="zh-TW" altLang="en-US" sz="1200" dirty="0"/>
              <a:t>無關，網路世代裡，你我都無法置身事外。</a:t>
            </a:r>
          </a:p>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38</a:t>
            </a:fld>
            <a:endParaRPr lang="zh-TW" altLang="en-US"/>
          </a:p>
        </p:txBody>
      </p:sp>
    </p:spTree>
    <p:extLst>
      <p:ext uri="{BB962C8B-B14F-4D97-AF65-F5344CB8AC3E}">
        <p14:creationId xmlns:p14="http://schemas.microsoft.com/office/powerpoint/2010/main" xmlns="" val="54200523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457200" indent="-457200">
              <a:lnSpc>
                <a:spcPts val="2100"/>
              </a:lnSpc>
              <a:spcBef>
                <a:spcPts val="300"/>
              </a:spcBef>
              <a:spcAft>
                <a:spcPts val="300"/>
              </a:spcAft>
              <a:buFont typeface="+mj-lt"/>
              <a:buAutoNum type="arabicPeriod"/>
            </a:pPr>
            <a:r>
              <a:rPr lang="zh-TW" altLang="en-US" sz="1200" dirty="0" smtClean="0"/>
              <a:t>專門提供醫院</a:t>
            </a:r>
            <a:r>
              <a:rPr lang="en-US" altLang="zh-TW" sz="1200" dirty="0" smtClean="0"/>
              <a:t>IT</a:t>
            </a:r>
            <a:r>
              <a:rPr lang="zh-TW" altLang="en-US" sz="1200" dirty="0" smtClean="0"/>
              <a:t>服務的</a:t>
            </a:r>
            <a:r>
              <a:rPr lang="en-US" altLang="zh-TW" sz="1200" dirty="0" err="1" smtClean="0"/>
              <a:t>Allscripts</a:t>
            </a:r>
            <a:r>
              <a:rPr lang="zh-TW" altLang="en-US" sz="1200" dirty="0" smtClean="0"/>
              <a:t>遭到勒索軟體攻擊，使採用其服務的醫療院所被迫關門兩天，還因無法使用病歷資料而未能及時聯絡病人，系統經過</a:t>
            </a:r>
            <a:r>
              <a:rPr lang="en-US" altLang="zh-TW" sz="1200" dirty="0" smtClean="0"/>
              <a:t>8</a:t>
            </a:r>
            <a:r>
              <a:rPr lang="zh-TW" altLang="en-US" sz="1200" dirty="0" smtClean="0"/>
              <a:t>天才完全恢復，導致一起骨科手術無法順利完成，</a:t>
            </a:r>
            <a:r>
              <a:rPr lang="en-US" altLang="zh-TW" sz="1200" dirty="0" err="1" smtClean="0"/>
              <a:t>Allscripts</a:t>
            </a:r>
            <a:r>
              <a:rPr lang="zh-TW" altLang="en-US" sz="1200" dirty="0" smtClean="0"/>
              <a:t>被以未能負起保全系統與資料責任，應防範而未防範已知網路攻擊的威脅而面臨告訴。</a:t>
            </a:r>
            <a:endParaRPr lang="en-US" altLang="zh-TW" sz="1200" dirty="0" smtClean="0"/>
          </a:p>
          <a:p>
            <a:pPr marL="457200" indent="-457200">
              <a:lnSpc>
                <a:spcPts val="2100"/>
              </a:lnSpc>
              <a:spcBef>
                <a:spcPts val="300"/>
              </a:spcBef>
              <a:spcAft>
                <a:spcPts val="300"/>
              </a:spcAft>
              <a:buFont typeface="+mj-lt"/>
              <a:buAutoNum type="arabicPeriod"/>
            </a:pPr>
            <a:r>
              <a:rPr lang="zh-TW" altLang="en-US" sz="1200" dirty="0" smtClean="0"/>
              <a:t>勒索軟體綁架了</a:t>
            </a:r>
            <a:r>
              <a:rPr lang="en-US" altLang="zh-TW" sz="1200" dirty="0" err="1" smtClean="0"/>
              <a:t>Allscripts</a:t>
            </a:r>
            <a:r>
              <a:rPr lang="zh-TW" altLang="en-US" sz="1200" dirty="0" smtClean="0"/>
              <a:t>北卡羅萊州羅利市和夏洛特市的資料中心，數個系統受到影響，其中專業電子病歷系統和管制藥物處方箋系統，兩個系統花了</a:t>
            </a:r>
            <a:r>
              <a:rPr lang="en-US" altLang="zh-TW" sz="1200" dirty="0" smtClean="0"/>
              <a:t>5</a:t>
            </a:r>
            <a:r>
              <a:rPr lang="zh-TW" altLang="en-US" sz="1200" dirty="0" smtClean="0"/>
              <a:t>天恢復運作，而臨床決策支援系統、分析與資料萃取和監管報告系統，則花了</a:t>
            </a:r>
            <a:r>
              <a:rPr lang="en-US" altLang="zh-TW" sz="1200" dirty="0" smtClean="0"/>
              <a:t>8</a:t>
            </a:r>
            <a:r>
              <a:rPr lang="zh-TW" altLang="en-US" sz="1200" dirty="0" smtClean="0"/>
              <a:t>天的時間才復原。</a:t>
            </a:r>
          </a:p>
        </p:txBody>
      </p:sp>
      <p:sp>
        <p:nvSpPr>
          <p:cNvPr id="4" name="投影片編號版面配置區 3"/>
          <p:cNvSpPr>
            <a:spLocks noGrp="1"/>
          </p:cNvSpPr>
          <p:nvPr>
            <p:ph type="sldNum" sz="quarter" idx="10"/>
          </p:nvPr>
        </p:nvSpPr>
        <p:spPr/>
        <p:txBody>
          <a:bodyPr/>
          <a:lstStyle/>
          <a:p>
            <a:fld id="{4C6B597E-F502-4412-9AB9-C6CEC2297BDB}" type="slidenum">
              <a:rPr lang="zh-TW" altLang="en-US" smtClean="0"/>
              <a:pPr/>
              <a:t>39</a:t>
            </a:fld>
            <a:endParaRPr lang="zh-TW" altLang="en-US"/>
          </a:p>
        </p:txBody>
      </p:sp>
    </p:spTree>
    <p:extLst>
      <p:ext uri="{BB962C8B-B14F-4D97-AF65-F5344CB8AC3E}">
        <p14:creationId xmlns:p14="http://schemas.microsoft.com/office/powerpoint/2010/main" xmlns="" val="277984812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rtl="0"/>
            <a:r>
              <a:rPr lang="en-US" altLang="zh-TW" dirty="0" err="1" smtClean="0">
                <a:effectLst/>
              </a:rPr>
              <a:t>WannaCry</a:t>
            </a:r>
            <a:endParaRPr lang="zh-TW" altLang="zh-TW" dirty="0">
              <a:effectLst/>
            </a:endParaRPr>
          </a:p>
        </p:txBody>
      </p:sp>
      <p:sp>
        <p:nvSpPr>
          <p:cNvPr id="4" name="投影片編號版面配置區 3"/>
          <p:cNvSpPr>
            <a:spLocks noGrp="1"/>
          </p:cNvSpPr>
          <p:nvPr>
            <p:ph type="sldNum" sz="quarter" idx="10"/>
          </p:nvPr>
        </p:nvSpPr>
        <p:spPr/>
        <p:txBody>
          <a:bodyPr/>
          <a:lstStyle/>
          <a:p>
            <a:fld id="{4C6B597E-F502-4412-9AB9-C6CEC2297BDB}" type="slidenum">
              <a:rPr lang="zh-TW" altLang="en-US" smtClean="0"/>
              <a:pPr/>
              <a:t>40</a:t>
            </a:fld>
            <a:endParaRPr lang="zh-TW" altLang="en-US"/>
          </a:p>
        </p:txBody>
      </p:sp>
    </p:spTree>
    <p:extLst>
      <p:ext uri="{BB962C8B-B14F-4D97-AF65-F5344CB8AC3E}">
        <p14:creationId xmlns:p14="http://schemas.microsoft.com/office/powerpoint/2010/main" xmlns="" val="277984812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rtl="0"/>
            <a:r>
              <a:rPr lang="en-US" altLang="zh-TW" dirty="0" err="1" smtClean="0">
                <a:effectLst/>
              </a:rPr>
              <a:t>WannaCry</a:t>
            </a:r>
            <a:endParaRPr lang="zh-TW" altLang="zh-TW" dirty="0">
              <a:effectLst/>
            </a:endParaRPr>
          </a:p>
        </p:txBody>
      </p:sp>
      <p:sp>
        <p:nvSpPr>
          <p:cNvPr id="4" name="投影片編號版面配置區 3"/>
          <p:cNvSpPr>
            <a:spLocks noGrp="1"/>
          </p:cNvSpPr>
          <p:nvPr>
            <p:ph type="sldNum" sz="quarter" idx="10"/>
          </p:nvPr>
        </p:nvSpPr>
        <p:spPr/>
        <p:txBody>
          <a:bodyPr/>
          <a:lstStyle/>
          <a:p>
            <a:fld id="{4C6B597E-F502-4412-9AB9-C6CEC2297BDB}" type="slidenum">
              <a:rPr lang="zh-TW" altLang="en-US" smtClean="0"/>
              <a:pPr/>
              <a:t>41</a:t>
            </a:fld>
            <a:endParaRPr lang="zh-TW" altLang="en-US"/>
          </a:p>
        </p:txBody>
      </p:sp>
    </p:spTree>
    <p:extLst>
      <p:ext uri="{BB962C8B-B14F-4D97-AF65-F5344CB8AC3E}">
        <p14:creationId xmlns:p14="http://schemas.microsoft.com/office/powerpoint/2010/main" xmlns="" val="277984812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200" dirty="0"/>
              <a:t>現有廠商提供解密工具</a:t>
            </a:r>
          </a:p>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42</a:t>
            </a:fld>
            <a:endParaRPr lang="zh-TW" altLang="en-US"/>
          </a:p>
        </p:txBody>
      </p:sp>
    </p:spTree>
    <p:extLst>
      <p:ext uri="{BB962C8B-B14F-4D97-AF65-F5344CB8AC3E}">
        <p14:creationId xmlns:p14="http://schemas.microsoft.com/office/powerpoint/2010/main" xmlns="" val="22140818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200" dirty="0"/>
              <a:t>現有廠商提供解密工具</a:t>
            </a:r>
          </a:p>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43</a:t>
            </a:fld>
            <a:endParaRPr lang="zh-TW" altLang="en-US"/>
          </a:p>
        </p:txBody>
      </p:sp>
    </p:spTree>
    <p:extLst>
      <p:ext uri="{BB962C8B-B14F-4D97-AF65-F5344CB8AC3E}">
        <p14:creationId xmlns:p14="http://schemas.microsoft.com/office/powerpoint/2010/main" xmlns="" val="134874689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44</a:t>
            </a:fld>
            <a:endParaRPr lang="zh-TW" altLang="en-US"/>
          </a:p>
        </p:txBody>
      </p:sp>
    </p:spTree>
    <p:extLst>
      <p:ext uri="{BB962C8B-B14F-4D97-AF65-F5344CB8AC3E}">
        <p14:creationId xmlns:p14="http://schemas.microsoft.com/office/powerpoint/2010/main" xmlns="" val="153110507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9"/>
          <p:cNvSpPr>
            <a:spLocks noGrp="1" noChangeArrowheads="1"/>
          </p:cNvSpPr>
          <p:nvPr>
            <p:ph type="dt" sz="quarter" idx="1"/>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41D81DE3-6D3D-4ECF-897B-E94E50DAFB60}" type="datetime3">
              <a:rPr lang="en-US" altLang="zh-TW" sz="1100" smtClean="0">
                <a:latin typeface="Times New Roman" pitchFamily="18" charset="0"/>
                <a:ea typeface="標楷體" pitchFamily="65" charset="-120"/>
              </a:rPr>
              <a:pPr eaLnBrk="1" hangingPunct="1">
                <a:spcBef>
                  <a:spcPct val="0"/>
                </a:spcBef>
              </a:pPr>
              <a:t>9 March 2018</a:t>
            </a:fld>
            <a:endParaRPr lang="en-US" altLang="zh-TW" sz="1100">
              <a:latin typeface="Times New Roman" pitchFamily="18" charset="0"/>
              <a:ea typeface="標楷體" pitchFamily="65" charset="-120"/>
            </a:endParaRPr>
          </a:p>
        </p:txBody>
      </p:sp>
      <p:sp>
        <p:nvSpPr>
          <p:cNvPr id="73731" name="Rectangle 11"/>
          <p:cNvSpPr>
            <a:spLocks noGrp="1" noChangeArrowheads="1"/>
          </p:cNvSpPr>
          <p:nvPr>
            <p:ph type="sldNum" sz="quarter" idx="5"/>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659E1E8C-1CDF-4D87-9CD6-956B36B8803A}" type="slidenum">
              <a:rPr lang="en-US" altLang="zh-TW" sz="1100" smtClean="0">
                <a:latin typeface="Times New Roman" pitchFamily="18" charset="0"/>
                <a:ea typeface="標楷體" pitchFamily="65" charset="-120"/>
              </a:rPr>
              <a:pPr eaLnBrk="1" hangingPunct="1">
                <a:spcBef>
                  <a:spcPct val="0"/>
                </a:spcBef>
              </a:pPr>
              <a:t>45</a:t>
            </a:fld>
            <a:endParaRPr lang="en-US" altLang="zh-TW" sz="1100">
              <a:latin typeface="Times New Roman" pitchFamily="18" charset="0"/>
              <a:ea typeface="標楷體" pitchFamily="65" charset="-120"/>
            </a:endParaRPr>
          </a:p>
        </p:txBody>
      </p:sp>
      <p:sp>
        <p:nvSpPr>
          <p:cNvPr id="73732" name="Rectangle 2"/>
          <p:cNvSpPr>
            <a:spLocks noGrp="1" noRot="1" noChangeAspect="1" noChangeArrowheads="1" noTextEdit="1"/>
          </p:cNvSpPr>
          <p:nvPr>
            <p:ph type="sldImg"/>
          </p:nvPr>
        </p:nvSpPr>
        <p:spPr>
          <a:ln/>
        </p:spPr>
      </p:sp>
      <p:sp>
        <p:nvSpPr>
          <p:cNvPr id="73733" name="Rectangle 3"/>
          <p:cNvSpPr>
            <a:spLocks noGrp="1" noChangeArrowheads="1"/>
          </p:cNvSpPr>
          <p:nvPr>
            <p:ph type="body" idx="1"/>
          </p:nvPr>
        </p:nvSpPr>
        <p:spPr>
          <a:noFill/>
        </p:spPr>
        <p:txBody>
          <a:bodyPr/>
          <a:lstStyle/>
          <a:p>
            <a:endParaRPr lang="zh-TW" altLang="en-US" sz="1200" b="0" i="0" kern="1200" dirty="0">
              <a:solidFill>
                <a:schemeClr val="tx1"/>
              </a:solidFill>
              <a:effectLst/>
              <a:latin typeface="+mn-lt"/>
              <a:ea typeface="+mn-ea"/>
              <a:cs typeface="+mn-cs"/>
            </a:endParaRPr>
          </a:p>
        </p:txBody>
      </p:sp>
    </p:spTree>
    <p:extLst>
      <p:ext uri="{BB962C8B-B14F-4D97-AF65-F5344CB8AC3E}">
        <p14:creationId xmlns:p14="http://schemas.microsoft.com/office/powerpoint/2010/main" xmlns="" val="66847465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9"/>
          <p:cNvSpPr>
            <a:spLocks noGrp="1" noChangeArrowheads="1"/>
          </p:cNvSpPr>
          <p:nvPr>
            <p:ph type="dt" sz="quarter" idx="1"/>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41D81DE3-6D3D-4ECF-897B-E94E50DAFB60}" type="datetime3">
              <a:rPr lang="en-US" altLang="zh-TW" sz="1100" smtClean="0">
                <a:latin typeface="Times New Roman" pitchFamily="18" charset="0"/>
                <a:ea typeface="標楷體" pitchFamily="65" charset="-120"/>
              </a:rPr>
              <a:pPr eaLnBrk="1" hangingPunct="1">
                <a:spcBef>
                  <a:spcPct val="0"/>
                </a:spcBef>
              </a:pPr>
              <a:t>9 March 2018</a:t>
            </a:fld>
            <a:endParaRPr lang="en-US" altLang="zh-TW" sz="1100">
              <a:latin typeface="Times New Roman" pitchFamily="18" charset="0"/>
              <a:ea typeface="標楷體" pitchFamily="65" charset="-120"/>
            </a:endParaRPr>
          </a:p>
        </p:txBody>
      </p:sp>
      <p:sp>
        <p:nvSpPr>
          <p:cNvPr id="73731" name="Rectangle 11"/>
          <p:cNvSpPr>
            <a:spLocks noGrp="1" noChangeArrowheads="1"/>
          </p:cNvSpPr>
          <p:nvPr>
            <p:ph type="sldNum" sz="quarter" idx="5"/>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659E1E8C-1CDF-4D87-9CD6-956B36B8803A}" type="slidenum">
              <a:rPr lang="en-US" altLang="zh-TW" sz="1100" smtClean="0">
                <a:latin typeface="Times New Roman" pitchFamily="18" charset="0"/>
                <a:ea typeface="標楷體" pitchFamily="65" charset="-120"/>
              </a:rPr>
              <a:pPr eaLnBrk="1" hangingPunct="1">
                <a:spcBef>
                  <a:spcPct val="0"/>
                </a:spcBef>
              </a:pPr>
              <a:t>46</a:t>
            </a:fld>
            <a:endParaRPr lang="en-US" altLang="zh-TW" sz="1100">
              <a:latin typeface="Times New Roman" pitchFamily="18" charset="0"/>
              <a:ea typeface="標楷體" pitchFamily="65" charset="-120"/>
            </a:endParaRPr>
          </a:p>
        </p:txBody>
      </p:sp>
      <p:sp>
        <p:nvSpPr>
          <p:cNvPr id="73732" name="Rectangle 2"/>
          <p:cNvSpPr>
            <a:spLocks noGrp="1" noRot="1" noChangeAspect="1" noChangeArrowheads="1" noTextEdit="1"/>
          </p:cNvSpPr>
          <p:nvPr>
            <p:ph type="sldImg"/>
          </p:nvPr>
        </p:nvSpPr>
        <p:spPr>
          <a:ln/>
        </p:spPr>
      </p:sp>
      <p:sp>
        <p:nvSpPr>
          <p:cNvPr id="73733" name="Rectangle 3"/>
          <p:cNvSpPr>
            <a:spLocks noGrp="1" noChangeArrowheads="1"/>
          </p:cNvSpPr>
          <p:nvPr>
            <p:ph type="body" idx="1"/>
          </p:nvPr>
        </p:nvSpPr>
        <p:spPr>
          <a:noFill/>
        </p:spPr>
        <p:txBody>
          <a:bodyPr/>
          <a:lstStyle/>
          <a:p>
            <a:endParaRPr lang="zh-TW" altLang="en-US" sz="1200" b="0" i="0" kern="1200" dirty="0">
              <a:solidFill>
                <a:schemeClr val="tx1"/>
              </a:solidFill>
              <a:effectLst/>
              <a:latin typeface="+mn-lt"/>
              <a:ea typeface="+mn-ea"/>
              <a:cs typeface="+mn-cs"/>
            </a:endParaRPr>
          </a:p>
        </p:txBody>
      </p:sp>
    </p:spTree>
    <p:extLst>
      <p:ext uri="{BB962C8B-B14F-4D97-AF65-F5344CB8AC3E}">
        <p14:creationId xmlns:p14="http://schemas.microsoft.com/office/powerpoint/2010/main" xmlns="" val="66847465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9"/>
          <p:cNvSpPr>
            <a:spLocks noGrp="1" noChangeArrowheads="1"/>
          </p:cNvSpPr>
          <p:nvPr>
            <p:ph type="dt" sz="quarter" idx="1"/>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41D81DE3-6D3D-4ECF-897B-E94E50DAFB60}" type="datetime3">
              <a:rPr lang="en-US" altLang="zh-TW" sz="1100" smtClean="0">
                <a:latin typeface="Times New Roman" pitchFamily="18" charset="0"/>
                <a:ea typeface="標楷體" pitchFamily="65" charset="-120"/>
              </a:rPr>
              <a:pPr eaLnBrk="1" hangingPunct="1">
                <a:spcBef>
                  <a:spcPct val="0"/>
                </a:spcBef>
              </a:pPr>
              <a:t>9 March 2018</a:t>
            </a:fld>
            <a:endParaRPr lang="en-US" altLang="zh-TW" sz="1100">
              <a:latin typeface="Times New Roman" pitchFamily="18" charset="0"/>
              <a:ea typeface="標楷體" pitchFamily="65" charset="-120"/>
            </a:endParaRPr>
          </a:p>
        </p:txBody>
      </p:sp>
      <p:sp>
        <p:nvSpPr>
          <p:cNvPr id="73731" name="Rectangle 11"/>
          <p:cNvSpPr>
            <a:spLocks noGrp="1" noChangeArrowheads="1"/>
          </p:cNvSpPr>
          <p:nvPr>
            <p:ph type="sldNum" sz="quarter" idx="5"/>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659E1E8C-1CDF-4D87-9CD6-956B36B8803A}" type="slidenum">
              <a:rPr lang="en-US" altLang="zh-TW" sz="1100" smtClean="0">
                <a:latin typeface="Times New Roman" pitchFamily="18" charset="0"/>
                <a:ea typeface="標楷體" pitchFamily="65" charset="-120"/>
              </a:rPr>
              <a:pPr eaLnBrk="1" hangingPunct="1">
                <a:spcBef>
                  <a:spcPct val="0"/>
                </a:spcBef>
              </a:pPr>
              <a:t>47</a:t>
            </a:fld>
            <a:endParaRPr lang="en-US" altLang="zh-TW" sz="1100">
              <a:latin typeface="Times New Roman" pitchFamily="18" charset="0"/>
              <a:ea typeface="標楷體" pitchFamily="65" charset="-120"/>
            </a:endParaRPr>
          </a:p>
        </p:txBody>
      </p:sp>
      <p:sp>
        <p:nvSpPr>
          <p:cNvPr id="73732" name="Rectangle 2"/>
          <p:cNvSpPr>
            <a:spLocks noGrp="1" noRot="1" noChangeAspect="1" noChangeArrowheads="1" noTextEdit="1"/>
          </p:cNvSpPr>
          <p:nvPr>
            <p:ph type="sldImg"/>
          </p:nvPr>
        </p:nvSpPr>
        <p:spPr>
          <a:ln/>
        </p:spPr>
      </p:sp>
      <p:sp>
        <p:nvSpPr>
          <p:cNvPr id="73733" name="Rectangle 3"/>
          <p:cNvSpPr>
            <a:spLocks noGrp="1" noChangeArrowheads="1"/>
          </p:cNvSpPr>
          <p:nvPr>
            <p:ph type="body" idx="1"/>
          </p:nvPr>
        </p:nvSpPr>
        <p:spPr>
          <a:noFill/>
        </p:spPr>
        <p:txBody>
          <a:bodyPr/>
          <a:lstStyle/>
          <a:p>
            <a:endParaRPr lang="zh-TW" altLang="en-US" sz="1200" b="0" i="0" kern="1200" dirty="0">
              <a:solidFill>
                <a:schemeClr val="tx1"/>
              </a:solidFill>
              <a:effectLst/>
              <a:latin typeface="+mn-lt"/>
              <a:ea typeface="+mn-ea"/>
              <a:cs typeface="+mn-cs"/>
            </a:endParaRPr>
          </a:p>
        </p:txBody>
      </p:sp>
    </p:spTree>
    <p:extLst>
      <p:ext uri="{BB962C8B-B14F-4D97-AF65-F5344CB8AC3E}">
        <p14:creationId xmlns:p14="http://schemas.microsoft.com/office/powerpoint/2010/main" xmlns="" val="66847465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9"/>
          <p:cNvSpPr>
            <a:spLocks noGrp="1" noChangeArrowheads="1"/>
          </p:cNvSpPr>
          <p:nvPr>
            <p:ph type="dt" sz="quarter" idx="1"/>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41D81DE3-6D3D-4ECF-897B-E94E50DAFB60}" type="datetime3">
              <a:rPr lang="en-US" altLang="zh-TW" sz="1100" smtClean="0">
                <a:latin typeface="Times New Roman" pitchFamily="18" charset="0"/>
                <a:ea typeface="標楷體" pitchFamily="65" charset="-120"/>
              </a:rPr>
              <a:pPr eaLnBrk="1" hangingPunct="1">
                <a:spcBef>
                  <a:spcPct val="0"/>
                </a:spcBef>
              </a:pPr>
              <a:t>9 March 2018</a:t>
            </a:fld>
            <a:endParaRPr lang="en-US" altLang="zh-TW" sz="1100">
              <a:latin typeface="Times New Roman" pitchFamily="18" charset="0"/>
              <a:ea typeface="標楷體" pitchFamily="65" charset="-120"/>
            </a:endParaRPr>
          </a:p>
        </p:txBody>
      </p:sp>
      <p:sp>
        <p:nvSpPr>
          <p:cNvPr id="73731" name="Rectangle 11"/>
          <p:cNvSpPr>
            <a:spLocks noGrp="1" noChangeArrowheads="1"/>
          </p:cNvSpPr>
          <p:nvPr>
            <p:ph type="sldNum" sz="quarter" idx="5"/>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659E1E8C-1CDF-4D87-9CD6-956B36B8803A}" type="slidenum">
              <a:rPr lang="en-US" altLang="zh-TW" sz="1100" smtClean="0">
                <a:latin typeface="Times New Roman" pitchFamily="18" charset="0"/>
                <a:ea typeface="標楷體" pitchFamily="65" charset="-120"/>
              </a:rPr>
              <a:pPr eaLnBrk="1" hangingPunct="1">
                <a:spcBef>
                  <a:spcPct val="0"/>
                </a:spcBef>
              </a:pPr>
              <a:t>48</a:t>
            </a:fld>
            <a:endParaRPr lang="en-US" altLang="zh-TW" sz="1100">
              <a:latin typeface="Times New Roman" pitchFamily="18" charset="0"/>
              <a:ea typeface="標楷體" pitchFamily="65" charset="-120"/>
            </a:endParaRPr>
          </a:p>
        </p:txBody>
      </p:sp>
      <p:sp>
        <p:nvSpPr>
          <p:cNvPr id="73732" name="Rectangle 2"/>
          <p:cNvSpPr>
            <a:spLocks noGrp="1" noRot="1" noChangeAspect="1" noChangeArrowheads="1" noTextEdit="1"/>
          </p:cNvSpPr>
          <p:nvPr>
            <p:ph type="sldImg"/>
          </p:nvPr>
        </p:nvSpPr>
        <p:spPr>
          <a:ln/>
        </p:spPr>
      </p:sp>
      <p:sp>
        <p:nvSpPr>
          <p:cNvPr id="73733" name="Rectangle 3"/>
          <p:cNvSpPr>
            <a:spLocks noGrp="1" noChangeArrowheads="1"/>
          </p:cNvSpPr>
          <p:nvPr>
            <p:ph type="body" idx="1"/>
          </p:nvPr>
        </p:nvSpPr>
        <p:spPr>
          <a:noFill/>
        </p:spPr>
        <p:txBody>
          <a:bodyPr/>
          <a:lstStyle/>
          <a:p>
            <a:endParaRPr lang="zh-TW" altLang="en-US" sz="1200" b="0" i="0" kern="1200" dirty="0">
              <a:solidFill>
                <a:schemeClr val="tx1"/>
              </a:solidFill>
              <a:effectLst/>
              <a:latin typeface="+mn-lt"/>
              <a:ea typeface="+mn-ea"/>
              <a:cs typeface="+mn-cs"/>
            </a:endParaRPr>
          </a:p>
        </p:txBody>
      </p:sp>
    </p:spTree>
    <p:extLst>
      <p:ext uri="{BB962C8B-B14F-4D97-AF65-F5344CB8AC3E}">
        <p14:creationId xmlns:p14="http://schemas.microsoft.com/office/powerpoint/2010/main" xmlns="" val="66847465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9"/>
          <p:cNvSpPr>
            <a:spLocks noGrp="1" noChangeArrowheads="1"/>
          </p:cNvSpPr>
          <p:nvPr>
            <p:ph type="dt" sz="quarter" idx="1"/>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41D81DE3-6D3D-4ECF-897B-E94E50DAFB60}" type="datetime3">
              <a:rPr lang="en-US" altLang="zh-TW" sz="1100" smtClean="0">
                <a:latin typeface="Times New Roman" pitchFamily="18" charset="0"/>
                <a:ea typeface="標楷體" pitchFamily="65" charset="-120"/>
              </a:rPr>
              <a:pPr eaLnBrk="1" hangingPunct="1">
                <a:spcBef>
                  <a:spcPct val="0"/>
                </a:spcBef>
              </a:pPr>
              <a:t>9 March 2018</a:t>
            </a:fld>
            <a:endParaRPr lang="en-US" altLang="zh-TW" sz="1100">
              <a:latin typeface="Times New Roman" pitchFamily="18" charset="0"/>
              <a:ea typeface="標楷體" pitchFamily="65" charset="-120"/>
            </a:endParaRPr>
          </a:p>
        </p:txBody>
      </p:sp>
      <p:sp>
        <p:nvSpPr>
          <p:cNvPr id="73731" name="Rectangle 11"/>
          <p:cNvSpPr>
            <a:spLocks noGrp="1" noChangeArrowheads="1"/>
          </p:cNvSpPr>
          <p:nvPr>
            <p:ph type="sldNum" sz="quarter" idx="5"/>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659E1E8C-1CDF-4D87-9CD6-956B36B8803A}" type="slidenum">
              <a:rPr lang="en-US" altLang="zh-TW" sz="1100" smtClean="0">
                <a:latin typeface="Times New Roman" pitchFamily="18" charset="0"/>
                <a:ea typeface="標楷體" pitchFamily="65" charset="-120"/>
              </a:rPr>
              <a:pPr eaLnBrk="1" hangingPunct="1">
                <a:spcBef>
                  <a:spcPct val="0"/>
                </a:spcBef>
              </a:pPr>
              <a:t>49</a:t>
            </a:fld>
            <a:endParaRPr lang="en-US" altLang="zh-TW" sz="1100">
              <a:latin typeface="Times New Roman" pitchFamily="18" charset="0"/>
              <a:ea typeface="標楷體" pitchFamily="65" charset="-120"/>
            </a:endParaRPr>
          </a:p>
        </p:txBody>
      </p:sp>
      <p:sp>
        <p:nvSpPr>
          <p:cNvPr id="73732" name="Rectangle 2"/>
          <p:cNvSpPr>
            <a:spLocks noGrp="1" noRot="1" noChangeAspect="1" noChangeArrowheads="1" noTextEdit="1"/>
          </p:cNvSpPr>
          <p:nvPr>
            <p:ph type="sldImg"/>
          </p:nvPr>
        </p:nvSpPr>
        <p:spPr>
          <a:ln/>
        </p:spPr>
      </p:sp>
      <p:sp>
        <p:nvSpPr>
          <p:cNvPr id="73733" name="Rectangle 3"/>
          <p:cNvSpPr>
            <a:spLocks noGrp="1" noChangeArrowheads="1"/>
          </p:cNvSpPr>
          <p:nvPr>
            <p:ph type="body" idx="1"/>
          </p:nvPr>
        </p:nvSpPr>
        <p:spPr>
          <a:noFill/>
        </p:spPr>
        <p:txBody>
          <a:bodyPr/>
          <a:lstStyle/>
          <a:p>
            <a:endParaRPr lang="zh-TW" altLang="en-US" sz="1200" b="0" i="0" kern="1200" dirty="0">
              <a:solidFill>
                <a:schemeClr val="tx1"/>
              </a:solidFill>
              <a:effectLst/>
              <a:latin typeface="+mn-lt"/>
              <a:ea typeface="+mn-ea"/>
              <a:cs typeface="+mn-cs"/>
            </a:endParaRPr>
          </a:p>
        </p:txBody>
      </p:sp>
    </p:spTree>
    <p:extLst>
      <p:ext uri="{BB962C8B-B14F-4D97-AF65-F5344CB8AC3E}">
        <p14:creationId xmlns:p14="http://schemas.microsoft.com/office/powerpoint/2010/main" xmlns="" val="66847465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6322" name="Rectangle 6"/>
          <p:cNvSpPr>
            <a:spLocks noGrp="1" noChangeArrowheads="1"/>
          </p:cNvSpPr>
          <p:nvPr>
            <p:ph type="sldNum" sz="quarter"/>
          </p:nvPr>
        </p:nvSpPr>
        <p:spPr>
          <a:noFill/>
        </p:spPr>
        <p:txBody>
          <a:bodyPr/>
          <a:lstStyle>
            <a:lvl1pPr eaLnBrk="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1pPr>
            <a:lvl2pPr eaLnBrk="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2pPr>
            <a:lvl3pPr eaLnBrk="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3pPr>
            <a:lvl4pPr eaLnBrk="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4pPr>
            <a:lvl5pPr eaLnBrk="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4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4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4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4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9pPr>
          </a:lstStyle>
          <a:p>
            <a:pPr eaLnBrk="1"/>
            <a:fld id="{F2B14CC4-D52E-45B1-8229-00DB58E213E6}" type="slidenum">
              <a:rPr lang="en-US" altLang="zh-TW">
                <a:solidFill>
                  <a:srgbClr val="000000"/>
                </a:solidFill>
                <a:latin typeface="Times New Roman" panose="02020603050405020304" pitchFamily="18" charset="0"/>
                <a:ea typeface="標楷體" panose="03000509000000000000" pitchFamily="65" charset="-120"/>
              </a:rPr>
              <a:pPr eaLnBrk="1"/>
              <a:t>50</a:t>
            </a:fld>
            <a:endParaRPr lang="en-US" altLang="zh-TW">
              <a:solidFill>
                <a:srgbClr val="000000"/>
              </a:solidFill>
              <a:latin typeface="Times New Roman" panose="02020603050405020304" pitchFamily="18" charset="0"/>
              <a:ea typeface="標楷體" panose="03000509000000000000" pitchFamily="65" charset="-120"/>
            </a:endParaRPr>
          </a:p>
        </p:txBody>
      </p:sp>
      <p:sp>
        <p:nvSpPr>
          <p:cNvPr id="56323" name="Rectangle 1"/>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xmlns="">
                <a:effectLst>
                  <a:outerShdw dist="35921" dir="2700000" algn="ctr" rotWithShape="0">
                    <a:srgbClr val="808080"/>
                  </a:outerShdw>
                </a:effectLst>
              </a14:hiddenEffects>
            </a:ext>
          </a:extLst>
        </p:spPr>
      </p:sp>
      <p:sp>
        <p:nvSpPr>
          <p:cNvPr id="56324" name="Rectangle 2"/>
          <p:cNvSpPr>
            <a:spLocks noGrp="1" noChangeArrowheads="1"/>
          </p:cNvSpPr>
          <p:nvPr>
            <p:ph type="body" idx="1"/>
          </p:nvPr>
        </p:nvSpPr>
        <p:spPr>
          <a:xfrm>
            <a:off x="685800" y="4343400"/>
            <a:ext cx="5486400" cy="4114800"/>
          </a:xfrm>
          <a:noFill/>
          <a:extLst>
            <a:ext uri="{91240B29-F687-4F45-9708-019B960494DF}">
              <a14:hiddenLine xmlns:a14="http://schemas.microsoft.com/office/drawing/2010/main" xmlns="" w="9525">
                <a:solidFill>
                  <a:srgbClr val="3465A4"/>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none" anchor="ctr"/>
          <a:lstStyle/>
          <a:p>
            <a:pPr eaLnBrk="1" hangingPunct="1"/>
            <a:endParaRPr lang="zh-TW" altLang="en-US" dirty="0"/>
          </a:p>
        </p:txBody>
      </p:sp>
    </p:spTree>
    <p:extLst>
      <p:ext uri="{BB962C8B-B14F-4D97-AF65-F5344CB8AC3E}">
        <p14:creationId xmlns:p14="http://schemas.microsoft.com/office/powerpoint/2010/main" xmlns="" val="65510943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6322" name="Rectangle 6"/>
          <p:cNvSpPr>
            <a:spLocks noGrp="1" noChangeArrowheads="1"/>
          </p:cNvSpPr>
          <p:nvPr>
            <p:ph type="sldNum" sz="quarter"/>
          </p:nvPr>
        </p:nvSpPr>
        <p:spPr>
          <a:noFill/>
        </p:spPr>
        <p:txBody>
          <a:bodyPr/>
          <a:lstStyle>
            <a:lvl1pPr eaLnBrk="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1pPr>
            <a:lvl2pPr eaLnBrk="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2pPr>
            <a:lvl3pPr eaLnBrk="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3pPr>
            <a:lvl4pPr eaLnBrk="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4pPr>
            <a:lvl5pPr eaLnBrk="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4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4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4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4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9pPr>
          </a:lstStyle>
          <a:p>
            <a:pPr eaLnBrk="1"/>
            <a:fld id="{F2B14CC4-D52E-45B1-8229-00DB58E213E6}" type="slidenum">
              <a:rPr lang="en-US" altLang="zh-TW">
                <a:solidFill>
                  <a:srgbClr val="000000"/>
                </a:solidFill>
                <a:latin typeface="Times New Roman" panose="02020603050405020304" pitchFamily="18" charset="0"/>
                <a:ea typeface="標楷體" panose="03000509000000000000" pitchFamily="65" charset="-120"/>
              </a:rPr>
              <a:pPr eaLnBrk="1"/>
              <a:t>51</a:t>
            </a:fld>
            <a:endParaRPr lang="en-US" altLang="zh-TW">
              <a:solidFill>
                <a:srgbClr val="000000"/>
              </a:solidFill>
              <a:latin typeface="Times New Roman" panose="02020603050405020304" pitchFamily="18" charset="0"/>
              <a:ea typeface="標楷體" panose="03000509000000000000" pitchFamily="65" charset="-120"/>
            </a:endParaRPr>
          </a:p>
        </p:txBody>
      </p:sp>
      <p:sp>
        <p:nvSpPr>
          <p:cNvPr id="56323" name="Rectangle 1"/>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xmlns="">
                <a:effectLst>
                  <a:outerShdw dist="35921" dir="2700000" algn="ctr" rotWithShape="0">
                    <a:srgbClr val="808080"/>
                  </a:outerShdw>
                </a:effectLst>
              </a14:hiddenEffects>
            </a:ext>
          </a:extLst>
        </p:spPr>
      </p:sp>
      <p:sp>
        <p:nvSpPr>
          <p:cNvPr id="56324" name="Rectangle 2"/>
          <p:cNvSpPr>
            <a:spLocks noGrp="1" noChangeArrowheads="1"/>
          </p:cNvSpPr>
          <p:nvPr>
            <p:ph type="body" idx="1"/>
          </p:nvPr>
        </p:nvSpPr>
        <p:spPr>
          <a:xfrm>
            <a:off x="685800" y="4343400"/>
            <a:ext cx="5486400" cy="4114800"/>
          </a:xfrm>
          <a:noFill/>
          <a:extLst>
            <a:ext uri="{91240B29-F687-4F45-9708-019B960494DF}">
              <a14:hiddenLine xmlns:a14="http://schemas.microsoft.com/office/drawing/2010/main" xmlns="" w="9525">
                <a:solidFill>
                  <a:srgbClr val="3465A4"/>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none" anchor="ctr"/>
          <a:lstStyle/>
          <a:p>
            <a:pPr eaLnBrk="1" hangingPunct="1"/>
            <a:endParaRPr lang="zh-TW" altLang="en-US" dirty="0"/>
          </a:p>
        </p:txBody>
      </p:sp>
    </p:spTree>
    <p:extLst>
      <p:ext uri="{BB962C8B-B14F-4D97-AF65-F5344CB8AC3E}">
        <p14:creationId xmlns:p14="http://schemas.microsoft.com/office/powerpoint/2010/main" xmlns="" val="172697654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6322" name="Rectangle 6"/>
          <p:cNvSpPr>
            <a:spLocks noGrp="1" noChangeArrowheads="1"/>
          </p:cNvSpPr>
          <p:nvPr>
            <p:ph type="sldNum" sz="quarter"/>
          </p:nvPr>
        </p:nvSpPr>
        <p:spPr>
          <a:noFill/>
        </p:spPr>
        <p:txBody>
          <a:bodyPr/>
          <a:lstStyle>
            <a:lvl1pPr eaLnBrk="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1pPr>
            <a:lvl2pPr eaLnBrk="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2pPr>
            <a:lvl3pPr eaLnBrk="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3pPr>
            <a:lvl4pPr eaLnBrk="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4pPr>
            <a:lvl5pPr eaLnBrk="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4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4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4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4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新細明體" panose="02020500000000000000" pitchFamily="18" charset="-120"/>
              </a:defRPr>
            </a:lvl9pPr>
          </a:lstStyle>
          <a:p>
            <a:pPr eaLnBrk="1"/>
            <a:fld id="{F2B14CC4-D52E-45B1-8229-00DB58E213E6}" type="slidenum">
              <a:rPr lang="en-US" altLang="zh-TW">
                <a:solidFill>
                  <a:srgbClr val="000000"/>
                </a:solidFill>
                <a:latin typeface="Times New Roman" panose="02020603050405020304" pitchFamily="18" charset="0"/>
                <a:ea typeface="標楷體" panose="03000509000000000000" pitchFamily="65" charset="-120"/>
              </a:rPr>
              <a:pPr eaLnBrk="1"/>
              <a:t>52</a:t>
            </a:fld>
            <a:endParaRPr lang="en-US" altLang="zh-TW">
              <a:solidFill>
                <a:srgbClr val="000000"/>
              </a:solidFill>
              <a:latin typeface="Times New Roman" panose="02020603050405020304" pitchFamily="18" charset="0"/>
              <a:ea typeface="標楷體" panose="03000509000000000000" pitchFamily="65" charset="-120"/>
            </a:endParaRPr>
          </a:p>
        </p:txBody>
      </p:sp>
      <p:sp>
        <p:nvSpPr>
          <p:cNvPr id="56323" name="Rectangle 1"/>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xmlns="">
                <a:effectLst>
                  <a:outerShdw dist="35921" dir="2700000" algn="ctr" rotWithShape="0">
                    <a:srgbClr val="808080"/>
                  </a:outerShdw>
                </a:effectLst>
              </a14:hiddenEffects>
            </a:ext>
          </a:extLst>
        </p:spPr>
      </p:sp>
      <p:sp>
        <p:nvSpPr>
          <p:cNvPr id="56324" name="Rectangle 2"/>
          <p:cNvSpPr>
            <a:spLocks noGrp="1" noChangeArrowheads="1"/>
          </p:cNvSpPr>
          <p:nvPr>
            <p:ph type="body" idx="1"/>
          </p:nvPr>
        </p:nvSpPr>
        <p:spPr>
          <a:xfrm>
            <a:off x="685800" y="4343400"/>
            <a:ext cx="5486400" cy="4114800"/>
          </a:xfrm>
          <a:noFill/>
          <a:extLst>
            <a:ext uri="{91240B29-F687-4F45-9708-019B960494DF}">
              <a14:hiddenLine xmlns:a14="http://schemas.microsoft.com/office/drawing/2010/main" xmlns="" w="9525">
                <a:solidFill>
                  <a:srgbClr val="3465A4"/>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none" anchor="ctr"/>
          <a:lstStyle/>
          <a:p>
            <a:pPr eaLnBrk="1" hangingPunct="1"/>
            <a:endParaRPr lang="zh-TW" altLang="en-US" dirty="0"/>
          </a:p>
        </p:txBody>
      </p:sp>
    </p:spTree>
    <p:extLst>
      <p:ext uri="{BB962C8B-B14F-4D97-AF65-F5344CB8AC3E}">
        <p14:creationId xmlns:p14="http://schemas.microsoft.com/office/powerpoint/2010/main" xmlns="" val="340449096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53</a:t>
            </a:fld>
            <a:endParaRPr lang="zh-TW" altLang="en-US"/>
          </a:p>
        </p:txBody>
      </p:sp>
    </p:spTree>
    <p:extLst>
      <p:ext uri="{BB962C8B-B14F-4D97-AF65-F5344CB8AC3E}">
        <p14:creationId xmlns:p14="http://schemas.microsoft.com/office/powerpoint/2010/main" xmlns="" val="269907625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3" name="副標題 2"/>
          <p:cNvSpPr>
            <a:spLocks noGrp="1"/>
          </p:cNvSpPr>
          <p:nvPr>
            <p:ph type="subTitle" idx="1"/>
          </p:nvPr>
        </p:nvSpPr>
        <p:spPr>
          <a:xfrm>
            <a:off x="403448" y="3886200"/>
            <a:ext cx="7840960" cy="1559024"/>
          </a:xfrm>
        </p:spPr>
        <p:txBody>
          <a:bodyPr/>
          <a:lstStyle>
            <a:lvl1pPr marL="0" indent="0" algn="l">
              <a:buNone/>
              <a:defRPr b="1">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zh-TW" altLang="en-US" dirty="0"/>
          </a:p>
        </p:txBody>
      </p:sp>
      <p:pic>
        <p:nvPicPr>
          <p:cNvPr id="7" name="Picture 5"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403448" y="332656"/>
            <a:ext cx="2748600" cy="844104"/>
          </a:xfrm>
          <a:prstGeom prst="rect">
            <a:avLst/>
          </a:prstGeom>
          <a:noFill/>
          <a:ln w="9525">
            <a:noFill/>
            <a:miter lim="800000"/>
            <a:headEnd/>
            <a:tailEnd/>
          </a:ln>
        </p:spPr>
      </p:pic>
      <p:sp>
        <p:nvSpPr>
          <p:cNvPr id="8" name="矩形 7"/>
          <p:cNvSpPr/>
          <p:nvPr userDrawn="1"/>
        </p:nvSpPr>
        <p:spPr>
          <a:xfrm>
            <a:off x="0" y="1484784"/>
            <a:ext cx="9144000" cy="2136190"/>
          </a:xfrm>
          <a:prstGeom prst="rect">
            <a:avLst/>
          </a:prstGeom>
          <a:solidFill>
            <a:srgbClr val="679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ctrTitle"/>
          </p:nvPr>
        </p:nvSpPr>
        <p:spPr>
          <a:xfrm>
            <a:off x="403448" y="1793887"/>
            <a:ext cx="5688632" cy="1470025"/>
          </a:xfrm>
        </p:spPr>
        <p:txBody>
          <a:bodyPr/>
          <a:lstStyle>
            <a:lvl1pPr algn="l">
              <a:defRPr b="1">
                <a:solidFill>
                  <a:schemeClr val="bg1"/>
                </a:solidFill>
              </a:defRPr>
            </a:lvl1pPr>
          </a:lstStyle>
          <a:p>
            <a:endParaRPr lang="zh-TW" altLang="en-US" dirty="0"/>
          </a:p>
        </p:txBody>
      </p:sp>
      <p:pic>
        <p:nvPicPr>
          <p:cNvPr id="9" name="圖片 8"/>
          <p:cNvPicPr>
            <a:picLocks noChangeAspect="1"/>
          </p:cNvPicPr>
          <p:nvPr userDrawn="1"/>
        </p:nvPicPr>
        <p:blipFill>
          <a:blip r:embed="rId3" cstate="email">
            <a:extLst>
              <a:ext uri="{28A0092B-C50C-407E-A947-70E740481C1C}">
                <a14:useLocalDpi xmlns:a14="http://schemas.microsoft.com/office/drawing/2010/main" xmlns=""/>
              </a:ext>
            </a:extLst>
          </a:blip>
          <a:stretch>
            <a:fillRect/>
          </a:stretch>
        </p:blipFill>
        <p:spPr>
          <a:xfrm>
            <a:off x="6345409" y="1581884"/>
            <a:ext cx="2700098" cy="1941991"/>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標題及物件">
    <p:spTree>
      <p:nvGrpSpPr>
        <p:cNvPr id="1" name=""/>
        <p:cNvGrpSpPr/>
        <p:nvPr/>
      </p:nvGrpSpPr>
      <p:grpSpPr>
        <a:xfrm>
          <a:off x="0" y="0"/>
          <a:ext cx="0" cy="0"/>
          <a:chOff x="0" y="0"/>
          <a:chExt cx="0" cy="0"/>
        </a:xfrm>
      </p:grpSpPr>
      <p:pic>
        <p:nvPicPr>
          <p:cNvPr id="8"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9"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smtClean="0">
                <a:ln>
                  <a:noFill/>
                </a:ln>
                <a:solidFill>
                  <a:srgbClr val="002060"/>
                </a:solidFill>
                <a:effectLst/>
                <a:uLnTx/>
                <a:uFillTx/>
                <a:latin typeface="Calibri" pitchFamily="34" charset="0"/>
                <a:ea typeface="+mn-ea"/>
                <a:cs typeface="+mn-cs"/>
              </a:rPr>
              <a:t>Copyright©2018</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0"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grpSp>
        <p:nvGrpSpPr>
          <p:cNvPr id="30" name="群組 29"/>
          <p:cNvGrpSpPr/>
          <p:nvPr userDrawn="1"/>
        </p:nvGrpSpPr>
        <p:grpSpPr>
          <a:xfrm>
            <a:off x="457200" y="1304764"/>
            <a:ext cx="8219256" cy="1008112"/>
            <a:chOff x="457200" y="1124744"/>
            <a:chExt cx="8219256" cy="1008112"/>
          </a:xfrm>
        </p:grpSpPr>
        <p:sp>
          <p:nvSpPr>
            <p:cNvPr id="5" name="矩形 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1" name="矩形 20"/>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28" name="矩形 27"/>
          <p:cNvSpPr/>
          <p:nvPr userDrawn="1"/>
        </p:nvSpPr>
        <p:spPr>
          <a:xfrm>
            <a:off x="0" y="0"/>
            <a:ext cx="9144000" cy="980728"/>
          </a:xfrm>
          <a:prstGeom prst="rect">
            <a:avLst/>
          </a:prstGeom>
          <a:solidFill>
            <a:srgbClr val="679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37" name="群組 36"/>
          <p:cNvGrpSpPr/>
          <p:nvPr userDrawn="1"/>
        </p:nvGrpSpPr>
        <p:grpSpPr>
          <a:xfrm>
            <a:off x="457200" y="2636912"/>
            <a:ext cx="8219256" cy="1008112"/>
            <a:chOff x="457200" y="1124744"/>
            <a:chExt cx="8219256" cy="1008112"/>
          </a:xfrm>
        </p:grpSpPr>
        <p:sp>
          <p:nvSpPr>
            <p:cNvPr id="38" name="矩形 37"/>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9" name="矩形 38"/>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41" name="群組 40"/>
          <p:cNvGrpSpPr/>
          <p:nvPr userDrawn="1"/>
        </p:nvGrpSpPr>
        <p:grpSpPr>
          <a:xfrm>
            <a:off x="457200" y="3969060"/>
            <a:ext cx="8219256" cy="1008112"/>
            <a:chOff x="457200" y="1124744"/>
            <a:chExt cx="8219256" cy="1008112"/>
          </a:xfrm>
        </p:grpSpPr>
        <p:sp>
          <p:nvSpPr>
            <p:cNvPr id="42" name="矩形 41"/>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3" name="矩形 42"/>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44" name="群組 43"/>
          <p:cNvGrpSpPr/>
          <p:nvPr userDrawn="1"/>
        </p:nvGrpSpPr>
        <p:grpSpPr>
          <a:xfrm>
            <a:off x="457200" y="5301208"/>
            <a:ext cx="8219256" cy="1008112"/>
            <a:chOff x="457200" y="1124744"/>
            <a:chExt cx="8219256" cy="1008112"/>
          </a:xfrm>
        </p:grpSpPr>
        <p:sp>
          <p:nvSpPr>
            <p:cNvPr id="45" name="矩形 4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6" name="矩形 45"/>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50" name="標題 1"/>
          <p:cNvSpPr txBox="1">
            <a:spLocks/>
          </p:cNvSpPr>
          <p:nvPr userDrawn="1"/>
        </p:nvSpPr>
        <p:spPr>
          <a:xfrm>
            <a:off x="457200" y="130325"/>
            <a:ext cx="8229600"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r>
              <a:rPr lang="zh-TW" altLang="en-US" dirty="0"/>
              <a:t>簡報大綱</a:t>
            </a:r>
          </a:p>
        </p:txBody>
      </p:sp>
      <p:sp>
        <p:nvSpPr>
          <p:cNvPr id="58" name="標題 1"/>
          <p:cNvSpPr txBox="1">
            <a:spLocks/>
          </p:cNvSpPr>
          <p:nvPr userDrawn="1"/>
        </p:nvSpPr>
        <p:spPr>
          <a:xfrm>
            <a:off x="457200" y="5445224"/>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四</a:t>
            </a:r>
          </a:p>
        </p:txBody>
      </p:sp>
      <p:sp>
        <p:nvSpPr>
          <p:cNvPr id="59" name="標題 1"/>
          <p:cNvSpPr txBox="1">
            <a:spLocks/>
          </p:cNvSpPr>
          <p:nvPr userDrawn="1"/>
        </p:nvSpPr>
        <p:spPr>
          <a:xfrm>
            <a:off x="457200" y="4113076"/>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三</a:t>
            </a:r>
          </a:p>
        </p:txBody>
      </p:sp>
      <p:sp>
        <p:nvSpPr>
          <p:cNvPr id="60" name="標題 1"/>
          <p:cNvSpPr txBox="1">
            <a:spLocks/>
          </p:cNvSpPr>
          <p:nvPr userDrawn="1"/>
        </p:nvSpPr>
        <p:spPr>
          <a:xfrm>
            <a:off x="457200" y="2780928"/>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二</a:t>
            </a:r>
          </a:p>
        </p:txBody>
      </p:sp>
      <p:sp>
        <p:nvSpPr>
          <p:cNvPr id="61" name="標題 1"/>
          <p:cNvSpPr txBox="1">
            <a:spLocks/>
          </p:cNvSpPr>
          <p:nvPr userDrawn="1"/>
        </p:nvSpPr>
        <p:spPr>
          <a:xfrm>
            <a:off x="457200" y="1448780"/>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一</a:t>
            </a:r>
          </a:p>
        </p:txBody>
      </p:sp>
      <p:sp>
        <p:nvSpPr>
          <p:cNvPr id="23"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28963465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5_標題及物件">
    <p:spTree>
      <p:nvGrpSpPr>
        <p:cNvPr id="1" name=""/>
        <p:cNvGrpSpPr/>
        <p:nvPr/>
      </p:nvGrpSpPr>
      <p:grpSpPr>
        <a:xfrm>
          <a:off x="0" y="0"/>
          <a:ext cx="0" cy="0"/>
          <a:chOff x="0" y="0"/>
          <a:chExt cx="0" cy="0"/>
        </a:xfrm>
      </p:grpSpPr>
      <p:grpSp>
        <p:nvGrpSpPr>
          <p:cNvPr id="23" name="群組 22"/>
          <p:cNvGrpSpPr/>
          <p:nvPr userDrawn="1"/>
        </p:nvGrpSpPr>
        <p:grpSpPr>
          <a:xfrm>
            <a:off x="467544" y="5373215"/>
            <a:ext cx="8219256" cy="864095"/>
            <a:chOff x="457200" y="1124744"/>
            <a:chExt cx="8219256" cy="1008112"/>
          </a:xfrm>
        </p:grpSpPr>
        <p:sp>
          <p:nvSpPr>
            <p:cNvPr id="24" name="矩形 23"/>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5" name="矩形 24"/>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30" name="群組 29"/>
          <p:cNvGrpSpPr/>
          <p:nvPr userDrawn="1"/>
        </p:nvGrpSpPr>
        <p:grpSpPr>
          <a:xfrm>
            <a:off x="467544" y="1167949"/>
            <a:ext cx="8219256" cy="864095"/>
            <a:chOff x="457200" y="1124744"/>
            <a:chExt cx="8219256" cy="1008112"/>
          </a:xfrm>
        </p:grpSpPr>
        <p:sp>
          <p:nvSpPr>
            <p:cNvPr id="5" name="矩形 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1" name="矩形 20"/>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28" name="矩形 27"/>
          <p:cNvSpPr/>
          <p:nvPr userDrawn="1"/>
        </p:nvSpPr>
        <p:spPr>
          <a:xfrm>
            <a:off x="0" y="0"/>
            <a:ext cx="9144000" cy="980728"/>
          </a:xfrm>
          <a:prstGeom prst="rect">
            <a:avLst/>
          </a:prstGeom>
          <a:solidFill>
            <a:srgbClr val="679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37" name="群組 36"/>
          <p:cNvGrpSpPr/>
          <p:nvPr userDrawn="1"/>
        </p:nvGrpSpPr>
        <p:grpSpPr>
          <a:xfrm>
            <a:off x="467544" y="2219265"/>
            <a:ext cx="8219256" cy="864095"/>
            <a:chOff x="457200" y="1124744"/>
            <a:chExt cx="8219256" cy="1008112"/>
          </a:xfrm>
        </p:grpSpPr>
        <p:sp>
          <p:nvSpPr>
            <p:cNvPr id="38" name="矩形 37"/>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9" name="矩形 38"/>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41" name="群組 40"/>
          <p:cNvGrpSpPr/>
          <p:nvPr userDrawn="1"/>
        </p:nvGrpSpPr>
        <p:grpSpPr>
          <a:xfrm>
            <a:off x="467544" y="3270581"/>
            <a:ext cx="8219256" cy="864095"/>
            <a:chOff x="457200" y="1124744"/>
            <a:chExt cx="8219256" cy="1008112"/>
          </a:xfrm>
        </p:grpSpPr>
        <p:sp>
          <p:nvSpPr>
            <p:cNvPr id="42" name="矩形 41"/>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3" name="矩形 42"/>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44" name="群組 43"/>
          <p:cNvGrpSpPr/>
          <p:nvPr userDrawn="1"/>
        </p:nvGrpSpPr>
        <p:grpSpPr>
          <a:xfrm>
            <a:off x="467544" y="4321897"/>
            <a:ext cx="8219256" cy="864095"/>
            <a:chOff x="457200" y="1124744"/>
            <a:chExt cx="8219256" cy="1008112"/>
          </a:xfrm>
        </p:grpSpPr>
        <p:sp>
          <p:nvSpPr>
            <p:cNvPr id="45" name="矩形 4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6" name="矩形 45"/>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50" name="標題 1"/>
          <p:cNvSpPr txBox="1">
            <a:spLocks/>
          </p:cNvSpPr>
          <p:nvPr userDrawn="1"/>
        </p:nvSpPr>
        <p:spPr>
          <a:xfrm>
            <a:off x="457200" y="130325"/>
            <a:ext cx="8229600"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r>
              <a:rPr lang="zh-TW" altLang="en-US" dirty="0"/>
              <a:t>簡報大綱</a:t>
            </a:r>
          </a:p>
        </p:txBody>
      </p:sp>
      <p:sp>
        <p:nvSpPr>
          <p:cNvPr id="58" name="標題 1"/>
          <p:cNvSpPr txBox="1">
            <a:spLocks/>
          </p:cNvSpPr>
          <p:nvPr userDrawn="1"/>
        </p:nvSpPr>
        <p:spPr>
          <a:xfrm>
            <a:off x="457200" y="5446578"/>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五</a:t>
            </a:r>
          </a:p>
        </p:txBody>
      </p:sp>
      <p:sp>
        <p:nvSpPr>
          <p:cNvPr id="59" name="標題 1"/>
          <p:cNvSpPr txBox="1">
            <a:spLocks/>
          </p:cNvSpPr>
          <p:nvPr userDrawn="1"/>
        </p:nvSpPr>
        <p:spPr>
          <a:xfrm>
            <a:off x="467544" y="3342588"/>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三</a:t>
            </a:r>
          </a:p>
        </p:txBody>
      </p:sp>
      <p:sp>
        <p:nvSpPr>
          <p:cNvPr id="60" name="標題 1"/>
          <p:cNvSpPr txBox="1">
            <a:spLocks/>
          </p:cNvSpPr>
          <p:nvPr userDrawn="1"/>
        </p:nvSpPr>
        <p:spPr>
          <a:xfrm>
            <a:off x="467544" y="2291272"/>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二</a:t>
            </a:r>
          </a:p>
        </p:txBody>
      </p:sp>
      <p:sp>
        <p:nvSpPr>
          <p:cNvPr id="61" name="標題 1"/>
          <p:cNvSpPr txBox="1">
            <a:spLocks/>
          </p:cNvSpPr>
          <p:nvPr userDrawn="1"/>
        </p:nvSpPr>
        <p:spPr>
          <a:xfrm>
            <a:off x="457200" y="1239956"/>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一</a:t>
            </a:r>
          </a:p>
        </p:txBody>
      </p:sp>
      <p:sp>
        <p:nvSpPr>
          <p:cNvPr id="32" name="標題 1"/>
          <p:cNvSpPr txBox="1">
            <a:spLocks/>
          </p:cNvSpPr>
          <p:nvPr userDrawn="1"/>
        </p:nvSpPr>
        <p:spPr>
          <a:xfrm>
            <a:off x="467544" y="4393904"/>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四</a:t>
            </a:r>
          </a:p>
        </p:txBody>
      </p:sp>
      <p:pic>
        <p:nvPicPr>
          <p:cNvPr id="27"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29"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smtClean="0">
                <a:ln>
                  <a:noFill/>
                </a:ln>
                <a:solidFill>
                  <a:srgbClr val="002060"/>
                </a:solidFill>
                <a:effectLst/>
                <a:uLnTx/>
                <a:uFillTx/>
                <a:latin typeface="Calibri" pitchFamily="34" charset="0"/>
                <a:ea typeface="+mn-ea"/>
                <a:cs typeface="+mn-cs"/>
              </a:rPr>
              <a:t>Copyright©2018</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31"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
        <p:nvSpPr>
          <p:cNvPr id="33"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27527740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7" name="矩形 6"/>
          <p:cNvSpPr/>
          <p:nvPr userDrawn="1"/>
        </p:nvSpPr>
        <p:spPr>
          <a:xfrm>
            <a:off x="0" y="4386370"/>
            <a:ext cx="9144000" cy="14127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722313" y="4406900"/>
            <a:ext cx="7772400" cy="1362075"/>
          </a:xfrm>
        </p:spPr>
        <p:txBody>
          <a:bodyPr anchor="ctr"/>
          <a:lstStyle>
            <a:lvl1pPr algn="r">
              <a:defRPr sz="4000" b="1" cap="all"/>
            </a:lvl1pPr>
          </a:lstStyle>
          <a:p>
            <a:r>
              <a:rPr lang="zh-TW" altLang="en-US" dirty="0"/>
              <a:t>按一下以編輯母片標題樣式</a:t>
            </a:r>
          </a:p>
        </p:txBody>
      </p:sp>
      <p:sp>
        <p:nvSpPr>
          <p:cNvPr id="3" name="文字版面配置區 2"/>
          <p:cNvSpPr>
            <a:spLocks noGrp="1"/>
          </p:cNvSpPr>
          <p:nvPr>
            <p:ph type="body" idx="1" hasCustomPrompt="1"/>
          </p:nvPr>
        </p:nvSpPr>
        <p:spPr>
          <a:xfrm>
            <a:off x="722313" y="2906713"/>
            <a:ext cx="7772400" cy="1500187"/>
          </a:xfrm>
        </p:spPr>
        <p:txBody>
          <a:bodyPr anchor="b"/>
          <a:lstStyle>
            <a:lvl1pPr marL="0" indent="0" algn="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dirty="0"/>
              <a:t>臺北市地政局暨各地政事務所</a:t>
            </a:r>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smtClean="0">
                <a:ln>
                  <a:noFill/>
                </a:ln>
                <a:solidFill>
                  <a:srgbClr val="002060"/>
                </a:solidFill>
                <a:effectLst/>
                <a:uLnTx/>
                <a:uFillTx/>
                <a:latin typeface="Calibri" pitchFamily="34" charset="0"/>
                <a:ea typeface="+mn-ea"/>
                <a:cs typeface="+mn-cs"/>
              </a:rPr>
              <a:t>Copyright©2018</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
        <p:nvSpPr>
          <p:cNvPr id="10"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p:nvPr>
        </p:nvSpPr>
        <p:spPr>
          <a:xfrm>
            <a:off x="457200" y="1124744"/>
            <a:ext cx="8229600" cy="511256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smtClean="0">
                <a:ln>
                  <a:noFill/>
                </a:ln>
                <a:solidFill>
                  <a:srgbClr val="002060"/>
                </a:solidFill>
                <a:effectLst/>
                <a:uLnTx/>
                <a:uFillTx/>
                <a:latin typeface="Calibri" pitchFamily="34" charset="0"/>
                <a:ea typeface="+mn-ea"/>
                <a:cs typeface="+mn-cs"/>
              </a:rPr>
              <a:t>Copyright©2018</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
        <p:nvSpPr>
          <p:cNvPr id="10"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兩項物件">
    <p:spTree>
      <p:nvGrpSpPr>
        <p:cNvPr id="1" name=""/>
        <p:cNvGrpSpPr/>
        <p:nvPr/>
      </p:nvGrpSpPr>
      <p:grpSpPr>
        <a:xfrm>
          <a:off x="0" y="0"/>
          <a:ext cx="0" cy="0"/>
          <a:chOff x="0" y="0"/>
          <a:chExt cx="0" cy="0"/>
        </a:xfrm>
      </p:grpSpPr>
      <p:sp>
        <p:nvSpPr>
          <p:cNvPr id="8" name="矩形 7"/>
          <p:cNvSpPr/>
          <p:nvPr userDrawn="1"/>
        </p:nvSpPr>
        <p:spPr>
          <a:xfrm>
            <a:off x="0" y="0"/>
            <a:ext cx="9144000" cy="9807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3" name="內容版面配置區 2"/>
          <p:cNvSpPr>
            <a:spLocks noGrp="1"/>
          </p:cNvSpPr>
          <p:nvPr>
            <p:ph sz="half" idx="1"/>
          </p:nvPr>
        </p:nvSpPr>
        <p:spPr>
          <a:xfrm>
            <a:off x="457200" y="1124744"/>
            <a:ext cx="4038600" cy="50014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124744"/>
            <a:ext cx="4038600" cy="50014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9"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pic>
        <p:nvPicPr>
          <p:cNvPr id="12"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3"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smtClean="0">
                <a:ln>
                  <a:noFill/>
                </a:ln>
                <a:solidFill>
                  <a:srgbClr val="002060"/>
                </a:solidFill>
                <a:effectLst/>
                <a:uLnTx/>
                <a:uFillTx/>
                <a:latin typeface="Calibri" pitchFamily="34" charset="0"/>
                <a:ea typeface="+mn-ea"/>
                <a:cs typeface="+mn-cs"/>
              </a:rPr>
              <a:t>Copyright©2018</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4"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
        <p:nvSpPr>
          <p:cNvPr id="15"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11020483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smtClean="0">
                <a:ln>
                  <a:noFill/>
                </a:ln>
                <a:solidFill>
                  <a:srgbClr val="002060"/>
                </a:solidFill>
                <a:effectLst/>
                <a:uLnTx/>
                <a:uFillTx/>
                <a:latin typeface="Calibri" pitchFamily="34" charset="0"/>
                <a:ea typeface="+mn-ea"/>
                <a:cs typeface="+mn-cs"/>
              </a:rPr>
              <a:t>Copyright©2018</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
        <p:nvSpPr>
          <p:cNvPr id="9"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3523488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3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p:nvPr>
        </p:nvSpPr>
        <p:spPr>
          <a:xfrm>
            <a:off x="457200" y="1124744"/>
            <a:ext cx="8229600" cy="511256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a:xfrm>
            <a:off x="457200" y="6434493"/>
            <a:ext cx="2133600" cy="365125"/>
          </a:xfrm>
          <a:prstGeom prst="rect">
            <a:avLst/>
          </a:prstGeom>
        </p:spPr>
        <p:txBody>
          <a:bodyPr/>
          <a:lstStyle/>
          <a:p>
            <a:endParaRPr lang="zh-TW" altLang="en-US"/>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smtClean="0">
                <a:ln>
                  <a:noFill/>
                </a:ln>
                <a:solidFill>
                  <a:srgbClr val="002060"/>
                </a:solidFill>
                <a:effectLst/>
                <a:uLnTx/>
                <a:uFillTx/>
                <a:latin typeface="Calibri" pitchFamily="34" charset="0"/>
                <a:ea typeface="+mn-ea"/>
                <a:cs typeface="+mn-cs"/>
              </a:rPr>
              <a:t>Copyright©2018</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291464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4" name="日期版面配置區 3"/>
          <p:cNvSpPr>
            <a:spLocks noGrp="1"/>
          </p:cNvSpPr>
          <p:nvPr>
            <p:ph type="dt" sz="half" idx="10"/>
          </p:nvPr>
        </p:nvSpPr>
        <p:spPr>
          <a:xfrm>
            <a:off x="457200" y="6434493"/>
            <a:ext cx="2133600" cy="365125"/>
          </a:xfrm>
          <a:prstGeom prst="rect">
            <a:avLst/>
          </a:prstGeom>
        </p:spPr>
        <p:txBody>
          <a:bodyPr/>
          <a:lstStyle/>
          <a:p>
            <a:endParaRPr lang="zh-TW" altLang="en-US"/>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smtClean="0">
                <a:ln>
                  <a:noFill/>
                </a:ln>
                <a:solidFill>
                  <a:srgbClr val="002060"/>
                </a:solidFill>
                <a:effectLst/>
                <a:uLnTx/>
                <a:uFillTx/>
                <a:latin typeface="Calibri" pitchFamily="34" charset="0"/>
                <a:ea typeface="+mn-ea"/>
                <a:cs typeface="+mn-cs"/>
              </a:rPr>
              <a:t>Copyright©2018</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1781802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7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p:nvPr>
        </p:nvSpPr>
        <p:spPr>
          <a:xfrm>
            <a:off x="457200" y="1124744"/>
            <a:ext cx="8229600" cy="511256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a:xfrm>
            <a:off x="457200" y="6434493"/>
            <a:ext cx="2133600" cy="365125"/>
          </a:xfrm>
          <a:prstGeom prst="rect">
            <a:avLst/>
          </a:prstGeom>
        </p:spPr>
        <p:txBody>
          <a:bodyPr/>
          <a:lstStyle/>
          <a:p>
            <a:endParaRPr lang="zh-TW" altLang="en-US"/>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smtClean="0">
                <a:ln>
                  <a:noFill/>
                </a:ln>
                <a:solidFill>
                  <a:srgbClr val="002060"/>
                </a:solidFill>
                <a:effectLst/>
                <a:uLnTx/>
                <a:uFillTx/>
                <a:latin typeface="Calibri" pitchFamily="34" charset="0"/>
                <a:ea typeface="+mn-ea"/>
                <a:cs typeface="+mn-cs"/>
              </a:rPr>
              <a:t>Copyright©2018</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23516831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8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4" name="日期版面配置區 3"/>
          <p:cNvSpPr>
            <a:spLocks noGrp="1"/>
          </p:cNvSpPr>
          <p:nvPr>
            <p:ph type="dt" sz="half" idx="10"/>
          </p:nvPr>
        </p:nvSpPr>
        <p:spPr>
          <a:xfrm>
            <a:off x="457200" y="6434493"/>
            <a:ext cx="2133600" cy="365125"/>
          </a:xfrm>
          <a:prstGeom prst="rect">
            <a:avLst/>
          </a:prstGeom>
        </p:spPr>
        <p:txBody>
          <a:bodyPr/>
          <a:lstStyle/>
          <a:p>
            <a:endParaRPr lang="zh-TW" altLang="en-US"/>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smtClean="0">
                <a:ln>
                  <a:noFill/>
                </a:ln>
                <a:solidFill>
                  <a:srgbClr val="002060"/>
                </a:solidFill>
                <a:effectLst/>
                <a:uLnTx/>
                <a:uFillTx/>
                <a:latin typeface="Calibri" pitchFamily="34" charset="0"/>
                <a:ea typeface="+mn-ea"/>
                <a:cs typeface="+mn-cs"/>
              </a:rPr>
              <a:t>Copyright©2018</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1778728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標題及物件">
    <p:spTree>
      <p:nvGrpSpPr>
        <p:cNvPr id="1" name=""/>
        <p:cNvGrpSpPr/>
        <p:nvPr/>
      </p:nvGrpSpPr>
      <p:grpSpPr>
        <a:xfrm>
          <a:off x="0" y="0"/>
          <a:ext cx="0" cy="0"/>
          <a:chOff x="0" y="0"/>
          <a:chExt cx="0" cy="0"/>
        </a:xfrm>
      </p:grpSpPr>
      <p:sp>
        <p:nvSpPr>
          <p:cNvPr id="4" name="日期版面配置區 3"/>
          <p:cNvSpPr>
            <a:spLocks noGrp="1"/>
          </p:cNvSpPr>
          <p:nvPr>
            <p:ph type="dt" sz="half" idx="10"/>
          </p:nvPr>
        </p:nvSpPr>
        <p:spPr>
          <a:xfrm>
            <a:off x="457200" y="6434493"/>
            <a:ext cx="2133600" cy="365125"/>
          </a:xfrm>
          <a:prstGeom prst="rect">
            <a:avLst/>
          </a:prstGeom>
        </p:spPr>
        <p:txBody>
          <a:bodyPr/>
          <a:lstStyle/>
          <a:p>
            <a:endParaRPr lang="zh-TW" altLang="en-US"/>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7"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1"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smtClean="0">
                <a:ln>
                  <a:noFill/>
                </a:ln>
                <a:solidFill>
                  <a:srgbClr val="002060"/>
                </a:solidFill>
                <a:effectLst/>
                <a:uLnTx/>
                <a:uFillTx/>
                <a:latin typeface="Calibri" pitchFamily="34" charset="0"/>
                <a:ea typeface="+mn-ea"/>
                <a:cs typeface="+mn-cs"/>
              </a:rPr>
              <a:t>Copyright©2018</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2"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28007510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自訂版面配置">
    <p:spTree>
      <p:nvGrpSpPr>
        <p:cNvPr id="1" name=""/>
        <p:cNvGrpSpPr/>
        <p:nvPr/>
      </p:nvGrpSpPr>
      <p:grpSpPr>
        <a:xfrm>
          <a:off x="0" y="0"/>
          <a:ext cx="0" cy="0"/>
          <a:chOff x="0" y="0"/>
          <a:chExt cx="0" cy="0"/>
        </a:xfrm>
      </p:grpSpPr>
      <p:pic>
        <p:nvPicPr>
          <p:cNvPr id="6" name="Picture 5"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2513722" y="2780928"/>
            <a:ext cx="4220548" cy="1296144"/>
          </a:xfrm>
          <a:prstGeom prst="rect">
            <a:avLst/>
          </a:prstGeom>
          <a:noFill/>
          <a:ln w="9525">
            <a:noFill/>
            <a:miter lim="800000"/>
            <a:headEnd/>
            <a:tailEnd/>
          </a:ln>
        </p:spPr>
      </p:pic>
    </p:spTree>
    <p:extLst>
      <p:ext uri="{BB962C8B-B14F-4D97-AF65-F5344CB8AC3E}">
        <p14:creationId xmlns:p14="http://schemas.microsoft.com/office/powerpoint/2010/main" xmlns="" val="9617874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a:xfrm>
            <a:off x="457200" y="6356350"/>
            <a:ext cx="2133600" cy="365125"/>
          </a:xfrm>
          <a:prstGeom prst="rect">
            <a:avLst/>
          </a:prstGeom>
        </p:spPr>
        <p:txBody>
          <a:bodyPr/>
          <a:lstStyle/>
          <a:p>
            <a:endParaRPr lang="zh-TW" altLang="en-US"/>
          </a:p>
        </p:txBody>
      </p:sp>
      <p:sp>
        <p:nvSpPr>
          <p:cNvPr id="6" name="頁尾版面配置區 5"/>
          <p:cNvSpPr>
            <a:spLocks noGrp="1"/>
          </p:cNvSpPr>
          <p:nvPr>
            <p:ph type="ftr" sz="quarter" idx="11"/>
          </p:nvPr>
        </p:nvSpPr>
        <p:spPr>
          <a:xfrm>
            <a:off x="3124200" y="6356350"/>
            <a:ext cx="2895600" cy="365125"/>
          </a:xfrm>
          <a:prstGeom prst="rect">
            <a:avLst/>
          </a:prstGeom>
        </p:spPr>
        <p:txBody>
          <a:bodyPr/>
          <a:lstStyle/>
          <a:p>
            <a:endParaRPr lang="zh-TW" altLang="en-US"/>
          </a:p>
        </p:txBody>
      </p:sp>
      <p:sp>
        <p:nvSpPr>
          <p:cNvPr id="7" name="投影片編號版面配置區 6"/>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a:xfrm>
            <a:off x="457200" y="6356350"/>
            <a:ext cx="2133600" cy="365125"/>
          </a:xfrm>
          <a:prstGeom prst="rect">
            <a:avLst/>
          </a:prstGeom>
        </p:spPr>
        <p:txBody>
          <a:bodyPr/>
          <a:lstStyle/>
          <a:p>
            <a:endParaRPr lang="zh-TW" altLang="en-US"/>
          </a:p>
        </p:txBody>
      </p:sp>
      <p:sp>
        <p:nvSpPr>
          <p:cNvPr id="8" name="頁尾版面配置區 7"/>
          <p:cNvSpPr>
            <a:spLocks noGrp="1"/>
          </p:cNvSpPr>
          <p:nvPr>
            <p:ph type="ftr" sz="quarter" idx="11"/>
          </p:nvPr>
        </p:nvSpPr>
        <p:spPr>
          <a:xfrm>
            <a:off x="3124200" y="6356350"/>
            <a:ext cx="2895600" cy="365125"/>
          </a:xfrm>
          <a:prstGeom prst="rect">
            <a:avLst/>
          </a:prstGeom>
        </p:spPr>
        <p:txBody>
          <a:bodyPr/>
          <a:lstStyle/>
          <a:p>
            <a:endParaRPr lang="zh-TW" altLang="en-US"/>
          </a:p>
        </p:txBody>
      </p:sp>
      <p:sp>
        <p:nvSpPr>
          <p:cNvPr id="9" name="投影片編號版面配置區 8"/>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a:xfrm>
            <a:off x="457200" y="6356350"/>
            <a:ext cx="2133600" cy="365125"/>
          </a:xfrm>
          <a:prstGeom prst="rect">
            <a:avLst/>
          </a:prstGeom>
        </p:spPr>
        <p:txBody>
          <a:bodyPr/>
          <a:lstStyle/>
          <a:p>
            <a:endParaRPr lang="zh-TW" altLang="en-US"/>
          </a:p>
        </p:txBody>
      </p:sp>
      <p:sp>
        <p:nvSpPr>
          <p:cNvPr id="6" name="頁尾版面配置區 5"/>
          <p:cNvSpPr>
            <a:spLocks noGrp="1"/>
          </p:cNvSpPr>
          <p:nvPr>
            <p:ph type="ftr" sz="quarter" idx="11"/>
          </p:nvPr>
        </p:nvSpPr>
        <p:spPr>
          <a:xfrm>
            <a:off x="3124200" y="6356350"/>
            <a:ext cx="2895600" cy="365125"/>
          </a:xfrm>
          <a:prstGeom prst="rect">
            <a:avLst/>
          </a:prstGeom>
        </p:spPr>
        <p:txBody>
          <a:bodyPr/>
          <a:lstStyle/>
          <a:p>
            <a:endParaRPr lang="zh-TW" altLang="en-US"/>
          </a:p>
        </p:txBody>
      </p:sp>
      <p:sp>
        <p:nvSpPr>
          <p:cNvPr id="7" name="投影片編號版面配置區 6"/>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a:xfrm>
            <a:off x="457200" y="6356350"/>
            <a:ext cx="2133600" cy="365125"/>
          </a:xfrm>
          <a:prstGeom prst="rect">
            <a:avLst/>
          </a:prstGeom>
        </p:spPr>
        <p:txBody>
          <a:bodyPr/>
          <a:lstStyle/>
          <a:p>
            <a:endParaRPr lang="zh-TW" altLang="en-US"/>
          </a:p>
        </p:txBody>
      </p:sp>
      <p:sp>
        <p:nvSpPr>
          <p:cNvPr id="6" name="頁尾版面配置區 5"/>
          <p:cNvSpPr>
            <a:spLocks noGrp="1"/>
          </p:cNvSpPr>
          <p:nvPr>
            <p:ph type="ftr" sz="quarter" idx="11"/>
          </p:nvPr>
        </p:nvSpPr>
        <p:spPr>
          <a:xfrm>
            <a:off x="3124200" y="6356350"/>
            <a:ext cx="2895600" cy="365125"/>
          </a:xfrm>
          <a:prstGeom prst="rect">
            <a:avLst/>
          </a:prstGeom>
        </p:spPr>
        <p:txBody>
          <a:bodyPr/>
          <a:lstStyle/>
          <a:p>
            <a:endParaRPr lang="zh-TW" altLang="en-US"/>
          </a:p>
        </p:txBody>
      </p:sp>
      <p:sp>
        <p:nvSpPr>
          <p:cNvPr id="7" name="投影片編號版面配置區 6"/>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a:xfrm>
            <a:off x="457200" y="6356350"/>
            <a:ext cx="2133600" cy="365125"/>
          </a:xfrm>
          <a:prstGeom prst="rect">
            <a:avLst/>
          </a:prstGeom>
        </p:spPr>
        <p:txBody>
          <a:bodyPr/>
          <a:lstStyle/>
          <a:p>
            <a:endParaRPr lang="zh-TW" altLang="en-US"/>
          </a:p>
        </p:txBody>
      </p:sp>
      <p:sp>
        <p:nvSpPr>
          <p:cNvPr id="5" name="頁尾版面配置區 4"/>
          <p:cNvSpPr>
            <a:spLocks noGrp="1"/>
          </p:cNvSpPr>
          <p:nvPr>
            <p:ph type="ftr" sz="quarter" idx="11"/>
          </p:nvPr>
        </p:nvSpPr>
        <p:spPr>
          <a:xfrm>
            <a:off x="3124200" y="6356350"/>
            <a:ext cx="2895600" cy="365125"/>
          </a:xfrm>
          <a:prstGeom prst="rect">
            <a:avLst/>
          </a:prstGeom>
        </p:spPr>
        <p:txBody>
          <a:bodyPr/>
          <a:lstStyle/>
          <a:p>
            <a:endParaRPr lang="zh-TW" altLang="en-US"/>
          </a:p>
        </p:txBody>
      </p:sp>
      <p:sp>
        <p:nvSpPr>
          <p:cNvPr id="6" name="投影片編號版面配置區 5"/>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a:xfrm>
            <a:off x="457200" y="6356350"/>
            <a:ext cx="2133600" cy="365125"/>
          </a:xfrm>
          <a:prstGeom prst="rect">
            <a:avLst/>
          </a:prstGeom>
        </p:spPr>
        <p:txBody>
          <a:bodyPr/>
          <a:lstStyle/>
          <a:p>
            <a:endParaRPr lang="zh-TW" altLang="en-US"/>
          </a:p>
        </p:txBody>
      </p:sp>
      <p:sp>
        <p:nvSpPr>
          <p:cNvPr id="5" name="頁尾版面配置區 4"/>
          <p:cNvSpPr>
            <a:spLocks noGrp="1"/>
          </p:cNvSpPr>
          <p:nvPr>
            <p:ph type="ftr" sz="quarter" idx="11"/>
          </p:nvPr>
        </p:nvSpPr>
        <p:spPr>
          <a:xfrm>
            <a:off x="3124200" y="6356350"/>
            <a:ext cx="2895600" cy="365125"/>
          </a:xfrm>
          <a:prstGeom prst="rect">
            <a:avLst/>
          </a:prstGeom>
        </p:spPr>
        <p:txBody>
          <a:bodyPr/>
          <a:lstStyle/>
          <a:p>
            <a:endParaRPr lang="zh-TW" altLang="en-US"/>
          </a:p>
        </p:txBody>
      </p:sp>
      <p:sp>
        <p:nvSpPr>
          <p:cNvPr id="6" name="投影片編號版面配置區 5"/>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5_自訂版面配置">
    <p:spTree>
      <p:nvGrpSpPr>
        <p:cNvPr id="1" name=""/>
        <p:cNvGrpSpPr/>
        <p:nvPr/>
      </p:nvGrpSpPr>
      <p:grpSpPr>
        <a:xfrm>
          <a:off x="0" y="0"/>
          <a:ext cx="0" cy="0"/>
          <a:chOff x="0" y="0"/>
          <a:chExt cx="0" cy="0"/>
        </a:xfrm>
      </p:grpSpPr>
      <p:grpSp>
        <p:nvGrpSpPr>
          <p:cNvPr id="9" name="群組 8"/>
          <p:cNvGrpSpPr/>
          <p:nvPr userDrawn="1"/>
        </p:nvGrpSpPr>
        <p:grpSpPr>
          <a:xfrm>
            <a:off x="1175656" y="3843566"/>
            <a:ext cx="7068752" cy="2897802"/>
            <a:chOff x="1319672" y="3717032"/>
            <a:chExt cx="6780720" cy="2753786"/>
          </a:xfrm>
        </p:grpSpPr>
        <p:grpSp>
          <p:nvGrpSpPr>
            <p:cNvPr id="5" name="群組 4"/>
            <p:cNvGrpSpPr/>
            <p:nvPr userDrawn="1"/>
          </p:nvGrpSpPr>
          <p:grpSpPr>
            <a:xfrm>
              <a:off x="1319672" y="3717032"/>
              <a:ext cx="2748272" cy="2753786"/>
              <a:chOff x="899592" y="4238572"/>
              <a:chExt cx="1860240" cy="1998740"/>
            </a:xfrm>
          </p:grpSpPr>
          <p:pic>
            <p:nvPicPr>
              <p:cNvPr id="2" name="圖片 1"/>
              <p:cNvPicPr>
                <a:picLocks noChangeAspect="1"/>
              </p:cNvPicPr>
              <p:nvPr userDrawn="1"/>
            </p:nvPicPr>
            <p:blipFill>
              <a:blip r:embed="rId2" cstate="email">
                <a:extLst>
                  <a:ext uri="{28A0092B-C50C-407E-A947-70E740481C1C}">
                    <a14:useLocalDpi xmlns:a14="http://schemas.microsoft.com/office/drawing/2010/main" xmlns=""/>
                  </a:ext>
                </a:extLst>
              </a:blip>
              <a:stretch>
                <a:fillRect/>
              </a:stretch>
            </p:blipFill>
            <p:spPr>
              <a:xfrm>
                <a:off x="899592" y="4377072"/>
                <a:ext cx="1860240" cy="1860240"/>
              </a:xfrm>
              <a:prstGeom prst="rect">
                <a:avLst/>
              </a:prstGeom>
            </p:spPr>
          </p:pic>
          <p:sp>
            <p:nvSpPr>
              <p:cNvPr id="4" name="矩形 3"/>
              <p:cNvSpPr/>
              <p:nvPr userDrawn="1"/>
            </p:nvSpPr>
            <p:spPr>
              <a:xfrm>
                <a:off x="1450227" y="4238572"/>
                <a:ext cx="758969" cy="191058"/>
              </a:xfrm>
              <a:prstGeom prst="rect">
                <a:avLst/>
              </a:prstGeom>
            </p:spPr>
            <p:txBody>
              <a:bodyPr wrap="none">
                <a:spAutoFit/>
              </a:bodyPr>
              <a:lstStyle/>
              <a:p>
                <a:pPr algn="ctr"/>
                <a:r>
                  <a:rPr lang="en-US" altLang="zh-TW" sz="1200" dirty="0"/>
                  <a:t>TSC</a:t>
                </a:r>
                <a:r>
                  <a:rPr lang="zh-TW" altLang="en-US" sz="1200" dirty="0"/>
                  <a:t> </a:t>
                </a:r>
                <a:r>
                  <a:rPr lang="en-US" altLang="zh-TW" sz="1200" dirty="0"/>
                  <a:t>–</a:t>
                </a:r>
                <a:r>
                  <a:rPr lang="zh-TW" altLang="en-US" sz="1200" dirty="0"/>
                  <a:t> FB </a:t>
                </a:r>
                <a:r>
                  <a:rPr lang="en-US" altLang="zh-TW" sz="1200" dirty="0"/>
                  <a:t>Site</a:t>
                </a:r>
                <a:endParaRPr lang="zh-TW" altLang="en-US" sz="1200" dirty="0"/>
              </a:p>
            </p:txBody>
          </p:sp>
        </p:grpSp>
        <p:grpSp>
          <p:nvGrpSpPr>
            <p:cNvPr id="8" name="群組 7"/>
            <p:cNvGrpSpPr/>
            <p:nvPr userDrawn="1"/>
          </p:nvGrpSpPr>
          <p:grpSpPr>
            <a:xfrm>
              <a:off x="5352120" y="3717032"/>
              <a:ext cx="2748272" cy="2753786"/>
              <a:chOff x="6456176" y="4238571"/>
              <a:chExt cx="1860240" cy="1998741"/>
            </a:xfrm>
          </p:grpSpPr>
          <p:pic>
            <p:nvPicPr>
              <p:cNvPr id="3" name="圖片 2"/>
              <p:cNvPicPr>
                <a:picLocks noChangeAspect="1"/>
              </p:cNvPicPr>
              <p:nvPr userDrawn="1"/>
            </p:nvPicPr>
            <p:blipFill>
              <a:blip r:embed="rId3" cstate="email">
                <a:extLst>
                  <a:ext uri="{28A0092B-C50C-407E-A947-70E740481C1C}">
                    <a14:useLocalDpi xmlns:a14="http://schemas.microsoft.com/office/drawing/2010/main" xmlns=""/>
                  </a:ext>
                </a:extLst>
              </a:blip>
              <a:stretch>
                <a:fillRect/>
              </a:stretch>
            </p:blipFill>
            <p:spPr>
              <a:xfrm>
                <a:off x="6456176" y="4377072"/>
                <a:ext cx="1860240" cy="1860240"/>
              </a:xfrm>
              <a:prstGeom prst="rect">
                <a:avLst/>
              </a:prstGeom>
            </p:spPr>
          </p:pic>
          <p:sp>
            <p:nvSpPr>
              <p:cNvPr id="7" name="矩形 6"/>
              <p:cNvSpPr/>
              <p:nvPr userDrawn="1"/>
            </p:nvSpPr>
            <p:spPr>
              <a:xfrm>
                <a:off x="6971425" y="4238571"/>
                <a:ext cx="829744" cy="191058"/>
              </a:xfrm>
              <a:prstGeom prst="rect">
                <a:avLst/>
              </a:prstGeom>
            </p:spPr>
            <p:txBody>
              <a:bodyPr wrap="none">
                <a:spAutoFit/>
              </a:bodyPr>
              <a:lstStyle/>
              <a:p>
                <a:pPr algn="ctr"/>
                <a:r>
                  <a:rPr lang="en-US" altLang="zh-TW" sz="1200" dirty="0"/>
                  <a:t>TSC</a:t>
                </a:r>
                <a:r>
                  <a:rPr lang="zh-TW" altLang="en-US" sz="1200" dirty="0"/>
                  <a:t> </a:t>
                </a:r>
                <a:r>
                  <a:rPr lang="en-US" altLang="zh-TW" sz="1200" dirty="0"/>
                  <a:t>–</a:t>
                </a:r>
                <a:r>
                  <a:rPr lang="zh-TW" altLang="en-US" sz="1200" dirty="0"/>
                  <a:t> </a:t>
                </a:r>
                <a:r>
                  <a:rPr lang="en-US" altLang="zh-TW" sz="1200" dirty="0"/>
                  <a:t>Blog Site</a:t>
                </a:r>
                <a:endParaRPr lang="zh-TW" altLang="en-US" sz="1200" dirty="0"/>
              </a:p>
            </p:txBody>
          </p:sp>
        </p:grpSp>
      </p:grpSp>
      <p:pic>
        <p:nvPicPr>
          <p:cNvPr id="14" name="Picture 10" descr="new_logo"/>
          <p:cNvPicPr>
            <a:picLocks noChangeAspect="1" noChangeArrowheads="1"/>
          </p:cNvPicPr>
          <p:nvPr userDrawn="1"/>
        </p:nvPicPr>
        <p:blipFill>
          <a:blip r:embed="rId4" cstate="print"/>
          <a:srcRect/>
          <a:stretch>
            <a:fillRect/>
          </a:stretch>
        </p:blipFill>
        <p:spPr bwMode="auto">
          <a:xfrm>
            <a:off x="2555776" y="1628800"/>
            <a:ext cx="4110132" cy="1270114"/>
          </a:xfrm>
          <a:prstGeom prst="rect">
            <a:avLst/>
          </a:prstGeom>
          <a:noFill/>
          <a:ln w="9525">
            <a:noFill/>
            <a:miter lim="800000"/>
            <a:headEnd/>
            <a:tailEnd/>
          </a:ln>
        </p:spPr>
      </p:pic>
      <p:sp>
        <p:nvSpPr>
          <p:cNvPr id="10"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8277077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3" name="副標題 2"/>
          <p:cNvSpPr>
            <a:spLocks noGrp="1"/>
          </p:cNvSpPr>
          <p:nvPr>
            <p:ph type="subTitle" idx="1"/>
          </p:nvPr>
        </p:nvSpPr>
        <p:spPr>
          <a:xfrm>
            <a:off x="403448" y="3886200"/>
            <a:ext cx="7840960" cy="1559024"/>
          </a:xfrm>
        </p:spPr>
        <p:txBody>
          <a:bodyPr/>
          <a:lstStyle>
            <a:lvl1pPr marL="0" indent="0" algn="l">
              <a:buNone/>
              <a:defRPr b="1">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zh-TW" altLang="en-US" dirty="0"/>
          </a:p>
        </p:txBody>
      </p:sp>
      <p:sp>
        <p:nvSpPr>
          <p:cNvPr id="4" name="日期版面配置區 3"/>
          <p:cNvSpPr>
            <a:spLocks noGrp="1"/>
          </p:cNvSpPr>
          <p:nvPr>
            <p:ph type="dt" sz="half" idx="10"/>
          </p:nvPr>
        </p:nvSpPr>
        <p:spPr>
          <a:xfrm>
            <a:off x="457200" y="6356350"/>
            <a:ext cx="2133600" cy="365125"/>
          </a:xfrm>
          <a:prstGeom prst="rect">
            <a:avLst/>
          </a:prstGeom>
        </p:spPr>
        <p:txBody>
          <a:bodyPr/>
          <a:lstStyle/>
          <a:p>
            <a:endParaRPr lang="zh-TW" altLang="en-US">
              <a:solidFill>
                <a:prstClr val="black">
                  <a:tint val="75000"/>
                </a:prstClr>
              </a:solidFill>
            </a:endParaRPr>
          </a:p>
        </p:txBody>
      </p:sp>
      <p:sp>
        <p:nvSpPr>
          <p:cNvPr id="5" name="頁尾版面配置區 4"/>
          <p:cNvSpPr>
            <a:spLocks noGrp="1"/>
          </p:cNvSpPr>
          <p:nvPr>
            <p:ph type="ftr" sz="quarter" idx="11"/>
          </p:nvPr>
        </p:nvSpPr>
        <p:spPr>
          <a:xfrm>
            <a:off x="3124200" y="6356350"/>
            <a:ext cx="2895600" cy="365125"/>
          </a:xfrm>
          <a:prstGeom prst="rect">
            <a:avLst/>
          </a:prstGeom>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solidFill>
                  <a:prstClr val="black">
                    <a:tint val="75000"/>
                  </a:prstClr>
                </a:solidFill>
              </a:rPr>
              <a:pPr/>
              <a:t>‹#›</a:t>
            </a:fld>
            <a:endParaRPr lang="zh-TW" altLang="en-US">
              <a:solidFill>
                <a:prstClr val="black">
                  <a:tint val="75000"/>
                </a:prstClr>
              </a:solidFill>
            </a:endParaRPr>
          </a:p>
        </p:txBody>
      </p:sp>
      <p:pic>
        <p:nvPicPr>
          <p:cNvPr id="7" name="Picture 5"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403448" y="332656"/>
            <a:ext cx="2748600" cy="844104"/>
          </a:xfrm>
          <a:prstGeom prst="rect">
            <a:avLst/>
          </a:prstGeom>
          <a:noFill/>
          <a:ln w="9525">
            <a:noFill/>
            <a:miter lim="800000"/>
            <a:headEnd/>
            <a:tailEnd/>
          </a:ln>
        </p:spPr>
      </p:pic>
      <p:sp>
        <p:nvSpPr>
          <p:cNvPr id="8" name="矩形 7"/>
          <p:cNvSpPr/>
          <p:nvPr userDrawn="1"/>
        </p:nvSpPr>
        <p:spPr>
          <a:xfrm>
            <a:off x="0" y="1484784"/>
            <a:ext cx="9144000" cy="2136190"/>
          </a:xfrm>
          <a:prstGeom prst="rect">
            <a:avLst/>
          </a:prstGeom>
          <a:solidFill>
            <a:srgbClr val="679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 name="標題 1"/>
          <p:cNvSpPr>
            <a:spLocks noGrp="1"/>
          </p:cNvSpPr>
          <p:nvPr>
            <p:ph type="ctrTitle"/>
          </p:nvPr>
        </p:nvSpPr>
        <p:spPr>
          <a:xfrm>
            <a:off x="403448" y="1793887"/>
            <a:ext cx="5688632" cy="1470025"/>
          </a:xfrm>
        </p:spPr>
        <p:txBody>
          <a:bodyPr/>
          <a:lstStyle>
            <a:lvl1pPr algn="l">
              <a:defRPr b="1">
                <a:solidFill>
                  <a:schemeClr val="bg1"/>
                </a:solidFill>
              </a:defRPr>
            </a:lvl1pPr>
          </a:lstStyle>
          <a:p>
            <a:endParaRPr lang="zh-TW" altLang="en-US" dirty="0"/>
          </a:p>
        </p:txBody>
      </p:sp>
      <p:pic>
        <p:nvPicPr>
          <p:cNvPr id="9" name="圖片 8"/>
          <p:cNvPicPr>
            <a:picLocks noChangeAspect="1"/>
          </p:cNvPicPr>
          <p:nvPr userDrawn="1"/>
        </p:nvPicPr>
        <p:blipFill>
          <a:blip r:embed="rId3" cstate="email">
            <a:extLst>
              <a:ext uri="{28A0092B-C50C-407E-A947-70E740481C1C}">
                <a14:useLocalDpi xmlns:a14="http://schemas.microsoft.com/office/drawing/2010/main" xmlns=""/>
              </a:ext>
            </a:extLst>
          </a:blip>
          <a:stretch>
            <a:fillRect/>
          </a:stretch>
        </p:blipFill>
        <p:spPr>
          <a:xfrm>
            <a:off x="6345409" y="1581884"/>
            <a:ext cx="2700098" cy="1941991"/>
          </a:xfrm>
          <a:prstGeom prst="rect">
            <a:avLst/>
          </a:prstGeom>
        </p:spPr>
      </p:pic>
    </p:spTree>
    <p:extLst>
      <p:ext uri="{BB962C8B-B14F-4D97-AF65-F5344CB8AC3E}">
        <p14:creationId xmlns:p14="http://schemas.microsoft.com/office/powerpoint/2010/main" xmlns="" val="25740426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9_標題及物件">
    <p:spTree>
      <p:nvGrpSpPr>
        <p:cNvPr id="1" name=""/>
        <p:cNvGrpSpPr/>
        <p:nvPr/>
      </p:nvGrpSpPr>
      <p:grpSpPr>
        <a:xfrm>
          <a:off x="0" y="0"/>
          <a:ext cx="0" cy="0"/>
          <a:chOff x="0" y="0"/>
          <a:chExt cx="0" cy="0"/>
        </a:xfrm>
      </p:grpSpPr>
      <p:pic>
        <p:nvPicPr>
          <p:cNvPr id="8"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9"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10"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grpSp>
        <p:nvGrpSpPr>
          <p:cNvPr id="30" name="群組 29"/>
          <p:cNvGrpSpPr/>
          <p:nvPr userDrawn="1"/>
        </p:nvGrpSpPr>
        <p:grpSpPr>
          <a:xfrm>
            <a:off x="457200" y="1304764"/>
            <a:ext cx="8219256" cy="1008112"/>
            <a:chOff x="457200" y="1124744"/>
            <a:chExt cx="8219256" cy="1008112"/>
          </a:xfrm>
        </p:grpSpPr>
        <p:sp>
          <p:nvSpPr>
            <p:cNvPr id="5" name="矩形 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1" name="矩形 20"/>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sp>
        <p:nvSpPr>
          <p:cNvPr id="28" name="矩形 27"/>
          <p:cNvSpPr/>
          <p:nvPr userDrawn="1"/>
        </p:nvSpPr>
        <p:spPr>
          <a:xfrm>
            <a:off x="0" y="0"/>
            <a:ext cx="9144000" cy="980728"/>
          </a:xfrm>
          <a:prstGeom prst="rect">
            <a:avLst/>
          </a:prstGeom>
          <a:solidFill>
            <a:srgbClr val="679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nvGrpSpPr>
          <p:cNvPr id="37" name="群組 36"/>
          <p:cNvGrpSpPr/>
          <p:nvPr userDrawn="1"/>
        </p:nvGrpSpPr>
        <p:grpSpPr>
          <a:xfrm>
            <a:off x="457200" y="2708920"/>
            <a:ext cx="8219256" cy="1008112"/>
            <a:chOff x="457200" y="1124744"/>
            <a:chExt cx="8219256" cy="1008112"/>
          </a:xfrm>
        </p:grpSpPr>
        <p:sp>
          <p:nvSpPr>
            <p:cNvPr id="38" name="矩形 37"/>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39" name="矩形 38"/>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grpSp>
        <p:nvGrpSpPr>
          <p:cNvPr id="41" name="群組 40"/>
          <p:cNvGrpSpPr/>
          <p:nvPr userDrawn="1"/>
        </p:nvGrpSpPr>
        <p:grpSpPr>
          <a:xfrm>
            <a:off x="457200" y="4149080"/>
            <a:ext cx="8219256" cy="1008112"/>
            <a:chOff x="457200" y="1124744"/>
            <a:chExt cx="8219256" cy="1008112"/>
          </a:xfrm>
        </p:grpSpPr>
        <p:sp>
          <p:nvSpPr>
            <p:cNvPr id="42" name="矩形 41"/>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43" name="矩形 42"/>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sp>
        <p:nvSpPr>
          <p:cNvPr id="50" name="標題 1"/>
          <p:cNvSpPr txBox="1">
            <a:spLocks/>
          </p:cNvSpPr>
          <p:nvPr userDrawn="1"/>
        </p:nvSpPr>
        <p:spPr>
          <a:xfrm>
            <a:off x="457200" y="130325"/>
            <a:ext cx="8229600"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r>
              <a:rPr lang="zh-TW" altLang="en-US" dirty="0">
                <a:solidFill>
                  <a:prstClr val="white"/>
                </a:solidFill>
              </a:rPr>
              <a:t>簡報大綱</a:t>
            </a:r>
          </a:p>
        </p:txBody>
      </p:sp>
      <p:sp>
        <p:nvSpPr>
          <p:cNvPr id="59" name="標題 1"/>
          <p:cNvSpPr txBox="1">
            <a:spLocks/>
          </p:cNvSpPr>
          <p:nvPr userDrawn="1"/>
        </p:nvSpPr>
        <p:spPr>
          <a:xfrm>
            <a:off x="457200" y="4293097"/>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三</a:t>
            </a:r>
          </a:p>
        </p:txBody>
      </p:sp>
      <p:sp>
        <p:nvSpPr>
          <p:cNvPr id="60" name="標題 1"/>
          <p:cNvSpPr txBox="1">
            <a:spLocks/>
          </p:cNvSpPr>
          <p:nvPr userDrawn="1"/>
        </p:nvSpPr>
        <p:spPr>
          <a:xfrm>
            <a:off x="457200" y="2878336"/>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二</a:t>
            </a:r>
          </a:p>
        </p:txBody>
      </p:sp>
      <p:sp>
        <p:nvSpPr>
          <p:cNvPr id="61" name="標題 1"/>
          <p:cNvSpPr txBox="1">
            <a:spLocks/>
          </p:cNvSpPr>
          <p:nvPr userDrawn="1"/>
        </p:nvSpPr>
        <p:spPr>
          <a:xfrm>
            <a:off x="457200" y="1448780"/>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一</a:t>
            </a:r>
          </a:p>
        </p:txBody>
      </p:sp>
      <p:sp>
        <p:nvSpPr>
          <p:cNvPr id="20"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35693265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標題及物件">
    <p:spTree>
      <p:nvGrpSpPr>
        <p:cNvPr id="1" name=""/>
        <p:cNvGrpSpPr/>
        <p:nvPr/>
      </p:nvGrpSpPr>
      <p:grpSpPr>
        <a:xfrm>
          <a:off x="0" y="0"/>
          <a:ext cx="0" cy="0"/>
          <a:chOff x="0" y="0"/>
          <a:chExt cx="0" cy="0"/>
        </a:xfrm>
      </p:grpSpPr>
      <p:pic>
        <p:nvPicPr>
          <p:cNvPr id="8"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9"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10"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grpSp>
        <p:nvGrpSpPr>
          <p:cNvPr id="30" name="群組 29"/>
          <p:cNvGrpSpPr/>
          <p:nvPr userDrawn="1"/>
        </p:nvGrpSpPr>
        <p:grpSpPr>
          <a:xfrm>
            <a:off x="457200" y="1304764"/>
            <a:ext cx="8219256" cy="1008112"/>
            <a:chOff x="457200" y="1124744"/>
            <a:chExt cx="8219256" cy="1008112"/>
          </a:xfrm>
        </p:grpSpPr>
        <p:sp>
          <p:nvSpPr>
            <p:cNvPr id="5" name="矩形 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1" name="矩形 20"/>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sp>
        <p:nvSpPr>
          <p:cNvPr id="28" name="矩形 27"/>
          <p:cNvSpPr/>
          <p:nvPr userDrawn="1"/>
        </p:nvSpPr>
        <p:spPr>
          <a:xfrm>
            <a:off x="0" y="0"/>
            <a:ext cx="9144000" cy="980728"/>
          </a:xfrm>
          <a:prstGeom prst="rect">
            <a:avLst/>
          </a:prstGeom>
          <a:solidFill>
            <a:srgbClr val="679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nvGrpSpPr>
          <p:cNvPr id="37" name="群組 36"/>
          <p:cNvGrpSpPr/>
          <p:nvPr userDrawn="1"/>
        </p:nvGrpSpPr>
        <p:grpSpPr>
          <a:xfrm>
            <a:off x="457200" y="2636912"/>
            <a:ext cx="8219256" cy="1008112"/>
            <a:chOff x="457200" y="1124744"/>
            <a:chExt cx="8219256" cy="1008112"/>
          </a:xfrm>
        </p:grpSpPr>
        <p:sp>
          <p:nvSpPr>
            <p:cNvPr id="38" name="矩形 37"/>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39" name="矩形 38"/>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grpSp>
        <p:nvGrpSpPr>
          <p:cNvPr id="41" name="群組 40"/>
          <p:cNvGrpSpPr/>
          <p:nvPr userDrawn="1"/>
        </p:nvGrpSpPr>
        <p:grpSpPr>
          <a:xfrm>
            <a:off x="457200" y="3969060"/>
            <a:ext cx="8219256" cy="1008112"/>
            <a:chOff x="457200" y="1124744"/>
            <a:chExt cx="8219256" cy="1008112"/>
          </a:xfrm>
        </p:grpSpPr>
        <p:sp>
          <p:nvSpPr>
            <p:cNvPr id="42" name="矩形 41"/>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43" name="矩形 42"/>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grpSp>
        <p:nvGrpSpPr>
          <p:cNvPr id="44" name="群組 43"/>
          <p:cNvGrpSpPr/>
          <p:nvPr userDrawn="1"/>
        </p:nvGrpSpPr>
        <p:grpSpPr>
          <a:xfrm>
            <a:off x="457200" y="5301208"/>
            <a:ext cx="8219256" cy="1008112"/>
            <a:chOff x="457200" y="1124744"/>
            <a:chExt cx="8219256" cy="1008112"/>
          </a:xfrm>
        </p:grpSpPr>
        <p:sp>
          <p:nvSpPr>
            <p:cNvPr id="45" name="矩形 4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46" name="矩形 45"/>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sp>
        <p:nvSpPr>
          <p:cNvPr id="50" name="標題 1"/>
          <p:cNvSpPr txBox="1">
            <a:spLocks/>
          </p:cNvSpPr>
          <p:nvPr userDrawn="1"/>
        </p:nvSpPr>
        <p:spPr>
          <a:xfrm>
            <a:off x="457200" y="130325"/>
            <a:ext cx="8229600"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r>
              <a:rPr lang="zh-TW" altLang="en-US" dirty="0">
                <a:solidFill>
                  <a:prstClr val="white"/>
                </a:solidFill>
              </a:rPr>
              <a:t>簡報大綱</a:t>
            </a:r>
          </a:p>
        </p:txBody>
      </p:sp>
      <p:sp>
        <p:nvSpPr>
          <p:cNvPr id="58" name="標題 1"/>
          <p:cNvSpPr txBox="1">
            <a:spLocks/>
          </p:cNvSpPr>
          <p:nvPr userDrawn="1"/>
        </p:nvSpPr>
        <p:spPr>
          <a:xfrm>
            <a:off x="457200" y="5445224"/>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四</a:t>
            </a:r>
          </a:p>
        </p:txBody>
      </p:sp>
      <p:sp>
        <p:nvSpPr>
          <p:cNvPr id="59" name="標題 1"/>
          <p:cNvSpPr txBox="1">
            <a:spLocks/>
          </p:cNvSpPr>
          <p:nvPr userDrawn="1"/>
        </p:nvSpPr>
        <p:spPr>
          <a:xfrm>
            <a:off x="457200" y="4113076"/>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三</a:t>
            </a:r>
          </a:p>
        </p:txBody>
      </p:sp>
      <p:sp>
        <p:nvSpPr>
          <p:cNvPr id="60" name="標題 1"/>
          <p:cNvSpPr txBox="1">
            <a:spLocks/>
          </p:cNvSpPr>
          <p:nvPr userDrawn="1"/>
        </p:nvSpPr>
        <p:spPr>
          <a:xfrm>
            <a:off x="457200" y="2780928"/>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二</a:t>
            </a:r>
          </a:p>
        </p:txBody>
      </p:sp>
      <p:sp>
        <p:nvSpPr>
          <p:cNvPr id="61" name="標題 1"/>
          <p:cNvSpPr txBox="1">
            <a:spLocks/>
          </p:cNvSpPr>
          <p:nvPr userDrawn="1"/>
        </p:nvSpPr>
        <p:spPr>
          <a:xfrm>
            <a:off x="457200" y="1448780"/>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一</a:t>
            </a:r>
          </a:p>
        </p:txBody>
      </p:sp>
      <p:sp>
        <p:nvSpPr>
          <p:cNvPr id="24"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19599290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5_標題及物件">
    <p:spTree>
      <p:nvGrpSpPr>
        <p:cNvPr id="1" name=""/>
        <p:cNvGrpSpPr/>
        <p:nvPr/>
      </p:nvGrpSpPr>
      <p:grpSpPr>
        <a:xfrm>
          <a:off x="0" y="0"/>
          <a:ext cx="0" cy="0"/>
          <a:chOff x="0" y="0"/>
          <a:chExt cx="0" cy="0"/>
        </a:xfrm>
      </p:grpSpPr>
      <p:grpSp>
        <p:nvGrpSpPr>
          <p:cNvPr id="23" name="群組 22"/>
          <p:cNvGrpSpPr/>
          <p:nvPr userDrawn="1"/>
        </p:nvGrpSpPr>
        <p:grpSpPr>
          <a:xfrm>
            <a:off x="467544" y="5373215"/>
            <a:ext cx="8219256" cy="864095"/>
            <a:chOff x="457200" y="1124744"/>
            <a:chExt cx="8219256" cy="1008112"/>
          </a:xfrm>
        </p:grpSpPr>
        <p:sp>
          <p:nvSpPr>
            <p:cNvPr id="24" name="矩形 23"/>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5" name="矩形 24"/>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grpSp>
        <p:nvGrpSpPr>
          <p:cNvPr id="30" name="群組 29"/>
          <p:cNvGrpSpPr/>
          <p:nvPr userDrawn="1"/>
        </p:nvGrpSpPr>
        <p:grpSpPr>
          <a:xfrm>
            <a:off x="467544" y="1167949"/>
            <a:ext cx="8219256" cy="864095"/>
            <a:chOff x="457200" y="1124744"/>
            <a:chExt cx="8219256" cy="1008112"/>
          </a:xfrm>
        </p:grpSpPr>
        <p:sp>
          <p:nvSpPr>
            <p:cNvPr id="5" name="矩形 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1" name="矩形 20"/>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sp>
        <p:nvSpPr>
          <p:cNvPr id="28" name="矩形 27"/>
          <p:cNvSpPr/>
          <p:nvPr userDrawn="1"/>
        </p:nvSpPr>
        <p:spPr>
          <a:xfrm>
            <a:off x="0" y="0"/>
            <a:ext cx="9144000" cy="980728"/>
          </a:xfrm>
          <a:prstGeom prst="rect">
            <a:avLst/>
          </a:prstGeom>
          <a:solidFill>
            <a:srgbClr val="679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nvGrpSpPr>
          <p:cNvPr id="37" name="群組 36"/>
          <p:cNvGrpSpPr/>
          <p:nvPr userDrawn="1"/>
        </p:nvGrpSpPr>
        <p:grpSpPr>
          <a:xfrm>
            <a:off x="467544" y="2219265"/>
            <a:ext cx="8219256" cy="864095"/>
            <a:chOff x="457200" y="1124744"/>
            <a:chExt cx="8219256" cy="1008112"/>
          </a:xfrm>
        </p:grpSpPr>
        <p:sp>
          <p:nvSpPr>
            <p:cNvPr id="38" name="矩形 37"/>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39" name="矩形 38"/>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grpSp>
        <p:nvGrpSpPr>
          <p:cNvPr id="41" name="群組 40"/>
          <p:cNvGrpSpPr/>
          <p:nvPr userDrawn="1"/>
        </p:nvGrpSpPr>
        <p:grpSpPr>
          <a:xfrm>
            <a:off x="467544" y="3270581"/>
            <a:ext cx="8219256" cy="864095"/>
            <a:chOff x="457200" y="1124744"/>
            <a:chExt cx="8219256" cy="1008112"/>
          </a:xfrm>
        </p:grpSpPr>
        <p:sp>
          <p:nvSpPr>
            <p:cNvPr id="42" name="矩形 41"/>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43" name="矩形 42"/>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grpSp>
        <p:nvGrpSpPr>
          <p:cNvPr id="44" name="群組 43"/>
          <p:cNvGrpSpPr/>
          <p:nvPr userDrawn="1"/>
        </p:nvGrpSpPr>
        <p:grpSpPr>
          <a:xfrm>
            <a:off x="467544" y="4321897"/>
            <a:ext cx="8219256" cy="864095"/>
            <a:chOff x="457200" y="1124744"/>
            <a:chExt cx="8219256" cy="1008112"/>
          </a:xfrm>
        </p:grpSpPr>
        <p:sp>
          <p:nvSpPr>
            <p:cNvPr id="45" name="矩形 4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46" name="矩形 45"/>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sp>
        <p:nvSpPr>
          <p:cNvPr id="50" name="標題 1"/>
          <p:cNvSpPr txBox="1">
            <a:spLocks/>
          </p:cNvSpPr>
          <p:nvPr userDrawn="1"/>
        </p:nvSpPr>
        <p:spPr>
          <a:xfrm>
            <a:off x="457200" y="130325"/>
            <a:ext cx="8229600"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r>
              <a:rPr lang="zh-TW" altLang="en-US" dirty="0">
                <a:solidFill>
                  <a:prstClr val="white"/>
                </a:solidFill>
              </a:rPr>
              <a:t>簡報大綱</a:t>
            </a:r>
          </a:p>
        </p:txBody>
      </p:sp>
      <p:sp>
        <p:nvSpPr>
          <p:cNvPr id="58" name="標題 1"/>
          <p:cNvSpPr txBox="1">
            <a:spLocks/>
          </p:cNvSpPr>
          <p:nvPr userDrawn="1"/>
        </p:nvSpPr>
        <p:spPr>
          <a:xfrm>
            <a:off x="457200" y="5446578"/>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五</a:t>
            </a:r>
          </a:p>
        </p:txBody>
      </p:sp>
      <p:sp>
        <p:nvSpPr>
          <p:cNvPr id="59" name="標題 1"/>
          <p:cNvSpPr txBox="1">
            <a:spLocks/>
          </p:cNvSpPr>
          <p:nvPr userDrawn="1"/>
        </p:nvSpPr>
        <p:spPr>
          <a:xfrm>
            <a:off x="467544" y="3342588"/>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三</a:t>
            </a:r>
          </a:p>
        </p:txBody>
      </p:sp>
      <p:sp>
        <p:nvSpPr>
          <p:cNvPr id="60" name="標題 1"/>
          <p:cNvSpPr txBox="1">
            <a:spLocks/>
          </p:cNvSpPr>
          <p:nvPr userDrawn="1"/>
        </p:nvSpPr>
        <p:spPr>
          <a:xfrm>
            <a:off x="467544" y="2291272"/>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二</a:t>
            </a:r>
          </a:p>
        </p:txBody>
      </p:sp>
      <p:sp>
        <p:nvSpPr>
          <p:cNvPr id="61" name="標題 1"/>
          <p:cNvSpPr txBox="1">
            <a:spLocks/>
          </p:cNvSpPr>
          <p:nvPr userDrawn="1"/>
        </p:nvSpPr>
        <p:spPr>
          <a:xfrm>
            <a:off x="457200" y="1239956"/>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一</a:t>
            </a:r>
          </a:p>
        </p:txBody>
      </p:sp>
      <p:sp>
        <p:nvSpPr>
          <p:cNvPr id="32" name="標題 1"/>
          <p:cNvSpPr txBox="1">
            <a:spLocks/>
          </p:cNvSpPr>
          <p:nvPr userDrawn="1"/>
        </p:nvSpPr>
        <p:spPr>
          <a:xfrm>
            <a:off x="467544" y="4393904"/>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四</a:t>
            </a:r>
          </a:p>
        </p:txBody>
      </p:sp>
      <p:pic>
        <p:nvPicPr>
          <p:cNvPr id="27"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29"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31"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sp>
        <p:nvSpPr>
          <p:cNvPr id="33"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31357680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0_標題及物件">
    <p:spTree>
      <p:nvGrpSpPr>
        <p:cNvPr id="1" name=""/>
        <p:cNvGrpSpPr/>
        <p:nvPr/>
      </p:nvGrpSpPr>
      <p:grpSpPr>
        <a:xfrm>
          <a:off x="0" y="0"/>
          <a:ext cx="0" cy="0"/>
          <a:chOff x="0" y="0"/>
          <a:chExt cx="0" cy="0"/>
        </a:xfrm>
      </p:grpSpPr>
      <p:sp>
        <p:nvSpPr>
          <p:cNvPr id="28" name="矩形 27"/>
          <p:cNvSpPr/>
          <p:nvPr userDrawn="1"/>
        </p:nvSpPr>
        <p:spPr>
          <a:xfrm>
            <a:off x="0" y="0"/>
            <a:ext cx="9144000" cy="980728"/>
          </a:xfrm>
          <a:prstGeom prst="rect">
            <a:avLst/>
          </a:prstGeom>
          <a:solidFill>
            <a:srgbClr val="679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50" name="標題 1"/>
          <p:cNvSpPr txBox="1">
            <a:spLocks/>
          </p:cNvSpPr>
          <p:nvPr userDrawn="1"/>
        </p:nvSpPr>
        <p:spPr>
          <a:xfrm>
            <a:off x="457200" y="130325"/>
            <a:ext cx="8229600"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r>
              <a:rPr lang="zh-TW" altLang="en-US" dirty="0">
                <a:solidFill>
                  <a:prstClr val="white"/>
                </a:solidFill>
              </a:rPr>
              <a:t>簡報大綱</a:t>
            </a:r>
          </a:p>
        </p:txBody>
      </p:sp>
      <p:pic>
        <p:nvPicPr>
          <p:cNvPr id="27"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29"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31"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grpSp>
        <p:nvGrpSpPr>
          <p:cNvPr id="3" name="群組 2"/>
          <p:cNvGrpSpPr/>
          <p:nvPr userDrawn="1"/>
        </p:nvGrpSpPr>
        <p:grpSpPr>
          <a:xfrm>
            <a:off x="457200" y="1124744"/>
            <a:ext cx="8229600" cy="5290839"/>
            <a:chOff x="457200" y="1133103"/>
            <a:chExt cx="8229600" cy="4313561"/>
          </a:xfrm>
        </p:grpSpPr>
        <p:grpSp>
          <p:nvGrpSpPr>
            <p:cNvPr id="23" name="群組 22"/>
            <p:cNvGrpSpPr/>
            <p:nvPr userDrawn="1"/>
          </p:nvGrpSpPr>
          <p:grpSpPr>
            <a:xfrm>
              <a:off x="457200" y="4050000"/>
              <a:ext cx="8219256" cy="648073"/>
              <a:chOff x="457200" y="1124744"/>
              <a:chExt cx="8219256" cy="1008112"/>
            </a:xfrm>
          </p:grpSpPr>
          <p:sp>
            <p:nvSpPr>
              <p:cNvPr id="24" name="矩形 23"/>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5" name="矩形 24"/>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grpSp>
          <p:nvGrpSpPr>
            <p:cNvPr id="30" name="群組 29"/>
            <p:cNvGrpSpPr/>
            <p:nvPr userDrawn="1"/>
          </p:nvGrpSpPr>
          <p:grpSpPr>
            <a:xfrm>
              <a:off x="467544" y="1170000"/>
              <a:ext cx="8219256" cy="648073"/>
              <a:chOff x="457200" y="1124744"/>
              <a:chExt cx="8219256" cy="1008112"/>
            </a:xfrm>
          </p:grpSpPr>
          <p:sp>
            <p:nvSpPr>
              <p:cNvPr id="5" name="矩形 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1" name="矩形 20"/>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grpSp>
          <p:nvGrpSpPr>
            <p:cNvPr id="37" name="群組 36"/>
            <p:cNvGrpSpPr/>
            <p:nvPr userDrawn="1"/>
          </p:nvGrpSpPr>
          <p:grpSpPr>
            <a:xfrm>
              <a:off x="467544" y="1890000"/>
              <a:ext cx="8219256" cy="648000"/>
              <a:chOff x="457200" y="1124744"/>
              <a:chExt cx="8219256" cy="1008112"/>
            </a:xfrm>
          </p:grpSpPr>
          <p:sp>
            <p:nvSpPr>
              <p:cNvPr id="38" name="矩形 37"/>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39" name="矩形 38"/>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grpSp>
          <p:nvGrpSpPr>
            <p:cNvPr id="41" name="群組 40"/>
            <p:cNvGrpSpPr/>
            <p:nvPr userDrawn="1"/>
          </p:nvGrpSpPr>
          <p:grpSpPr>
            <a:xfrm>
              <a:off x="467544" y="2610000"/>
              <a:ext cx="8219256" cy="648073"/>
              <a:chOff x="457200" y="1124744"/>
              <a:chExt cx="8219256" cy="1008112"/>
            </a:xfrm>
          </p:grpSpPr>
          <p:sp>
            <p:nvSpPr>
              <p:cNvPr id="42" name="矩形 41"/>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43" name="矩形 42"/>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grpSp>
          <p:nvGrpSpPr>
            <p:cNvPr id="44" name="群組 43"/>
            <p:cNvGrpSpPr/>
            <p:nvPr userDrawn="1"/>
          </p:nvGrpSpPr>
          <p:grpSpPr>
            <a:xfrm>
              <a:off x="457200" y="3330000"/>
              <a:ext cx="8219256" cy="648073"/>
              <a:chOff x="457200" y="1124744"/>
              <a:chExt cx="8219256" cy="1008112"/>
            </a:xfrm>
          </p:grpSpPr>
          <p:sp>
            <p:nvSpPr>
              <p:cNvPr id="45" name="矩形 4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46" name="矩形 45"/>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sp>
          <p:nvSpPr>
            <p:cNvPr id="58" name="標題 1"/>
            <p:cNvSpPr txBox="1">
              <a:spLocks/>
            </p:cNvSpPr>
            <p:nvPr userDrawn="1"/>
          </p:nvSpPr>
          <p:spPr>
            <a:xfrm>
              <a:off x="467544" y="4047217"/>
              <a:ext cx="1008112" cy="720079"/>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五</a:t>
              </a:r>
            </a:p>
          </p:txBody>
        </p:sp>
        <p:sp>
          <p:nvSpPr>
            <p:cNvPr id="59" name="標題 1"/>
            <p:cNvSpPr txBox="1">
              <a:spLocks/>
            </p:cNvSpPr>
            <p:nvPr userDrawn="1"/>
          </p:nvSpPr>
          <p:spPr>
            <a:xfrm>
              <a:off x="457200" y="2608097"/>
              <a:ext cx="1008112" cy="720079"/>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三</a:t>
              </a:r>
            </a:p>
          </p:txBody>
        </p:sp>
        <p:sp>
          <p:nvSpPr>
            <p:cNvPr id="60" name="標題 1"/>
            <p:cNvSpPr txBox="1">
              <a:spLocks/>
            </p:cNvSpPr>
            <p:nvPr userDrawn="1"/>
          </p:nvSpPr>
          <p:spPr>
            <a:xfrm>
              <a:off x="467544" y="1859109"/>
              <a:ext cx="1008112" cy="720079"/>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二</a:t>
              </a:r>
            </a:p>
          </p:txBody>
        </p:sp>
        <p:sp>
          <p:nvSpPr>
            <p:cNvPr id="61" name="標題 1"/>
            <p:cNvSpPr txBox="1">
              <a:spLocks/>
            </p:cNvSpPr>
            <p:nvPr userDrawn="1"/>
          </p:nvSpPr>
          <p:spPr>
            <a:xfrm>
              <a:off x="457200" y="1133103"/>
              <a:ext cx="1008112" cy="720079"/>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一</a:t>
              </a:r>
            </a:p>
          </p:txBody>
        </p:sp>
        <p:sp>
          <p:nvSpPr>
            <p:cNvPr id="32" name="標題 1"/>
            <p:cNvSpPr txBox="1">
              <a:spLocks/>
            </p:cNvSpPr>
            <p:nvPr userDrawn="1"/>
          </p:nvSpPr>
          <p:spPr>
            <a:xfrm>
              <a:off x="467544" y="3315513"/>
              <a:ext cx="1008112" cy="720079"/>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四</a:t>
              </a:r>
            </a:p>
          </p:txBody>
        </p:sp>
        <p:grpSp>
          <p:nvGrpSpPr>
            <p:cNvPr id="33" name="群組 32"/>
            <p:cNvGrpSpPr/>
            <p:nvPr userDrawn="1"/>
          </p:nvGrpSpPr>
          <p:grpSpPr>
            <a:xfrm>
              <a:off x="457200" y="4770000"/>
              <a:ext cx="8219256" cy="648073"/>
              <a:chOff x="457200" y="1124744"/>
              <a:chExt cx="8219256" cy="1008112"/>
            </a:xfrm>
          </p:grpSpPr>
          <p:sp>
            <p:nvSpPr>
              <p:cNvPr id="34" name="矩形 33"/>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35" name="矩形 34"/>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sp>
          <p:nvSpPr>
            <p:cNvPr id="36" name="標題 1"/>
            <p:cNvSpPr txBox="1">
              <a:spLocks/>
            </p:cNvSpPr>
            <p:nvPr userDrawn="1"/>
          </p:nvSpPr>
          <p:spPr>
            <a:xfrm>
              <a:off x="457200" y="4726585"/>
              <a:ext cx="1008112" cy="720079"/>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六</a:t>
              </a:r>
            </a:p>
          </p:txBody>
        </p:sp>
      </p:grpSp>
      <p:sp>
        <p:nvSpPr>
          <p:cNvPr id="40"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416002427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7" name="矩形 6"/>
          <p:cNvSpPr/>
          <p:nvPr userDrawn="1"/>
        </p:nvSpPr>
        <p:spPr>
          <a:xfrm>
            <a:off x="0" y="4386370"/>
            <a:ext cx="9144000" cy="14127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 name="標題 1"/>
          <p:cNvSpPr>
            <a:spLocks noGrp="1"/>
          </p:cNvSpPr>
          <p:nvPr>
            <p:ph type="title"/>
          </p:nvPr>
        </p:nvSpPr>
        <p:spPr>
          <a:xfrm>
            <a:off x="722313" y="4406900"/>
            <a:ext cx="7772400" cy="1362075"/>
          </a:xfrm>
        </p:spPr>
        <p:txBody>
          <a:bodyPr anchor="ctr"/>
          <a:lstStyle>
            <a:lvl1pPr algn="r">
              <a:defRPr sz="4000" b="1" cap="all"/>
            </a:lvl1pPr>
          </a:lstStyle>
          <a:p>
            <a:r>
              <a:rPr lang="zh-TW" altLang="en-US" dirty="0"/>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lgn="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sp>
        <p:nvSpPr>
          <p:cNvPr id="10"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31316644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black"/>
              </a:solidFill>
            </a:endParaRPr>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p:nvPr>
        </p:nvSpPr>
        <p:spPr>
          <a:xfrm>
            <a:off x="457200" y="1124744"/>
            <a:ext cx="8229600" cy="511256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sp>
        <p:nvSpPr>
          <p:cNvPr id="10"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29815500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兩項物件">
    <p:spTree>
      <p:nvGrpSpPr>
        <p:cNvPr id="1" name=""/>
        <p:cNvGrpSpPr/>
        <p:nvPr/>
      </p:nvGrpSpPr>
      <p:grpSpPr>
        <a:xfrm>
          <a:off x="0" y="0"/>
          <a:ext cx="0" cy="0"/>
          <a:chOff x="0" y="0"/>
          <a:chExt cx="0" cy="0"/>
        </a:xfrm>
      </p:grpSpPr>
      <p:sp>
        <p:nvSpPr>
          <p:cNvPr id="8" name="矩形 7"/>
          <p:cNvSpPr/>
          <p:nvPr userDrawn="1"/>
        </p:nvSpPr>
        <p:spPr>
          <a:xfrm>
            <a:off x="0" y="0"/>
            <a:ext cx="9144000" cy="9807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black"/>
              </a:solidFill>
            </a:endParaRPr>
          </a:p>
        </p:txBody>
      </p:sp>
      <p:sp>
        <p:nvSpPr>
          <p:cNvPr id="3" name="內容版面配置區 2"/>
          <p:cNvSpPr>
            <a:spLocks noGrp="1"/>
          </p:cNvSpPr>
          <p:nvPr>
            <p:ph sz="half" idx="1"/>
          </p:nvPr>
        </p:nvSpPr>
        <p:spPr>
          <a:xfrm>
            <a:off x="457200" y="1124744"/>
            <a:ext cx="4038600" cy="50014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124744"/>
            <a:ext cx="4038600" cy="50014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9"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pic>
        <p:nvPicPr>
          <p:cNvPr id="12"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3"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14"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sp>
        <p:nvSpPr>
          <p:cNvPr id="15"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257979505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sp>
        <p:nvSpPr>
          <p:cNvPr id="9"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24605042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3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p:nvPr>
        </p:nvSpPr>
        <p:spPr>
          <a:xfrm>
            <a:off x="457200" y="1124744"/>
            <a:ext cx="8229600" cy="511256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a:xfrm>
            <a:off x="457200" y="6434493"/>
            <a:ext cx="2133600" cy="365125"/>
          </a:xfrm>
          <a:prstGeom prst="rect">
            <a:avLst/>
          </a:prstGeom>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solidFill>
                  <a:prstClr val="black">
                    <a:tint val="75000"/>
                  </a:prstClr>
                </a:solidFill>
              </a:rPr>
              <a:pPr/>
              <a:t>‹#›</a:t>
            </a:fld>
            <a:endParaRPr lang="zh-TW" altLang="en-US" dirty="0">
              <a:solidFill>
                <a:prstClr val="black">
                  <a:tint val="75000"/>
                </a:prstClr>
              </a:solidFill>
            </a:endParaRPr>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spTree>
    <p:extLst>
      <p:ext uri="{BB962C8B-B14F-4D97-AF65-F5344CB8AC3E}">
        <p14:creationId xmlns:p14="http://schemas.microsoft.com/office/powerpoint/2010/main" xmlns="" val="313617878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6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4" name="日期版面配置區 3"/>
          <p:cNvSpPr>
            <a:spLocks noGrp="1"/>
          </p:cNvSpPr>
          <p:nvPr>
            <p:ph type="dt" sz="half" idx="10"/>
          </p:nvPr>
        </p:nvSpPr>
        <p:spPr>
          <a:xfrm>
            <a:off x="457200" y="6434493"/>
            <a:ext cx="2133600" cy="365125"/>
          </a:xfrm>
          <a:prstGeom prst="rect">
            <a:avLst/>
          </a:prstGeom>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solidFill>
                  <a:prstClr val="black">
                    <a:tint val="75000"/>
                  </a:prstClr>
                </a:solidFill>
              </a:rPr>
              <a:pPr/>
              <a:t>‹#›</a:t>
            </a:fld>
            <a:endParaRPr lang="zh-TW" altLang="en-US" dirty="0">
              <a:solidFill>
                <a:prstClr val="black">
                  <a:tint val="75000"/>
                </a:prstClr>
              </a:solidFill>
            </a:endParaRPr>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spTree>
    <p:extLst>
      <p:ext uri="{BB962C8B-B14F-4D97-AF65-F5344CB8AC3E}">
        <p14:creationId xmlns:p14="http://schemas.microsoft.com/office/powerpoint/2010/main" xmlns="" val="26445049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7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p:nvPr>
        </p:nvSpPr>
        <p:spPr>
          <a:xfrm>
            <a:off x="457200" y="1124744"/>
            <a:ext cx="8229600" cy="511256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a:xfrm>
            <a:off x="457200" y="6434493"/>
            <a:ext cx="2133600" cy="365125"/>
          </a:xfrm>
          <a:prstGeom prst="rect">
            <a:avLst/>
          </a:prstGeom>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solidFill>
                  <a:prstClr val="black">
                    <a:tint val="75000"/>
                  </a:prstClr>
                </a:solidFill>
              </a:rPr>
              <a:pPr/>
              <a:t>‹#›</a:t>
            </a:fld>
            <a:endParaRPr lang="zh-TW" altLang="en-US" dirty="0">
              <a:solidFill>
                <a:prstClr val="black">
                  <a:tint val="75000"/>
                </a:prstClr>
              </a:solidFill>
            </a:endParaRPr>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spTree>
    <p:extLst>
      <p:ext uri="{BB962C8B-B14F-4D97-AF65-F5344CB8AC3E}">
        <p14:creationId xmlns:p14="http://schemas.microsoft.com/office/powerpoint/2010/main" xmlns="" val="201722583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8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4" name="日期版面配置區 3"/>
          <p:cNvSpPr>
            <a:spLocks noGrp="1"/>
          </p:cNvSpPr>
          <p:nvPr>
            <p:ph type="dt" sz="half" idx="10"/>
          </p:nvPr>
        </p:nvSpPr>
        <p:spPr>
          <a:xfrm>
            <a:off x="457200" y="6434493"/>
            <a:ext cx="2133600" cy="365125"/>
          </a:xfrm>
          <a:prstGeom prst="rect">
            <a:avLst/>
          </a:prstGeom>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solidFill>
                  <a:prstClr val="black">
                    <a:tint val="75000"/>
                  </a:prstClr>
                </a:solidFill>
              </a:rPr>
              <a:pPr/>
              <a:t>‹#›</a:t>
            </a:fld>
            <a:endParaRPr lang="zh-TW" altLang="en-US" dirty="0">
              <a:solidFill>
                <a:prstClr val="black">
                  <a:tint val="75000"/>
                </a:prstClr>
              </a:solidFill>
            </a:endParaRPr>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spTree>
    <p:extLst>
      <p:ext uri="{BB962C8B-B14F-4D97-AF65-F5344CB8AC3E}">
        <p14:creationId xmlns:p14="http://schemas.microsoft.com/office/powerpoint/2010/main" xmlns="" val="316595094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4_標題及物件">
    <p:spTree>
      <p:nvGrpSpPr>
        <p:cNvPr id="1" name=""/>
        <p:cNvGrpSpPr/>
        <p:nvPr/>
      </p:nvGrpSpPr>
      <p:grpSpPr>
        <a:xfrm>
          <a:off x="0" y="0"/>
          <a:ext cx="0" cy="0"/>
          <a:chOff x="0" y="0"/>
          <a:chExt cx="0" cy="0"/>
        </a:xfrm>
      </p:grpSpPr>
      <p:sp>
        <p:nvSpPr>
          <p:cNvPr id="4" name="日期版面配置區 3"/>
          <p:cNvSpPr>
            <a:spLocks noGrp="1"/>
          </p:cNvSpPr>
          <p:nvPr>
            <p:ph type="dt" sz="half" idx="10"/>
          </p:nvPr>
        </p:nvSpPr>
        <p:spPr>
          <a:xfrm>
            <a:off x="457200" y="6434493"/>
            <a:ext cx="2133600" cy="365125"/>
          </a:xfrm>
          <a:prstGeom prst="rect">
            <a:avLst/>
          </a:prstGeom>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solidFill>
                  <a:prstClr val="black">
                    <a:tint val="75000"/>
                  </a:prstClr>
                </a:solidFill>
              </a:rPr>
              <a:pPr/>
              <a:t>‹#›</a:t>
            </a:fld>
            <a:endParaRPr lang="zh-TW" altLang="en-US" dirty="0">
              <a:solidFill>
                <a:prstClr val="black">
                  <a:tint val="75000"/>
                </a:prstClr>
              </a:solidFill>
            </a:endParaRPr>
          </a:p>
        </p:txBody>
      </p:sp>
      <p:pic>
        <p:nvPicPr>
          <p:cNvPr id="7"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1"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12"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spTree>
    <p:extLst>
      <p:ext uri="{BB962C8B-B14F-4D97-AF65-F5344CB8AC3E}">
        <p14:creationId xmlns:p14="http://schemas.microsoft.com/office/powerpoint/2010/main" xmlns="" val="135905355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自訂版面配置">
    <p:spTree>
      <p:nvGrpSpPr>
        <p:cNvPr id="1" name=""/>
        <p:cNvGrpSpPr/>
        <p:nvPr/>
      </p:nvGrpSpPr>
      <p:grpSpPr>
        <a:xfrm>
          <a:off x="0" y="0"/>
          <a:ext cx="0" cy="0"/>
          <a:chOff x="0" y="0"/>
          <a:chExt cx="0" cy="0"/>
        </a:xfrm>
      </p:grpSpPr>
      <p:pic>
        <p:nvPicPr>
          <p:cNvPr id="6" name="Picture 5"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2513722" y="2780928"/>
            <a:ext cx="4220548" cy="1296144"/>
          </a:xfrm>
          <a:prstGeom prst="rect">
            <a:avLst/>
          </a:prstGeom>
          <a:noFill/>
          <a:ln w="9525">
            <a:noFill/>
            <a:miter lim="800000"/>
            <a:headEnd/>
            <a:tailEnd/>
          </a:ln>
        </p:spPr>
      </p:pic>
    </p:spTree>
    <p:extLst>
      <p:ext uri="{BB962C8B-B14F-4D97-AF65-F5344CB8AC3E}">
        <p14:creationId xmlns:p14="http://schemas.microsoft.com/office/powerpoint/2010/main" xmlns="" val="15428346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a:xfrm>
            <a:off x="457200" y="6356350"/>
            <a:ext cx="2133600" cy="365125"/>
          </a:xfrm>
          <a:prstGeom prst="rect">
            <a:avLst/>
          </a:prstGeom>
        </p:spPr>
        <p:txBody>
          <a:bodyPr/>
          <a:lstStyle/>
          <a:p>
            <a:endParaRPr lang="zh-TW" altLang="en-US">
              <a:solidFill>
                <a:prstClr val="black">
                  <a:tint val="75000"/>
                </a:prstClr>
              </a:solidFill>
            </a:endParaRPr>
          </a:p>
        </p:txBody>
      </p:sp>
      <p:sp>
        <p:nvSpPr>
          <p:cNvPr id="6" name="頁尾版面配置區 5"/>
          <p:cNvSpPr>
            <a:spLocks noGrp="1"/>
          </p:cNvSpPr>
          <p:nvPr>
            <p:ph type="ftr" sz="quarter" idx="11"/>
          </p:nvPr>
        </p:nvSpPr>
        <p:spPr>
          <a:xfrm>
            <a:off x="3124200" y="6356350"/>
            <a:ext cx="2895600" cy="365125"/>
          </a:xfrm>
          <a:prstGeom prst="rect">
            <a:avLst/>
          </a:prstGeom>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xmlns="" val="22245775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a:xfrm>
            <a:off x="457200" y="6356350"/>
            <a:ext cx="2133600" cy="365125"/>
          </a:xfrm>
          <a:prstGeom prst="rect">
            <a:avLst/>
          </a:prstGeom>
        </p:spPr>
        <p:txBody>
          <a:bodyPr/>
          <a:lstStyle/>
          <a:p>
            <a:endParaRPr lang="zh-TW" altLang="en-US">
              <a:solidFill>
                <a:prstClr val="black">
                  <a:tint val="75000"/>
                </a:prstClr>
              </a:solidFill>
            </a:endParaRPr>
          </a:p>
        </p:txBody>
      </p:sp>
      <p:sp>
        <p:nvSpPr>
          <p:cNvPr id="8" name="頁尾版面配置區 7"/>
          <p:cNvSpPr>
            <a:spLocks noGrp="1"/>
          </p:cNvSpPr>
          <p:nvPr>
            <p:ph type="ftr" sz="quarter" idx="11"/>
          </p:nvPr>
        </p:nvSpPr>
        <p:spPr>
          <a:xfrm>
            <a:off x="3124200" y="6356350"/>
            <a:ext cx="2895600" cy="365125"/>
          </a:xfrm>
          <a:prstGeom prst="rect">
            <a:avLst/>
          </a:prstGeom>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xmlns="" val="107956188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a:xfrm>
            <a:off x="457200" y="6356350"/>
            <a:ext cx="2133600" cy="365125"/>
          </a:xfrm>
          <a:prstGeom prst="rect">
            <a:avLst/>
          </a:prstGeom>
        </p:spPr>
        <p:txBody>
          <a:bodyPr/>
          <a:lstStyle/>
          <a:p>
            <a:endParaRPr lang="zh-TW" altLang="en-US">
              <a:solidFill>
                <a:prstClr val="black">
                  <a:tint val="75000"/>
                </a:prstClr>
              </a:solidFill>
            </a:endParaRPr>
          </a:p>
        </p:txBody>
      </p:sp>
      <p:sp>
        <p:nvSpPr>
          <p:cNvPr id="6" name="頁尾版面配置區 5"/>
          <p:cNvSpPr>
            <a:spLocks noGrp="1"/>
          </p:cNvSpPr>
          <p:nvPr>
            <p:ph type="ftr" sz="quarter" idx="11"/>
          </p:nvPr>
        </p:nvSpPr>
        <p:spPr>
          <a:xfrm>
            <a:off x="3124200" y="6356350"/>
            <a:ext cx="2895600" cy="365125"/>
          </a:xfrm>
          <a:prstGeom prst="rect">
            <a:avLst/>
          </a:prstGeom>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xmlns="" val="310375495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a:xfrm>
            <a:off x="457200" y="6356350"/>
            <a:ext cx="2133600" cy="365125"/>
          </a:xfrm>
          <a:prstGeom prst="rect">
            <a:avLst/>
          </a:prstGeom>
        </p:spPr>
        <p:txBody>
          <a:bodyPr/>
          <a:lstStyle/>
          <a:p>
            <a:endParaRPr lang="zh-TW" altLang="en-US">
              <a:solidFill>
                <a:prstClr val="black">
                  <a:tint val="75000"/>
                </a:prstClr>
              </a:solidFill>
            </a:endParaRPr>
          </a:p>
        </p:txBody>
      </p:sp>
      <p:sp>
        <p:nvSpPr>
          <p:cNvPr id="6" name="頁尾版面配置區 5"/>
          <p:cNvSpPr>
            <a:spLocks noGrp="1"/>
          </p:cNvSpPr>
          <p:nvPr>
            <p:ph type="ftr" sz="quarter" idx="11"/>
          </p:nvPr>
        </p:nvSpPr>
        <p:spPr>
          <a:xfrm>
            <a:off x="3124200" y="6356350"/>
            <a:ext cx="2895600" cy="365125"/>
          </a:xfrm>
          <a:prstGeom prst="rect">
            <a:avLst/>
          </a:prstGeom>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xmlns="" val="180720215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a:xfrm>
            <a:off x="457200" y="6356350"/>
            <a:ext cx="2133600" cy="365125"/>
          </a:xfrm>
          <a:prstGeom prst="rect">
            <a:avLst/>
          </a:prstGeom>
        </p:spPr>
        <p:txBody>
          <a:bodyPr/>
          <a:lstStyle/>
          <a:p>
            <a:endParaRPr lang="zh-TW" altLang="en-US">
              <a:solidFill>
                <a:prstClr val="black">
                  <a:tint val="75000"/>
                </a:prstClr>
              </a:solidFill>
            </a:endParaRPr>
          </a:p>
        </p:txBody>
      </p:sp>
      <p:sp>
        <p:nvSpPr>
          <p:cNvPr id="5" name="頁尾版面配置區 4"/>
          <p:cNvSpPr>
            <a:spLocks noGrp="1"/>
          </p:cNvSpPr>
          <p:nvPr>
            <p:ph type="ftr" sz="quarter" idx="11"/>
          </p:nvPr>
        </p:nvSpPr>
        <p:spPr>
          <a:xfrm>
            <a:off x="3124200" y="6356350"/>
            <a:ext cx="2895600" cy="365125"/>
          </a:xfrm>
          <a:prstGeom prst="rect">
            <a:avLst/>
          </a:prstGeom>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xmlns="" val="247676017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a:xfrm>
            <a:off x="457200" y="6356350"/>
            <a:ext cx="2133600" cy="365125"/>
          </a:xfrm>
          <a:prstGeom prst="rect">
            <a:avLst/>
          </a:prstGeom>
        </p:spPr>
        <p:txBody>
          <a:bodyPr/>
          <a:lstStyle/>
          <a:p>
            <a:endParaRPr lang="zh-TW" altLang="en-US">
              <a:solidFill>
                <a:prstClr val="black">
                  <a:tint val="75000"/>
                </a:prstClr>
              </a:solidFill>
            </a:endParaRPr>
          </a:p>
        </p:txBody>
      </p:sp>
      <p:sp>
        <p:nvSpPr>
          <p:cNvPr id="5" name="頁尾版面配置區 4"/>
          <p:cNvSpPr>
            <a:spLocks noGrp="1"/>
          </p:cNvSpPr>
          <p:nvPr>
            <p:ph type="ftr" sz="quarter" idx="11"/>
          </p:nvPr>
        </p:nvSpPr>
        <p:spPr>
          <a:xfrm>
            <a:off x="3124200" y="6356350"/>
            <a:ext cx="2895600" cy="365125"/>
          </a:xfrm>
          <a:prstGeom prst="rect">
            <a:avLst/>
          </a:prstGeom>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xmlns="" val="41699179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slideLayout" Target="../slideLayouts/slideLayout38.xml"/><Relationship Id="rId3" Type="http://schemas.openxmlformats.org/officeDocument/2006/relationships/slideLayout" Target="../slideLayouts/slideLayout23.xml"/><Relationship Id="rId21" Type="http://schemas.openxmlformats.org/officeDocument/2006/relationships/slideLayout" Target="../slideLayouts/slideLayout41.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20" Type="http://schemas.openxmlformats.org/officeDocument/2006/relationships/slideLayout" Target="../slideLayouts/slideLayout40.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10" Type="http://schemas.openxmlformats.org/officeDocument/2006/relationships/slideLayout" Target="../slideLayouts/slideLayout30.xml"/><Relationship Id="rId19" Type="http://schemas.openxmlformats.org/officeDocument/2006/relationships/slideLayout" Target="../slideLayouts/slideLayout39.xml"/><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 Id="rId2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投影片編號版面配置區 5"/>
          <p:cNvSpPr>
            <a:spLocks noGrp="1"/>
          </p:cNvSpPr>
          <p:nvPr>
            <p:ph type="sldNum" sz="quarter" idx="4"/>
          </p:nvPr>
        </p:nvSpPr>
        <p:spPr>
          <a:xfrm>
            <a:off x="2582416" y="6520259"/>
            <a:ext cx="2133600" cy="365125"/>
          </a:xfrm>
          <a:prstGeom prst="rect">
            <a:avLst/>
          </a:prstGeom>
        </p:spPr>
        <p:txBody>
          <a:bodyPr anchor="ctr"/>
          <a:lstStyle>
            <a:lvl1pPr marL="0" algn="r" defTabSz="914400" rtl="0" eaLnBrk="1" latinLnBrk="0" hangingPunct="1">
              <a:defRPr lang="zh-TW" altLang="en-US" sz="1200" kern="1200" smtClean="0">
                <a:solidFill>
                  <a:schemeClr val="bg1">
                    <a:lumMod val="50000"/>
                  </a:schemeClr>
                </a:solidFill>
                <a:latin typeface="+mn-lt"/>
                <a:ea typeface="+mn-ea"/>
                <a:cs typeface="+mn-cs"/>
              </a:defRPr>
            </a:lvl1pPr>
          </a:lstStyle>
          <a:p>
            <a:fld id="{73DA0BB7-265A-403C-9275-D587AB510EDC}" type="slidenum">
              <a:rPr lang="en-US" altLang="zh-TW"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1" r:id="rId2"/>
    <p:sldLayoutId id="2147483665" r:id="rId3"/>
    <p:sldLayoutId id="2147483651" r:id="rId4"/>
    <p:sldLayoutId id="2147483650" r:id="rId5"/>
    <p:sldLayoutId id="2147483669" r:id="rId6"/>
    <p:sldLayoutId id="2147483660" r:id="rId7"/>
    <p:sldLayoutId id="2147483663" r:id="rId8"/>
    <p:sldLayoutId id="2147483666" r:id="rId9"/>
    <p:sldLayoutId id="2147483667" r:id="rId10"/>
    <p:sldLayoutId id="2147483668" r:id="rId11"/>
    <p:sldLayoutId id="2147483664" r:id="rId12"/>
    <p:sldLayoutId id="2147483662" r:id="rId13"/>
    <p:sldLayoutId id="2147483652" r:id="rId14"/>
    <p:sldLayoutId id="2147483653" r:id="rId15"/>
    <p:sldLayoutId id="2147483656" r:id="rId16"/>
    <p:sldLayoutId id="2147483657" r:id="rId17"/>
    <p:sldLayoutId id="2147483658" r:id="rId18"/>
    <p:sldLayoutId id="2147483659" r:id="rId19"/>
    <p:sldLayoutId id="2147483691" r:id="rId20"/>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投影片編號版面配置區 5"/>
          <p:cNvSpPr>
            <a:spLocks noGrp="1"/>
          </p:cNvSpPr>
          <p:nvPr>
            <p:ph type="sldNum" sz="quarter" idx="4"/>
          </p:nvPr>
        </p:nvSpPr>
        <p:spPr>
          <a:xfrm>
            <a:off x="2582416" y="6520259"/>
            <a:ext cx="2133600" cy="365125"/>
          </a:xfrm>
          <a:prstGeom prst="rect">
            <a:avLst/>
          </a:prstGeom>
        </p:spPr>
        <p:txBody>
          <a:bodyPr/>
          <a:lstStyle>
            <a:lvl1pPr marL="0" algn="r" defTabSz="914400" rtl="0" eaLnBrk="1" latinLnBrk="0" hangingPunct="1">
              <a:defRPr lang="zh-TW" altLang="en-US" sz="1200" kern="1200" smtClean="0">
                <a:solidFill>
                  <a:schemeClr val="bg1">
                    <a:lumMod val="50000"/>
                  </a:schemeClr>
                </a:solidFill>
                <a:latin typeface="+mn-lt"/>
                <a:ea typeface="+mn-ea"/>
                <a:cs typeface="+mn-cs"/>
              </a:defRPr>
            </a:lvl1pPr>
          </a:lstStyle>
          <a:p>
            <a:fld id="{73DA0BB7-265A-403C-9275-D587AB510EDC}" type="slidenum">
              <a:rPr lang="en-US" altLang="zh-TW" smtClean="0"/>
              <a:pPr/>
              <a:t>‹#›</a:t>
            </a:fld>
            <a:endParaRPr lang="en-US" dirty="0"/>
          </a:p>
        </p:txBody>
      </p:sp>
    </p:spTree>
    <p:extLst>
      <p:ext uri="{BB962C8B-B14F-4D97-AF65-F5344CB8AC3E}">
        <p14:creationId xmlns:p14="http://schemas.microsoft.com/office/powerpoint/2010/main" xmlns="" val="106198816"/>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92"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88" r:id="rId19"/>
    <p:sldLayoutId id="2147483689" r:id="rId20"/>
    <p:sldLayoutId id="2147483690" r:id="rId2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ujhOrnLOnKg" TargetMode="External"/><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10.svg"/><Relationship Id="rId5" Type="http://schemas.openxmlformats.org/officeDocument/2006/relationships/image" Target="../media/image11.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104&#24180;&#36039;&#23433;&#21205;&#30059;&#37329;&#20687;&#29518;%20&#20339;&#20316;&#65306;&#19968;&#20998;&#21322;&#30475;&#25026;&#36039;&#23433;.mp4" TargetMode="Externa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eNNveoX8f4k" TargetMode="External"/><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hyperlink" Target="&#39405;&#23458;&#33021;&#36953;&#25511;&#36393;&#29022;&#36554;&#12288;&#29305;&#26031;&#25289;&#26356;&#26032;&#36575;&#39636;&#38450;&#39405;.mp4"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hyperlink" Target="8.12&#12298;&#38646;&#26085;&#32178;&#36335;&#25136;&#12299;&#23448;&#26041;&#20013;&#25991;HD&#38928;&#21578;.mp4" TargetMode="External"/><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3" Type="http://schemas.openxmlformats.org/officeDocument/2006/relationships/hyperlink" Target="UBER&#36973;&#39405;&#23458;&#20837;&#20405;%20&#22374;&#25215;5700&#33836;&#29992;&#25142;&#20491;&#36039;&#22806;&#27945;.mp4" TargetMode="External"/><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5.xml"/><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hyperlink" Target="&#36039;&#23433;&#30701;&#29255;/&#31038;&#20132;&#24037;&#31243;&#30701;&#29255;/%5b&#39405;&#23458;&#20837;&#20405;%5d%20IBM%20Security.mp4" TargetMode="External"/><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hyperlink" Target="&#30452;&#25773;&#32570;&#23526;&#21517;&#21046;%20&#25293;&#36067;&#35408;&#39449;&#36215;&#20841;&#26376;&#23601;&#65297;&#65304;&#20214;.mp4" TargetMode="External"/><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image" Target="../media/image29.png"/></Relationships>
</file>

<file path=ppt/slides/_rels/slide30.xml.rels><?xml version="1.0" encoding="UTF-8" standalone="yes"?>
<Relationships xmlns="http://schemas.openxmlformats.org/package/2006/relationships"><Relationship Id="rId3" Type="http://schemas.openxmlformats.org/officeDocument/2006/relationships/hyperlink" Target="&#33225;&#26360;&#24291;&#21578;&#36092;&#29289;&#35408;&#39449;&#22823;&#22132;&#30332;!%20&#21463;&#23475;&#32773;&#19978;&#33836;&#20154;&#9474;&#20013;&#35222;&#26032;&#32862;20170727.mp4" TargetMode="Externa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image" Target="../media/image32.jpeg"/></Relationships>
</file>

<file path=ppt/slides/_rels/slide32.xml.rels><?xml version="1.0" encoding="UTF-8" standalone="yes"?>
<Relationships xmlns="http://schemas.openxmlformats.org/package/2006/relationships"><Relationship Id="rId3" Type="http://schemas.openxmlformats.org/officeDocument/2006/relationships/hyperlink" Target="Amazing%20mind%20reader%20reveals%20his%20gift/Amazing%20mind%20reader%20reveals%20his%20gift.mp4" TargetMode="External"/><Relationship Id="rId2" Type="http://schemas.openxmlformats.org/officeDocument/2006/relationships/notesSlide" Target="../notesSlides/notesSlide27.xml"/><Relationship Id="rId1" Type="http://schemas.openxmlformats.org/officeDocument/2006/relationships/slideLayout" Target="../slideLayouts/slideLayout5.xml"/><Relationship Id="rId4" Type="http://schemas.openxmlformats.org/officeDocument/2006/relationships/image" Target="../media/image33.png"/></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8.xml"/><Relationship Id="rId1" Type="http://schemas.openxmlformats.org/officeDocument/2006/relationships/slideLayout" Target="../slideLayouts/slideLayout5.xml"/><Relationship Id="rId4" Type="http://schemas.openxmlformats.org/officeDocument/2006/relationships/image" Target="../media/image3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hyperlink" Target="https://www.youtube.com/watch?v=3s3ZqD5DrXA" TargetMode="External"/><Relationship Id="rId2" Type="http://schemas.openxmlformats.org/officeDocument/2006/relationships/notesSlide" Target="../notesSlides/notesSlide30.xml"/><Relationship Id="rId1" Type="http://schemas.openxmlformats.org/officeDocument/2006/relationships/slideLayout" Target="../slideLayouts/slideLayout5.xml"/><Relationship Id="rId4" Type="http://schemas.openxmlformats.org/officeDocument/2006/relationships/image" Target="../media/image36.png"/></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4.xml"/><Relationship Id="rId1" Type="http://schemas.openxmlformats.org/officeDocument/2006/relationships/slideLayout" Target="../slideLayouts/slideLayout5.xml"/><Relationship Id="rId4" Type="http://schemas.openxmlformats.org/officeDocument/2006/relationships/image" Target="../media/image41.jpeg"/></Relationships>
</file>

<file path=ppt/slides/_rels/slide4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6.xml"/><Relationship Id="rId1" Type="http://schemas.openxmlformats.org/officeDocument/2006/relationships/slideLayout" Target="../slideLayouts/slideLayout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4.xml.rels><?xml version="1.0" encoding="UTF-8" standalone="yes"?>
<Relationships xmlns="http://schemas.openxmlformats.org/package/2006/relationships"><Relationship Id="rId3" Type="http://schemas.openxmlformats.org/officeDocument/2006/relationships/hyperlink" Target="&#36039;&#23433;&#21205;&#30059;&#37329;&#20687;&#29518;%20&#31532;&#19977;&#21517;&#65306;&#21202;&#20303;&#20320;&#30340;&#24515;.mp4" TargetMode="External"/><Relationship Id="rId2" Type="http://schemas.openxmlformats.org/officeDocument/2006/relationships/notesSlide" Target="../notesSlides/notesSlide37.xml"/><Relationship Id="rId1" Type="http://schemas.openxmlformats.org/officeDocument/2006/relationships/slideLayout" Target="../slideLayouts/slideLayout5.xml"/><Relationship Id="rId4" Type="http://schemas.openxmlformats.org/officeDocument/2006/relationships/image" Target="../media/image44.png"/></Relationships>
</file>

<file path=ppt/slides/_rels/slide45.xml.rels><?xml version="1.0" encoding="UTF-8" standalone="yes"?>
<Relationships xmlns="http://schemas.openxmlformats.org/package/2006/relationships"><Relationship Id="rId3" Type="http://schemas.openxmlformats.org/officeDocument/2006/relationships/hyperlink" Target="App&#19981;&#35201;&#20098;&#19979;&#36617;_&#38291;&#35548;&#34955;&#33879;&#36208;_&#25581;&#30332;&#26234;&#24935;&#22411;&#25163;&#27231;&#38291;&#35548;&#36575;&#39636;,&#28402;&#36879;&#20491;&#20154;&#21644;&#20225;&#26989;&#30340;&#31192;&#36763;.mp4" TargetMode="External"/><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3" Type="http://schemas.openxmlformats.org/officeDocument/2006/relationships/hyperlink" Target="&#36335;&#19978;&#25791;&#21040;&#38568;&#36523;&#30879;&#65292;&#20320;&#26371;...%20%20%20&#36229;&#37002;&#32227;&#20919;&#30693;&#35672;%20&#31532;6&#38598;%20%20%20&#21886;&#21886;&#38795;.mp4" TargetMode="External"/><Relationship Id="rId2" Type="http://schemas.openxmlformats.org/officeDocument/2006/relationships/notesSlide" Target="../notesSlides/notesSlide40.xml"/><Relationship Id="rId1" Type="http://schemas.openxmlformats.org/officeDocument/2006/relationships/slideLayout" Target="../slideLayouts/slideLayout5.xml"/><Relationship Id="rId4" Type="http://schemas.openxmlformats.org/officeDocument/2006/relationships/image" Target="../media/image46.png"/></Relationships>
</file>

<file path=ppt/slides/_rels/slide4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1.xml"/><Relationship Id="rId1" Type="http://schemas.openxmlformats.org/officeDocument/2006/relationships/slideLayout" Target="../slideLayouts/slideLayout5.xml"/><Relationship Id="rId4" Type="http://schemas.openxmlformats.org/officeDocument/2006/relationships/image" Target="../media/image48.png"/></Relationships>
</file>

<file path=ppt/slides/_rels/slide4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3.xml"/><Relationship Id="rId1" Type="http://schemas.openxmlformats.org/officeDocument/2006/relationships/slideLayout" Target="../slideLayouts/slideLayout5.xml"/><Relationship Id="rId4" Type="http://schemas.openxmlformats.org/officeDocument/2006/relationships/image" Target="../media/image51.png"/></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副標題 1"/>
          <p:cNvSpPr>
            <a:spLocks noGrp="1"/>
          </p:cNvSpPr>
          <p:nvPr>
            <p:ph type="subTitle" idx="1"/>
          </p:nvPr>
        </p:nvSpPr>
        <p:spPr>
          <a:xfrm>
            <a:off x="467544" y="3886200"/>
            <a:ext cx="8964488" cy="1559024"/>
          </a:xfrm>
        </p:spPr>
        <p:txBody>
          <a:bodyPr anchor="ctr">
            <a:normAutofit/>
          </a:bodyPr>
          <a:lstStyle/>
          <a:p>
            <a:r>
              <a:rPr lang="zh-TW" altLang="en-US" sz="4400" dirty="0" smtClean="0">
                <a:solidFill>
                  <a:prstClr val="black"/>
                </a:solidFill>
              </a:rPr>
              <a:t>資安趨勢及個</a:t>
            </a:r>
            <a:r>
              <a:rPr lang="zh-TW" altLang="en-US" sz="4400" dirty="0" smtClean="0">
                <a:solidFill>
                  <a:prstClr val="black"/>
                </a:solidFill>
              </a:rPr>
              <a:t>資案例</a:t>
            </a:r>
            <a:r>
              <a:rPr lang="zh-TW" altLang="en-US" sz="4400" dirty="0" smtClean="0">
                <a:solidFill>
                  <a:prstClr val="black"/>
                </a:solidFill>
              </a:rPr>
              <a:t>宣導</a:t>
            </a:r>
            <a:endParaRPr lang="zh-TW" altLang="en-US" sz="4400" dirty="0">
              <a:solidFill>
                <a:prstClr val="black"/>
              </a:solidFill>
            </a:endParaRPr>
          </a:p>
        </p:txBody>
      </p:sp>
      <p:sp>
        <p:nvSpPr>
          <p:cNvPr id="3" name="標題 2"/>
          <p:cNvSpPr>
            <a:spLocks noGrp="1"/>
          </p:cNvSpPr>
          <p:nvPr>
            <p:ph type="ctrTitle"/>
          </p:nvPr>
        </p:nvSpPr>
        <p:spPr>
          <a:xfrm>
            <a:off x="323528" y="1793887"/>
            <a:ext cx="5896744" cy="1470025"/>
          </a:xfrm>
        </p:spPr>
        <p:txBody>
          <a:bodyPr>
            <a:noAutofit/>
          </a:bodyPr>
          <a:lstStyle/>
          <a:p>
            <a:r>
              <a:rPr lang="zh-TW" altLang="en-US" dirty="0" smtClean="0">
                <a:solidFill>
                  <a:srgbClr val="FFFFFF"/>
                </a:solidFill>
              </a:rPr>
              <a:t>農委會</a:t>
            </a:r>
            <a:r>
              <a:rPr lang="zh-TW" altLang="en-US" dirty="0">
                <a:solidFill>
                  <a:srgbClr val="FFFFFF"/>
                </a:solidFill>
              </a:rPr>
              <a:t>農業金融局</a:t>
            </a:r>
            <a:br>
              <a:rPr lang="zh-TW" altLang="en-US" dirty="0">
                <a:solidFill>
                  <a:srgbClr val="FFFFFF"/>
                </a:solidFill>
              </a:rPr>
            </a:br>
            <a:r>
              <a:rPr lang="zh-TW" altLang="en-US" dirty="0">
                <a:solidFill>
                  <a:srgbClr val="FFFFFF"/>
                </a:solidFill>
              </a:rPr>
              <a:t>上半年度一般人員</a:t>
            </a:r>
            <a:r>
              <a:rPr lang="zh-TW" altLang="en-US" dirty="0" smtClean="0">
                <a:solidFill>
                  <a:srgbClr val="FFFFFF"/>
                </a:solidFill>
              </a:rPr>
              <a:t>訓練</a:t>
            </a:r>
            <a:endParaRPr lang="zh-TW" altLang="zh-TW" dirty="0">
              <a:solidFill>
                <a:srgbClr val="FFFFFF"/>
              </a:solidFill>
            </a:endParaRPr>
          </a:p>
        </p:txBody>
      </p:sp>
      <p:sp>
        <p:nvSpPr>
          <p:cNvPr id="4" name="副標題 1"/>
          <p:cNvSpPr txBox="1">
            <a:spLocks/>
          </p:cNvSpPr>
          <p:nvPr/>
        </p:nvSpPr>
        <p:spPr>
          <a:xfrm>
            <a:off x="467544" y="5445224"/>
            <a:ext cx="7840960" cy="1054968"/>
          </a:xfrm>
          <a:prstGeom prst="rect">
            <a:avLst/>
          </a:prstGeom>
        </p:spPr>
        <p:txBody>
          <a:bodyPr vert="horz" lIns="91440" tIns="45720" rIns="91440" bIns="45720" rtlCol="0">
            <a:norm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TW" altLang="en-US" sz="2000" dirty="0">
                <a:solidFill>
                  <a:schemeClr val="accent6">
                    <a:lumMod val="75000"/>
                  </a:schemeClr>
                </a:solidFill>
              </a:rPr>
              <a:t>實施日期：</a:t>
            </a:r>
            <a:r>
              <a:rPr lang="en-US" altLang="zh-TW" sz="2000" dirty="0">
                <a:solidFill>
                  <a:schemeClr val="accent6">
                    <a:lumMod val="75000"/>
                  </a:schemeClr>
                </a:solidFill>
              </a:rPr>
              <a:t>107</a:t>
            </a:r>
            <a:r>
              <a:rPr lang="zh-TW" altLang="en-US" sz="2000" dirty="0">
                <a:solidFill>
                  <a:schemeClr val="accent6">
                    <a:lumMod val="75000"/>
                  </a:schemeClr>
                </a:solidFill>
              </a:rPr>
              <a:t>年</a:t>
            </a:r>
            <a:r>
              <a:rPr lang="en-US" altLang="zh-TW" sz="2000" dirty="0">
                <a:solidFill>
                  <a:schemeClr val="accent6">
                    <a:lumMod val="75000"/>
                  </a:schemeClr>
                </a:solidFill>
              </a:rPr>
              <a:t>3</a:t>
            </a:r>
            <a:r>
              <a:rPr lang="zh-TW" altLang="en-US" sz="2000" dirty="0">
                <a:solidFill>
                  <a:schemeClr val="accent6">
                    <a:lumMod val="75000"/>
                  </a:schemeClr>
                </a:solidFill>
              </a:rPr>
              <a:t>月</a:t>
            </a:r>
            <a:r>
              <a:rPr lang="en-US" altLang="zh-TW" sz="2000" dirty="0">
                <a:solidFill>
                  <a:schemeClr val="accent6">
                    <a:lumMod val="75000"/>
                  </a:schemeClr>
                </a:solidFill>
              </a:rPr>
              <a:t>21</a:t>
            </a:r>
            <a:r>
              <a:rPr lang="zh-TW" altLang="en-US" sz="2000" dirty="0">
                <a:solidFill>
                  <a:schemeClr val="accent6">
                    <a:lumMod val="75000"/>
                  </a:schemeClr>
                </a:solidFill>
              </a:rPr>
              <a:t>日、</a:t>
            </a:r>
            <a:r>
              <a:rPr lang="en-US" altLang="zh-TW" sz="2000" dirty="0">
                <a:solidFill>
                  <a:schemeClr val="accent6">
                    <a:lumMod val="75000"/>
                  </a:schemeClr>
                </a:solidFill>
              </a:rPr>
              <a:t> 107</a:t>
            </a:r>
            <a:r>
              <a:rPr lang="zh-TW" altLang="en-US" sz="2000" dirty="0">
                <a:solidFill>
                  <a:schemeClr val="accent6">
                    <a:lumMod val="75000"/>
                  </a:schemeClr>
                </a:solidFill>
              </a:rPr>
              <a:t>年</a:t>
            </a:r>
            <a:r>
              <a:rPr lang="en-US" altLang="zh-TW" sz="2000" dirty="0">
                <a:solidFill>
                  <a:schemeClr val="accent6">
                    <a:lumMod val="75000"/>
                  </a:schemeClr>
                </a:solidFill>
              </a:rPr>
              <a:t>3</a:t>
            </a:r>
            <a:r>
              <a:rPr lang="zh-TW" altLang="en-US" sz="2000" dirty="0">
                <a:solidFill>
                  <a:schemeClr val="accent6">
                    <a:lumMod val="75000"/>
                  </a:schemeClr>
                </a:solidFill>
              </a:rPr>
              <a:t>月</a:t>
            </a:r>
            <a:r>
              <a:rPr lang="en-US" altLang="zh-TW" sz="2000" dirty="0">
                <a:solidFill>
                  <a:schemeClr val="accent6">
                    <a:lumMod val="75000"/>
                  </a:schemeClr>
                </a:solidFill>
              </a:rPr>
              <a:t>28</a:t>
            </a:r>
            <a:r>
              <a:rPr lang="zh-TW" altLang="en-US" sz="2000" dirty="0" smtClean="0">
                <a:solidFill>
                  <a:schemeClr val="accent6">
                    <a:lumMod val="75000"/>
                  </a:schemeClr>
                </a:solidFill>
              </a:rPr>
              <a:t>日</a:t>
            </a:r>
          </a:p>
          <a:p>
            <a:r>
              <a:rPr lang="zh-TW" altLang="en-US" sz="2000" dirty="0" smtClean="0">
                <a:solidFill>
                  <a:schemeClr val="accent6">
                    <a:lumMod val="75000"/>
                  </a:schemeClr>
                </a:solidFill>
              </a:rPr>
              <a:t>授課講師：顧問部 顧問 莊銘輝</a:t>
            </a:r>
          </a:p>
          <a:p>
            <a:endParaRPr lang="en-US" altLang="zh-TW" sz="2000" dirty="0" smtClean="0"/>
          </a:p>
        </p:txBody>
      </p:sp>
    </p:spTree>
    <p:extLst>
      <p:ext uri="{BB962C8B-B14F-4D97-AF65-F5344CB8AC3E}">
        <p14:creationId xmlns:p14="http://schemas.microsoft.com/office/powerpoint/2010/main" xmlns="" val="4830478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1907704" y="1268760"/>
            <a:ext cx="5544616" cy="707886"/>
          </a:xfrm>
          <a:prstGeom prst="rect">
            <a:avLst/>
          </a:prstGeom>
          <a:noFill/>
        </p:spPr>
        <p:txBody>
          <a:bodyPr wrap="square" rtlCol="0">
            <a:spAutoFit/>
          </a:bodyPr>
          <a:lstStyle/>
          <a:p>
            <a:r>
              <a:rPr lang="zh-TW" altLang="en-US" sz="4000" b="1" dirty="0" smtClean="0">
                <a:solidFill>
                  <a:prstClr val="black"/>
                </a:solidFill>
              </a:rPr>
              <a:t>資訊安全超重要</a:t>
            </a:r>
            <a:endParaRPr lang="zh-TW" altLang="en-US" sz="4000" b="1" dirty="0">
              <a:solidFill>
                <a:prstClr val="black"/>
              </a:solidFill>
            </a:endParaRPr>
          </a:p>
        </p:txBody>
      </p:sp>
      <p:sp>
        <p:nvSpPr>
          <p:cNvPr id="4" name="文字方塊 3"/>
          <p:cNvSpPr txBox="1"/>
          <p:nvPr/>
        </p:nvSpPr>
        <p:spPr>
          <a:xfrm>
            <a:off x="1907704" y="2132856"/>
            <a:ext cx="6480720" cy="707886"/>
          </a:xfrm>
          <a:prstGeom prst="rect">
            <a:avLst/>
          </a:prstGeom>
          <a:noFill/>
        </p:spPr>
        <p:txBody>
          <a:bodyPr wrap="square" rtlCol="0">
            <a:spAutoFit/>
          </a:bodyPr>
          <a:lstStyle/>
          <a:p>
            <a:r>
              <a:rPr lang="zh-TW" altLang="en-US" sz="4000" b="1" dirty="0" smtClean="0">
                <a:solidFill>
                  <a:prstClr val="black"/>
                </a:solidFill>
              </a:rPr>
              <a:t>資安趨勢及個資外洩案例</a:t>
            </a:r>
            <a:endParaRPr lang="zh-TW" altLang="en-US" sz="4000" b="1" dirty="0">
              <a:solidFill>
                <a:prstClr val="black"/>
              </a:solidFill>
            </a:endParaRPr>
          </a:p>
        </p:txBody>
      </p:sp>
      <p:sp>
        <p:nvSpPr>
          <p:cNvPr id="5" name="文字方塊 4"/>
          <p:cNvSpPr txBox="1"/>
          <p:nvPr/>
        </p:nvSpPr>
        <p:spPr>
          <a:xfrm>
            <a:off x="1907704" y="3916322"/>
            <a:ext cx="5832648" cy="707886"/>
          </a:xfrm>
          <a:prstGeom prst="rect">
            <a:avLst/>
          </a:prstGeom>
          <a:noFill/>
        </p:spPr>
        <p:txBody>
          <a:bodyPr wrap="square" rtlCol="0">
            <a:spAutoFit/>
          </a:bodyPr>
          <a:lstStyle/>
          <a:p>
            <a:r>
              <a:rPr lang="zh-TW" altLang="en-US" sz="4000" b="1" dirty="0" smtClean="0">
                <a:solidFill>
                  <a:prstClr val="black"/>
                </a:solidFill>
              </a:rPr>
              <a:t>駭客綁架你剛剛好</a:t>
            </a:r>
            <a:endParaRPr lang="zh-TW" altLang="en-US" sz="4000" b="1" dirty="0">
              <a:solidFill>
                <a:prstClr val="black"/>
              </a:solidFill>
            </a:endParaRPr>
          </a:p>
        </p:txBody>
      </p:sp>
      <p:sp>
        <p:nvSpPr>
          <p:cNvPr id="6" name="文字方塊 5"/>
          <p:cNvSpPr txBox="1"/>
          <p:nvPr/>
        </p:nvSpPr>
        <p:spPr>
          <a:xfrm>
            <a:off x="1907704" y="3024589"/>
            <a:ext cx="6480720" cy="707886"/>
          </a:xfrm>
          <a:prstGeom prst="rect">
            <a:avLst/>
          </a:prstGeom>
          <a:noFill/>
        </p:spPr>
        <p:txBody>
          <a:bodyPr wrap="square" rtlCol="0">
            <a:spAutoFit/>
          </a:bodyPr>
          <a:lstStyle/>
          <a:p>
            <a:r>
              <a:rPr lang="zh-TW" altLang="en-US" sz="4000" b="1" dirty="0" smtClean="0">
                <a:solidFill>
                  <a:prstClr val="black"/>
                </a:solidFill>
              </a:rPr>
              <a:t>駭客就是這樣欺騙你</a:t>
            </a:r>
            <a:endParaRPr lang="zh-TW" altLang="en-US" sz="4000" b="1" dirty="0">
              <a:solidFill>
                <a:prstClr val="black"/>
              </a:solidFill>
            </a:endParaRPr>
          </a:p>
        </p:txBody>
      </p:sp>
      <p:sp>
        <p:nvSpPr>
          <p:cNvPr id="15" name="文字方塊 14"/>
          <p:cNvSpPr txBox="1"/>
          <p:nvPr/>
        </p:nvSpPr>
        <p:spPr>
          <a:xfrm>
            <a:off x="1907704" y="4734485"/>
            <a:ext cx="5832648" cy="707886"/>
          </a:xfrm>
          <a:prstGeom prst="rect">
            <a:avLst/>
          </a:prstGeom>
          <a:noFill/>
        </p:spPr>
        <p:txBody>
          <a:bodyPr wrap="square" rtlCol="0">
            <a:spAutoFit/>
          </a:bodyPr>
          <a:lstStyle/>
          <a:p>
            <a:r>
              <a:rPr lang="zh-TW" altLang="en-US" sz="4000" b="1" dirty="0" smtClean="0">
                <a:solidFill>
                  <a:prstClr val="black"/>
                </a:solidFill>
              </a:rPr>
              <a:t>移動式</a:t>
            </a:r>
            <a:r>
              <a:rPr lang="zh-TW" altLang="en-US" sz="4000" b="1" dirty="0">
                <a:solidFill>
                  <a:prstClr val="black"/>
                </a:solidFill>
              </a:rPr>
              <a:t>神</a:t>
            </a:r>
            <a:r>
              <a:rPr lang="zh-TW" altLang="en-US" sz="4000" b="1" dirty="0" smtClean="0">
                <a:solidFill>
                  <a:prstClr val="black"/>
                </a:solidFill>
              </a:rPr>
              <a:t>主牌</a:t>
            </a:r>
            <a:endParaRPr lang="zh-TW" altLang="en-US" sz="4000" b="1" dirty="0">
              <a:solidFill>
                <a:prstClr val="black"/>
              </a:solidFill>
            </a:endParaRPr>
          </a:p>
        </p:txBody>
      </p:sp>
      <p:sp>
        <p:nvSpPr>
          <p:cNvPr id="16" name="文字方塊 15"/>
          <p:cNvSpPr txBox="1"/>
          <p:nvPr/>
        </p:nvSpPr>
        <p:spPr>
          <a:xfrm>
            <a:off x="1907704" y="5589240"/>
            <a:ext cx="5832648" cy="707886"/>
          </a:xfrm>
          <a:prstGeom prst="rect">
            <a:avLst/>
          </a:prstGeom>
          <a:noFill/>
        </p:spPr>
        <p:txBody>
          <a:bodyPr wrap="square" rtlCol="0">
            <a:spAutoFit/>
          </a:bodyPr>
          <a:lstStyle/>
          <a:p>
            <a:r>
              <a:rPr lang="en-US" altLang="zh-TW" sz="4000" b="1" dirty="0" smtClean="0">
                <a:solidFill>
                  <a:prstClr val="black"/>
                </a:solidFill>
              </a:rPr>
              <a:t>Q&amp;A</a:t>
            </a:r>
            <a:endParaRPr lang="zh-TW" altLang="en-US" sz="4000" b="1" dirty="0">
              <a:solidFill>
                <a:prstClr val="black"/>
              </a:solidFill>
            </a:endParaRPr>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1</a:t>
            </a:fld>
            <a:endParaRPr lang="zh-TW" altLang="en-US" dirty="0"/>
          </a:p>
        </p:txBody>
      </p:sp>
    </p:spTree>
    <p:extLst>
      <p:ext uri="{BB962C8B-B14F-4D97-AF65-F5344CB8AC3E}">
        <p14:creationId xmlns:p14="http://schemas.microsoft.com/office/powerpoint/2010/main" xmlns="" val="19008680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dirty="0" smtClean="0"/>
              <a:t>一．</a:t>
            </a:r>
            <a:r>
              <a:rPr lang="zh-TW" altLang="en-US" dirty="0" smtClean="0">
                <a:solidFill>
                  <a:prstClr val="black"/>
                </a:solidFill>
              </a:rPr>
              <a:t>資訊安全</a:t>
            </a:r>
            <a:r>
              <a:rPr lang="zh-TW" altLang="en-US" dirty="0">
                <a:solidFill>
                  <a:prstClr val="black"/>
                </a:solidFill>
              </a:rPr>
              <a:t>超重</a:t>
            </a:r>
            <a:r>
              <a:rPr lang="zh-TW" altLang="en-US" dirty="0" smtClean="0">
                <a:solidFill>
                  <a:prstClr val="black"/>
                </a:solidFill>
              </a:rPr>
              <a:t>要</a:t>
            </a:r>
            <a:endParaRPr lang="zh-TW" altLang="en-US" dirty="0"/>
          </a:p>
        </p:txBody>
      </p:sp>
      <p:sp>
        <p:nvSpPr>
          <p:cNvPr id="4" name="文字版面配置區 3"/>
          <p:cNvSpPr>
            <a:spLocks noGrp="1"/>
          </p:cNvSpPr>
          <p:nvPr>
            <p:ph type="body" idx="1"/>
          </p:nvPr>
        </p:nvSpPr>
        <p:spPr/>
        <p:txBody>
          <a:bodyPr/>
          <a:lstStyle/>
          <a:p>
            <a:r>
              <a:rPr lang="zh-TW" altLang="en-US" dirty="0" smtClean="0"/>
              <a:t>農委會農業金融局</a:t>
            </a:r>
            <a:endParaRPr lang="en-US" altLang="zh-TW"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2</a:t>
            </a:fld>
            <a:endParaRPr lang="zh-TW" altLang="en-US" dirty="0"/>
          </a:p>
        </p:txBody>
      </p:sp>
    </p:spTree>
    <p:extLst>
      <p:ext uri="{BB962C8B-B14F-4D97-AF65-F5344CB8AC3E}">
        <p14:creationId xmlns:p14="http://schemas.microsoft.com/office/powerpoint/2010/main" xmlns="" val="42936424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內容版面配置區 2"/>
          <p:cNvSpPr txBox="1">
            <a:spLocks/>
          </p:cNvSpPr>
          <p:nvPr/>
        </p:nvSpPr>
        <p:spPr>
          <a:xfrm>
            <a:off x="457200" y="1052736"/>
            <a:ext cx="8229600" cy="2160240"/>
          </a:xfrm>
          <a:prstGeom prst="rect">
            <a:avLst/>
          </a:prstGeom>
        </p:spPr>
        <p:txBody>
          <a:bodyPr vert="horz" lIns="91440" tIns="45720" rIns="91440" bIns="45720" rtlCol="0">
            <a:normAutofit fontScale="925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b="1" dirty="0" smtClean="0"/>
              <a:t>資</a:t>
            </a:r>
            <a:r>
              <a:rPr lang="zh-TW" altLang="en-US" b="1" dirty="0"/>
              <a:t>安就是國安</a:t>
            </a:r>
            <a:endParaRPr lang="en-US" altLang="zh-TW" b="1" dirty="0"/>
          </a:p>
          <a:p>
            <a:pPr marL="0" indent="0">
              <a:buNone/>
            </a:pPr>
            <a:r>
              <a:rPr lang="zh-TW" altLang="en-US" dirty="0" smtClean="0"/>
              <a:t>資</a:t>
            </a:r>
            <a:r>
              <a:rPr lang="zh-TW" altLang="en-US" dirty="0"/>
              <a:t>安防護已經成為臺灣發展自我經濟，甚至是推動整體經濟轉型必要的基礎。因此，「資安就是國安」成了新政府積極推動的施政重點之</a:t>
            </a:r>
            <a:r>
              <a:rPr lang="zh-TW" altLang="en-US" dirty="0" smtClean="0"/>
              <a:t>一。</a:t>
            </a:r>
            <a:endParaRPr lang="en-US" altLang="zh-TW" dirty="0"/>
          </a:p>
        </p:txBody>
      </p:sp>
      <p:sp>
        <p:nvSpPr>
          <p:cNvPr id="15" name="標題 2"/>
          <p:cNvSpPr>
            <a:spLocks noGrp="1"/>
          </p:cNvSpPr>
          <p:nvPr>
            <p:ph type="title"/>
          </p:nvPr>
        </p:nvSpPr>
        <p:spPr>
          <a:xfrm>
            <a:off x="457200" y="130325"/>
            <a:ext cx="8229600" cy="720079"/>
          </a:xfrm>
        </p:spPr>
        <p:txBody>
          <a:bodyPr>
            <a:normAutofit fontScale="90000"/>
          </a:bodyPr>
          <a:lstStyle/>
          <a:p>
            <a:r>
              <a:rPr lang="zh-TW" altLang="en-US" dirty="0"/>
              <a:t>一</a:t>
            </a:r>
            <a:r>
              <a:rPr lang="zh-TW" altLang="en-US" dirty="0" smtClean="0"/>
              <a:t>．資訊安全超重要</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3</a:t>
            </a:fld>
            <a:endParaRPr lang="zh-TW" altLang="en-US" dirty="0"/>
          </a:p>
        </p:txBody>
      </p:sp>
      <p:pic>
        <p:nvPicPr>
          <p:cNvPr id="3" name="圖片 2">
            <a:hlinkClick r:id="rId3"/>
          </p:cNvPr>
          <p:cNvPicPr>
            <a:picLocks noChangeAspect="1"/>
          </p:cNvPicPr>
          <p:nvPr/>
        </p:nvPicPr>
        <p:blipFill>
          <a:blip r:embed="rId4" cstate="print">
            <a:extLst>
              <a:ext uri="{28A0092B-C50C-407E-A947-70E740481C1C}">
                <a14:useLocalDpi xmlns:a14="http://schemas.microsoft.com/office/drawing/2010/main" xmlns=""/>
              </a:ext>
            </a:extLst>
          </a:blip>
          <a:stretch>
            <a:fillRect/>
          </a:stretch>
        </p:blipFill>
        <p:spPr>
          <a:xfrm>
            <a:off x="971047" y="2996952"/>
            <a:ext cx="7201906" cy="3372321"/>
          </a:xfrm>
          <a:prstGeom prst="rect">
            <a:avLst/>
          </a:prstGeom>
        </p:spPr>
      </p:pic>
      <p:sp>
        <p:nvSpPr>
          <p:cNvPr id="16" name="文字方塊 6"/>
          <p:cNvSpPr txBox="1">
            <a:spLocks noChangeArrowheads="1"/>
          </p:cNvSpPr>
          <p:nvPr/>
        </p:nvSpPr>
        <p:spPr bwMode="auto">
          <a:xfrm>
            <a:off x="457200" y="6464368"/>
            <a:ext cx="7992888"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30000"/>
              </a:spcBef>
              <a:buChar char="•"/>
              <a:defRPr kumimoji="1" sz="2800">
                <a:solidFill>
                  <a:srgbClr val="000066"/>
                </a:solidFill>
                <a:latin typeface="Arial" charset="0"/>
                <a:ea typeface="標楷體" pitchFamily="65" charset="-120"/>
              </a:defRPr>
            </a:lvl1pPr>
            <a:lvl2pPr marL="742950" indent="-285750" eaLnBrk="0" hangingPunct="0">
              <a:spcBef>
                <a:spcPct val="20000"/>
              </a:spcBef>
              <a:buClr>
                <a:srgbClr val="FF3300"/>
              </a:buClr>
              <a:buSzPct val="70000"/>
              <a:buFont typeface="Wingdings 2" pitchFamily="18" charset="2"/>
              <a:buChar char="è"/>
              <a:defRPr kumimoji="1" sz="2400">
                <a:solidFill>
                  <a:srgbClr val="000066"/>
                </a:solidFill>
                <a:latin typeface="Arial" charset="0"/>
                <a:ea typeface="標楷體" pitchFamily="65" charset="-120"/>
              </a:defRPr>
            </a:lvl2pPr>
            <a:lvl3pPr marL="1143000" indent="-228600" eaLnBrk="0" hangingPunct="0">
              <a:spcBef>
                <a:spcPct val="20000"/>
              </a:spcBef>
              <a:buClr>
                <a:srgbClr val="990033"/>
              </a:buClr>
              <a:buSzPct val="90000"/>
              <a:buFont typeface="Wingdings" pitchFamily="2" charset="2"/>
              <a:buChar char="ü"/>
              <a:defRPr kumimoji="1" sz="2000">
                <a:solidFill>
                  <a:srgbClr val="000066"/>
                </a:solidFill>
                <a:latin typeface="Arial" charset="0"/>
                <a:ea typeface="標楷體" pitchFamily="65" charset="-120"/>
              </a:defRPr>
            </a:lvl3pPr>
            <a:lvl4pPr marL="1600200" indent="-228600" eaLnBrk="0" hangingPunct="0">
              <a:spcBef>
                <a:spcPct val="20000"/>
              </a:spcBef>
              <a:buClr>
                <a:srgbClr val="FF9900"/>
              </a:buClr>
              <a:buSzPct val="85000"/>
              <a:buFont typeface="Wingdings" pitchFamily="2" charset="2"/>
              <a:buChar char="q"/>
              <a:defRPr kumimoji="1" sz="1600">
                <a:solidFill>
                  <a:srgbClr val="000066"/>
                </a:solidFill>
                <a:latin typeface="Arial" charset="0"/>
                <a:ea typeface="標楷體" pitchFamily="65" charset="-120"/>
              </a:defRPr>
            </a:lvl4pPr>
            <a:lvl5pPr marL="2057400" indent="-228600" eaLnBrk="0" hangingPunct="0">
              <a:spcBef>
                <a:spcPct val="20000"/>
              </a:spcBef>
              <a:buChar char="»"/>
              <a:defRPr kumimoji="1" sz="1200">
                <a:solidFill>
                  <a:srgbClr val="000066"/>
                </a:solidFill>
                <a:latin typeface="Arial" charset="0"/>
                <a:ea typeface="標楷體" pitchFamily="65" charset="-120"/>
              </a:defRPr>
            </a:lvl5pPr>
            <a:lvl6pPr marL="25146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6pPr>
            <a:lvl7pPr marL="29718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7pPr>
            <a:lvl8pPr marL="34290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8pPr>
            <a:lvl9pPr marL="38862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9pPr>
          </a:lstStyle>
          <a:p>
            <a:pPr eaLnBrk="1" hangingPunct="1">
              <a:spcBef>
                <a:spcPct val="0"/>
              </a:spcBef>
              <a:buFontTx/>
              <a:buNone/>
            </a:pPr>
            <a:r>
              <a:rPr lang="zh-TW" altLang="en-US" sz="1200" dirty="0">
                <a:solidFill>
                  <a:schemeClr val="tx1"/>
                </a:solidFill>
                <a:latin typeface="Times New Roman" pitchFamily="18" charset="0"/>
              </a:rPr>
              <a:t>影片</a:t>
            </a:r>
            <a:r>
              <a:rPr lang="zh-TW" altLang="en-US" sz="1200" dirty="0" smtClean="0">
                <a:solidFill>
                  <a:schemeClr val="tx1"/>
                </a:solidFill>
                <a:latin typeface="Times New Roman" pitchFamily="18" charset="0"/>
              </a:rPr>
              <a:t>來源：</a:t>
            </a:r>
            <a:r>
              <a:rPr lang="en-US" altLang="zh-TW" sz="1200" dirty="0" smtClean="0">
                <a:solidFill>
                  <a:schemeClr val="tx1"/>
                </a:solidFill>
              </a:rPr>
              <a:t>https</a:t>
            </a:r>
            <a:r>
              <a:rPr lang="en-US" altLang="zh-TW" sz="1200" dirty="0">
                <a:solidFill>
                  <a:schemeClr val="tx1"/>
                </a:solidFill>
              </a:rPr>
              <a:t>://www.youtube.com/watch?v=ujhOrnLOnKg</a:t>
            </a:r>
            <a:endParaRPr lang="zh-TW" altLang="en-US" sz="1200" dirty="0">
              <a:solidFill>
                <a:schemeClr val="tx1"/>
              </a:solidFill>
              <a:latin typeface="Times New Roman" pitchFamily="18" charset="0"/>
            </a:endParaRPr>
          </a:p>
        </p:txBody>
      </p:sp>
    </p:spTree>
    <p:extLst>
      <p:ext uri="{BB962C8B-B14F-4D97-AF65-F5344CB8AC3E}">
        <p14:creationId xmlns:p14="http://schemas.microsoft.com/office/powerpoint/2010/main" xmlns="" val="11620026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內容版面配置區 2"/>
          <p:cNvSpPr txBox="1">
            <a:spLocks/>
          </p:cNvSpPr>
          <p:nvPr/>
        </p:nvSpPr>
        <p:spPr>
          <a:xfrm>
            <a:off x="457200" y="1052736"/>
            <a:ext cx="8229600" cy="2160240"/>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b="1" dirty="0" smtClean="0"/>
              <a:t>府</a:t>
            </a:r>
            <a:r>
              <a:rPr lang="zh-TW" altLang="en-US" b="1" dirty="0"/>
              <a:t>會資</a:t>
            </a:r>
            <a:r>
              <a:rPr lang="zh-TW" altLang="en-US" b="1" dirty="0" smtClean="0"/>
              <a:t>安週</a:t>
            </a:r>
            <a:endParaRPr lang="en-US" altLang="zh-TW" b="1" dirty="0"/>
          </a:p>
          <a:p>
            <a:pPr marL="0" indent="0">
              <a:buNone/>
            </a:pPr>
            <a:r>
              <a:rPr lang="zh-TW" altLang="en-US" dirty="0" smtClean="0"/>
              <a:t>總統府在</a:t>
            </a:r>
            <a:r>
              <a:rPr lang="zh-TW" altLang="en-US" dirty="0"/>
              <a:t>去</a:t>
            </a:r>
            <a:r>
              <a:rPr lang="zh-TW" altLang="en-US" dirty="0" smtClean="0"/>
              <a:t>年</a:t>
            </a:r>
            <a:r>
              <a:rPr lang="en-US" altLang="zh-TW" dirty="0"/>
              <a:t>12</a:t>
            </a:r>
            <a:r>
              <a:rPr lang="zh-TW" altLang="en-US" dirty="0"/>
              <a:t>月</a:t>
            </a:r>
            <a:r>
              <a:rPr lang="en-US" altLang="zh-TW" dirty="0"/>
              <a:t>11</a:t>
            </a:r>
            <a:r>
              <a:rPr lang="zh-TW" altLang="en-US" dirty="0"/>
              <a:t>日～</a:t>
            </a:r>
            <a:r>
              <a:rPr lang="en-US" altLang="zh-TW" dirty="0"/>
              <a:t>15</a:t>
            </a:r>
            <a:r>
              <a:rPr lang="zh-TW" altLang="en-US" dirty="0"/>
              <a:t>日，針對一般民眾舉辦府會資安周的展覽活動，展示過往一年各部會落實資安即國安的政策成果，也希望提升民眾的資安意識。</a:t>
            </a:r>
            <a:endParaRPr lang="en-US" altLang="zh-TW" dirty="0"/>
          </a:p>
        </p:txBody>
      </p:sp>
      <p:sp>
        <p:nvSpPr>
          <p:cNvPr id="15" name="標題 2"/>
          <p:cNvSpPr>
            <a:spLocks noGrp="1"/>
          </p:cNvSpPr>
          <p:nvPr>
            <p:ph type="title"/>
          </p:nvPr>
        </p:nvSpPr>
        <p:spPr>
          <a:xfrm>
            <a:off x="457200" y="130325"/>
            <a:ext cx="8229600" cy="720079"/>
          </a:xfrm>
        </p:spPr>
        <p:txBody>
          <a:bodyPr>
            <a:normAutofit fontScale="90000"/>
          </a:bodyPr>
          <a:lstStyle/>
          <a:p>
            <a:r>
              <a:rPr lang="zh-TW" altLang="en-US" dirty="0"/>
              <a:t>一</a:t>
            </a:r>
            <a:r>
              <a:rPr lang="zh-TW" altLang="en-US" dirty="0" smtClean="0"/>
              <a:t>．資訊安全超重要</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4</a:t>
            </a:fld>
            <a:endParaRPr lang="zh-TW" altLang="en-US" dirty="0"/>
          </a:p>
        </p:txBody>
      </p:sp>
      <p:sp>
        <p:nvSpPr>
          <p:cNvPr id="7" name="內容版面配置區 2"/>
          <p:cNvSpPr txBox="1">
            <a:spLocks/>
          </p:cNvSpPr>
          <p:nvPr/>
        </p:nvSpPr>
        <p:spPr>
          <a:xfrm>
            <a:off x="457200" y="3356635"/>
            <a:ext cx="8229600" cy="216024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b="1" dirty="0" smtClean="0"/>
              <a:t>府</a:t>
            </a:r>
            <a:r>
              <a:rPr lang="zh-TW" altLang="en-US" b="1" dirty="0"/>
              <a:t>會資</a:t>
            </a:r>
            <a:r>
              <a:rPr lang="zh-TW" altLang="en-US" b="1" dirty="0" smtClean="0"/>
              <a:t>安週小插曲</a:t>
            </a:r>
            <a:endParaRPr lang="en-US" altLang="zh-TW" b="1" dirty="0"/>
          </a:p>
          <a:p>
            <a:pPr marL="0" indent="0">
              <a:buNone/>
            </a:pPr>
            <a:r>
              <a:rPr lang="zh-TW" altLang="en-US" sz="2800" dirty="0" smtClean="0"/>
              <a:t>資</a:t>
            </a:r>
            <a:r>
              <a:rPr lang="zh-TW" altLang="en-US" sz="2800" dirty="0"/>
              <a:t>安週隨身碟</a:t>
            </a:r>
            <a:r>
              <a:rPr lang="zh-TW" altLang="en-US" sz="2800" dirty="0" smtClean="0"/>
              <a:t>贈品竟</a:t>
            </a:r>
            <a:r>
              <a:rPr lang="zh-TW" altLang="en-US" sz="2800" dirty="0"/>
              <a:t>藏</a:t>
            </a:r>
            <a:r>
              <a:rPr lang="zh-TW" altLang="en-US" sz="2800" dirty="0" smtClean="0"/>
              <a:t>病毒！！</a:t>
            </a:r>
            <a:endParaRPr lang="en-US" altLang="zh-TW" sz="2800" dirty="0" smtClean="0"/>
          </a:p>
          <a:p>
            <a:pPr marL="0" indent="0">
              <a:buNone/>
            </a:pPr>
            <a:r>
              <a:rPr lang="en-US" altLang="zh-TW" sz="2800" dirty="0"/>
              <a:t>250</a:t>
            </a:r>
            <a:r>
              <a:rPr lang="zh-TW" altLang="en-US" sz="2800" dirty="0" smtClean="0"/>
              <a:t>支裡有</a:t>
            </a:r>
            <a:r>
              <a:rPr lang="en-US" altLang="zh-TW" sz="2800" dirty="0"/>
              <a:t>54</a:t>
            </a:r>
            <a:r>
              <a:rPr lang="zh-TW" altLang="en-US" sz="2800" dirty="0"/>
              <a:t>支感染惡意</a:t>
            </a:r>
            <a:r>
              <a:rPr lang="zh-TW" altLang="en-US" sz="2800" dirty="0" smtClean="0"/>
              <a:t>程式！！</a:t>
            </a:r>
            <a:endParaRPr lang="en-US" altLang="zh-TW" sz="2800" dirty="0"/>
          </a:p>
        </p:txBody>
      </p:sp>
      <p:sp>
        <p:nvSpPr>
          <p:cNvPr id="8" name="文字方塊 6"/>
          <p:cNvSpPr txBox="1">
            <a:spLocks noChangeArrowheads="1"/>
          </p:cNvSpPr>
          <p:nvPr/>
        </p:nvSpPr>
        <p:spPr bwMode="auto">
          <a:xfrm>
            <a:off x="457200" y="6464368"/>
            <a:ext cx="7992888"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30000"/>
              </a:spcBef>
              <a:buChar char="•"/>
              <a:defRPr kumimoji="1" sz="2800">
                <a:solidFill>
                  <a:srgbClr val="000066"/>
                </a:solidFill>
                <a:latin typeface="Arial" charset="0"/>
                <a:ea typeface="標楷體" pitchFamily="65" charset="-120"/>
              </a:defRPr>
            </a:lvl1pPr>
            <a:lvl2pPr marL="742950" indent="-285750" eaLnBrk="0" hangingPunct="0">
              <a:spcBef>
                <a:spcPct val="20000"/>
              </a:spcBef>
              <a:buClr>
                <a:srgbClr val="FF3300"/>
              </a:buClr>
              <a:buSzPct val="70000"/>
              <a:buFont typeface="Wingdings 2" pitchFamily="18" charset="2"/>
              <a:buChar char="è"/>
              <a:defRPr kumimoji="1" sz="2400">
                <a:solidFill>
                  <a:srgbClr val="000066"/>
                </a:solidFill>
                <a:latin typeface="Arial" charset="0"/>
                <a:ea typeface="標楷體" pitchFamily="65" charset="-120"/>
              </a:defRPr>
            </a:lvl2pPr>
            <a:lvl3pPr marL="1143000" indent="-228600" eaLnBrk="0" hangingPunct="0">
              <a:spcBef>
                <a:spcPct val="20000"/>
              </a:spcBef>
              <a:buClr>
                <a:srgbClr val="990033"/>
              </a:buClr>
              <a:buSzPct val="90000"/>
              <a:buFont typeface="Wingdings" pitchFamily="2" charset="2"/>
              <a:buChar char="ü"/>
              <a:defRPr kumimoji="1" sz="2000">
                <a:solidFill>
                  <a:srgbClr val="000066"/>
                </a:solidFill>
                <a:latin typeface="Arial" charset="0"/>
                <a:ea typeface="標楷體" pitchFamily="65" charset="-120"/>
              </a:defRPr>
            </a:lvl3pPr>
            <a:lvl4pPr marL="1600200" indent="-228600" eaLnBrk="0" hangingPunct="0">
              <a:spcBef>
                <a:spcPct val="20000"/>
              </a:spcBef>
              <a:buClr>
                <a:srgbClr val="FF9900"/>
              </a:buClr>
              <a:buSzPct val="85000"/>
              <a:buFont typeface="Wingdings" pitchFamily="2" charset="2"/>
              <a:buChar char="q"/>
              <a:defRPr kumimoji="1" sz="1600">
                <a:solidFill>
                  <a:srgbClr val="000066"/>
                </a:solidFill>
                <a:latin typeface="Arial" charset="0"/>
                <a:ea typeface="標楷體" pitchFamily="65" charset="-120"/>
              </a:defRPr>
            </a:lvl4pPr>
            <a:lvl5pPr marL="2057400" indent="-228600" eaLnBrk="0" hangingPunct="0">
              <a:spcBef>
                <a:spcPct val="20000"/>
              </a:spcBef>
              <a:buChar char="»"/>
              <a:defRPr kumimoji="1" sz="1200">
                <a:solidFill>
                  <a:srgbClr val="000066"/>
                </a:solidFill>
                <a:latin typeface="Arial" charset="0"/>
                <a:ea typeface="標楷體" pitchFamily="65" charset="-120"/>
              </a:defRPr>
            </a:lvl5pPr>
            <a:lvl6pPr marL="25146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6pPr>
            <a:lvl7pPr marL="29718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7pPr>
            <a:lvl8pPr marL="34290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8pPr>
            <a:lvl9pPr marL="38862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9pPr>
          </a:lstStyle>
          <a:p>
            <a:pPr eaLnBrk="1" hangingPunct="1">
              <a:spcBef>
                <a:spcPct val="0"/>
              </a:spcBef>
              <a:buFontTx/>
              <a:buNone/>
            </a:pPr>
            <a:r>
              <a:rPr lang="zh-TW" altLang="en-US" sz="1200" dirty="0">
                <a:solidFill>
                  <a:schemeClr val="tx1"/>
                </a:solidFill>
                <a:latin typeface="Times New Roman" pitchFamily="18" charset="0"/>
              </a:rPr>
              <a:t>資料來源</a:t>
            </a:r>
            <a:r>
              <a:rPr lang="zh-TW" altLang="en-US" sz="1200" dirty="0" smtClean="0">
                <a:solidFill>
                  <a:schemeClr val="tx1"/>
                </a:solidFill>
                <a:latin typeface="Times New Roman" pitchFamily="18" charset="0"/>
              </a:rPr>
              <a:t>：</a:t>
            </a:r>
            <a:r>
              <a:rPr lang="en-US" altLang="zh-TW" sz="1200" dirty="0" smtClean="0">
                <a:solidFill>
                  <a:schemeClr val="tx1"/>
                </a:solidFill>
              </a:rPr>
              <a:t>http</a:t>
            </a:r>
            <a:r>
              <a:rPr lang="en-US" altLang="zh-TW" sz="1200" dirty="0">
                <a:solidFill>
                  <a:schemeClr val="tx1"/>
                </a:solidFill>
              </a:rPr>
              <a:t>://news.ltn.com.tw/news/focus/paper/1166581</a:t>
            </a:r>
            <a:endParaRPr lang="zh-TW" altLang="en-US" sz="1200" dirty="0">
              <a:solidFill>
                <a:schemeClr val="tx1"/>
              </a:solidFill>
              <a:latin typeface="Times New Roman" pitchFamily="18" charset="0"/>
            </a:endParaRPr>
          </a:p>
        </p:txBody>
      </p:sp>
      <p:pic>
        <p:nvPicPr>
          <p:cNvPr id="1026" name="Picture 2" descr="C:\Users\andy\Desktop\23795053_570873846580886_5972888472879568489_n.jpg"/>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5914410" y="3379411"/>
            <a:ext cx="2870944" cy="287094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2044199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內容版面配置區 2"/>
          <p:cNvSpPr txBox="1">
            <a:spLocks/>
          </p:cNvSpPr>
          <p:nvPr/>
        </p:nvSpPr>
        <p:spPr>
          <a:xfrm>
            <a:off x="457200" y="1052736"/>
            <a:ext cx="8229600" cy="2160240"/>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b="1" dirty="0"/>
              <a:t>何謂資訊安全？</a:t>
            </a:r>
            <a:endParaRPr lang="en-US" altLang="zh-TW" b="1" dirty="0"/>
          </a:p>
          <a:p>
            <a:pPr marL="0" indent="0">
              <a:buNone/>
            </a:pPr>
            <a:r>
              <a:rPr lang="zh-TW" altLang="en-US" dirty="0"/>
              <a:t>   保護資訊的</a:t>
            </a:r>
            <a:r>
              <a:rPr lang="zh-TW" altLang="en-US" b="1" dirty="0">
                <a:solidFill>
                  <a:srgbClr val="FF0000"/>
                </a:solidFill>
              </a:rPr>
              <a:t>機密性</a:t>
            </a:r>
            <a:r>
              <a:rPr lang="zh-TW" altLang="en-US" dirty="0"/>
              <a:t>、</a:t>
            </a:r>
            <a:r>
              <a:rPr lang="zh-TW" altLang="en-US" b="1" dirty="0">
                <a:solidFill>
                  <a:srgbClr val="FF0000"/>
                </a:solidFill>
              </a:rPr>
              <a:t>完整性</a:t>
            </a:r>
            <a:r>
              <a:rPr lang="zh-TW" altLang="en-US" dirty="0"/>
              <a:t>與</a:t>
            </a:r>
            <a:r>
              <a:rPr lang="zh-TW" altLang="en-US" b="1" dirty="0">
                <a:solidFill>
                  <a:srgbClr val="FF0000"/>
                </a:solidFill>
              </a:rPr>
              <a:t>可用性</a:t>
            </a:r>
            <a:r>
              <a:rPr lang="en-US" altLang="zh-TW" dirty="0"/>
              <a:t>;</a:t>
            </a:r>
            <a:r>
              <a:rPr lang="zh-TW" altLang="en-US" dirty="0"/>
              <a:t>另外          </a:t>
            </a:r>
            <a:endParaRPr lang="en-US" altLang="zh-TW" dirty="0"/>
          </a:p>
          <a:p>
            <a:pPr marL="0" indent="0">
              <a:buNone/>
            </a:pPr>
            <a:r>
              <a:rPr lang="en-US" altLang="zh-TW" dirty="0"/>
              <a:t>   </a:t>
            </a:r>
            <a:r>
              <a:rPr lang="zh-TW" altLang="en-US" dirty="0"/>
              <a:t>也涉及如：不可否認性、驗證性、可歸責性、</a:t>
            </a:r>
            <a:r>
              <a:rPr lang="en-US" altLang="zh-TW" dirty="0"/>
              <a:t>     </a:t>
            </a:r>
          </a:p>
          <a:p>
            <a:pPr marL="0" indent="0">
              <a:buNone/>
            </a:pPr>
            <a:r>
              <a:rPr lang="en-US" altLang="zh-TW" dirty="0"/>
              <a:t>   </a:t>
            </a:r>
            <a:r>
              <a:rPr lang="zh-TW" altLang="en-US" dirty="0"/>
              <a:t>及可靠性等特性。</a:t>
            </a:r>
            <a:endParaRPr lang="en-US" altLang="zh-TW" dirty="0"/>
          </a:p>
        </p:txBody>
      </p:sp>
      <p:grpSp>
        <p:nvGrpSpPr>
          <p:cNvPr id="5" name="群組 4"/>
          <p:cNvGrpSpPr/>
          <p:nvPr/>
        </p:nvGrpSpPr>
        <p:grpSpPr>
          <a:xfrm>
            <a:off x="1922501" y="3068960"/>
            <a:ext cx="5298997" cy="3456384"/>
            <a:chOff x="0" y="2204863"/>
            <a:chExt cx="5013855" cy="3251559"/>
          </a:xfrm>
        </p:grpSpPr>
        <p:sp>
          <p:nvSpPr>
            <p:cNvPr id="7" name="等腰三角形 6"/>
            <p:cNvSpPr/>
            <p:nvPr/>
          </p:nvSpPr>
          <p:spPr>
            <a:xfrm>
              <a:off x="971600" y="2708919"/>
              <a:ext cx="2517077" cy="2243773"/>
            </a:xfrm>
            <a:prstGeom prst="triangle">
              <a:avLst/>
            </a:prstGeom>
            <a:solidFill>
              <a:schemeClr val="accent4">
                <a:lumMod val="40000"/>
                <a:lumOff val="60000"/>
              </a:schemeClr>
            </a:solidFill>
            <a:ln w="635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矩形 9"/>
            <p:cNvSpPr/>
            <p:nvPr/>
          </p:nvSpPr>
          <p:spPr>
            <a:xfrm>
              <a:off x="636010" y="2204863"/>
              <a:ext cx="3202261" cy="363244"/>
            </a:xfrm>
            <a:prstGeom prst="rect">
              <a:avLst/>
            </a:prstGeom>
          </p:spPr>
          <p:txBody>
            <a:bodyPr wrap="square">
              <a:spAutoFit/>
            </a:bodyPr>
            <a:lstStyle/>
            <a:p>
              <a:pPr lvl="1"/>
              <a:r>
                <a:rPr lang="en-US" altLang="zh-TW" sz="2000" b="1" dirty="0">
                  <a:latin typeface="+mj-ea"/>
                  <a:ea typeface="+mj-ea"/>
                </a:rPr>
                <a:t>Confidentiality </a:t>
              </a:r>
              <a:r>
                <a:rPr lang="zh-TW" altLang="en-US" sz="2000" b="1" dirty="0">
                  <a:latin typeface="+mj-ea"/>
                  <a:ea typeface="+mj-ea"/>
                </a:rPr>
                <a:t>機密性</a:t>
              </a:r>
              <a:endParaRPr lang="en-US" altLang="zh-TW" sz="2000" b="1" dirty="0">
                <a:latin typeface="+mj-ea"/>
                <a:ea typeface="+mj-ea"/>
              </a:endParaRPr>
            </a:p>
          </p:txBody>
        </p:sp>
        <p:sp>
          <p:nvSpPr>
            <p:cNvPr id="11" name="矩形 10"/>
            <p:cNvSpPr/>
            <p:nvPr/>
          </p:nvSpPr>
          <p:spPr>
            <a:xfrm>
              <a:off x="2611873" y="5093177"/>
              <a:ext cx="2401982" cy="363244"/>
            </a:xfrm>
            <a:prstGeom prst="rect">
              <a:avLst/>
            </a:prstGeom>
          </p:spPr>
          <p:txBody>
            <a:bodyPr wrap="square">
              <a:spAutoFit/>
            </a:bodyPr>
            <a:lstStyle/>
            <a:p>
              <a:pPr lvl="1"/>
              <a:r>
                <a:rPr lang="en-US" altLang="zh-TW" sz="2000" b="1" dirty="0">
                  <a:latin typeface="+mj-ea"/>
                  <a:ea typeface="+mj-ea"/>
                </a:rPr>
                <a:t>Integrity </a:t>
              </a:r>
              <a:r>
                <a:rPr lang="zh-TW" altLang="en-US" sz="2000" b="1" dirty="0">
                  <a:latin typeface="+mj-ea"/>
                  <a:ea typeface="+mj-ea"/>
                </a:rPr>
                <a:t>完整性</a:t>
              </a:r>
              <a:endParaRPr lang="en-US" altLang="zh-TW" sz="2000" b="1" dirty="0">
                <a:latin typeface="+mj-ea"/>
                <a:ea typeface="+mj-ea"/>
              </a:endParaRPr>
            </a:p>
          </p:txBody>
        </p:sp>
        <p:sp>
          <p:nvSpPr>
            <p:cNvPr id="12" name="矩形 11"/>
            <p:cNvSpPr/>
            <p:nvPr/>
          </p:nvSpPr>
          <p:spPr>
            <a:xfrm>
              <a:off x="0" y="5093177"/>
              <a:ext cx="2271207" cy="363245"/>
            </a:xfrm>
            <a:prstGeom prst="rect">
              <a:avLst/>
            </a:prstGeom>
          </p:spPr>
          <p:txBody>
            <a:bodyPr wrap="square">
              <a:spAutoFit/>
            </a:bodyPr>
            <a:lstStyle/>
            <a:p>
              <a:r>
                <a:rPr lang="en-US" altLang="zh-TW" sz="2000" b="1" dirty="0">
                  <a:latin typeface="+mj-ea"/>
                  <a:ea typeface="+mj-ea"/>
                </a:rPr>
                <a:t>Availability </a:t>
              </a:r>
              <a:r>
                <a:rPr lang="zh-TW" altLang="en-US" sz="2000" b="1" dirty="0">
                  <a:latin typeface="+mj-ea"/>
                  <a:ea typeface="+mj-ea"/>
                </a:rPr>
                <a:t>可用性</a:t>
              </a:r>
            </a:p>
          </p:txBody>
        </p:sp>
        <p:sp>
          <p:nvSpPr>
            <p:cNvPr id="13" name="橢圓 12"/>
            <p:cNvSpPr/>
            <p:nvPr/>
          </p:nvSpPr>
          <p:spPr>
            <a:xfrm>
              <a:off x="1799692" y="3756715"/>
              <a:ext cx="862998" cy="723797"/>
            </a:xfrm>
            <a:prstGeom prst="ellipse">
              <a:avLst/>
            </a:prstGeom>
            <a:solidFill>
              <a:schemeClr val="accent4"/>
            </a:solidFill>
            <a:ln w="635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4" name="矩形 13"/>
            <p:cNvSpPr/>
            <p:nvPr/>
          </p:nvSpPr>
          <p:spPr>
            <a:xfrm>
              <a:off x="1795500" y="3645023"/>
              <a:ext cx="867185" cy="977965"/>
            </a:xfrm>
            <a:prstGeom prst="rect">
              <a:avLst/>
            </a:prstGeom>
          </p:spPr>
          <p:txBody>
            <a:bodyPr wrap="square">
              <a:spAutoFit/>
            </a:bodyPr>
            <a:lstStyle/>
            <a:p>
              <a:pPr algn="ctr"/>
              <a:r>
                <a:rPr lang="zh-TW" altLang="en-US" sz="3200" b="1" dirty="0"/>
                <a:t>資訊</a:t>
              </a:r>
            </a:p>
          </p:txBody>
        </p:sp>
      </p:grpSp>
      <p:sp>
        <p:nvSpPr>
          <p:cNvPr id="15" name="標題 2"/>
          <p:cNvSpPr>
            <a:spLocks noGrp="1"/>
          </p:cNvSpPr>
          <p:nvPr>
            <p:ph type="title"/>
          </p:nvPr>
        </p:nvSpPr>
        <p:spPr>
          <a:xfrm>
            <a:off x="457200" y="130325"/>
            <a:ext cx="8229600" cy="720079"/>
          </a:xfrm>
        </p:spPr>
        <p:txBody>
          <a:bodyPr>
            <a:normAutofit fontScale="90000"/>
          </a:bodyPr>
          <a:lstStyle/>
          <a:p>
            <a:r>
              <a:rPr lang="zh-TW" altLang="en-US" dirty="0"/>
              <a:t>一</a:t>
            </a:r>
            <a:r>
              <a:rPr lang="zh-TW" altLang="en-US" dirty="0" smtClean="0"/>
              <a:t>．資訊安全超重要</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5</a:t>
            </a:fld>
            <a:endParaRPr lang="zh-TW" altLang="en-US" dirty="0"/>
          </a:p>
        </p:txBody>
      </p:sp>
    </p:spTree>
    <p:extLst>
      <p:ext uri="{BB962C8B-B14F-4D97-AF65-F5344CB8AC3E}">
        <p14:creationId xmlns:p14="http://schemas.microsoft.com/office/powerpoint/2010/main" xmlns="" val="42199367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內容版面配置區 2"/>
          <p:cNvSpPr txBox="1">
            <a:spLocks/>
          </p:cNvSpPr>
          <p:nvPr/>
        </p:nvSpPr>
        <p:spPr>
          <a:xfrm>
            <a:off x="457200" y="1052736"/>
            <a:ext cx="8229600" cy="216024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dirty="0"/>
              <a:t>何謂機密性</a:t>
            </a:r>
            <a:r>
              <a:rPr lang="en-US" altLang="zh-TW" dirty="0"/>
              <a:t>?</a:t>
            </a:r>
          </a:p>
          <a:p>
            <a:pPr marL="0" indent="0">
              <a:buNone/>
            </a:pPr>
            <a:r>
              <a:rPr lang="zh-TW" altLang="en-US" dirty="0"/>
              <a:t>   </a:t>
            </a:r>
            <a:endParaRPr lang="en-US" altLang="zh-TW" dirty="0"/>
          </a:p>
        </p:txBody>
      </p:sp>
      <p:grpSp>
        <p:nvGrpSpPr>
          <p:cNvPr id="15" name="群組 14"/>
          <p:cNvGrpSpPr/>
          <p:nvPr/>
        </p:nvGrpSpPr>
        <p:grpSpPr>
          <a:xfrm>
            <a:off x="2195736" y="1484784"/>
            <a:ext cx="4680520" cy="4654529"/>
            <a:chOff x="2267587" y="1127314"/>
            <a:chExt cx="4214479" cy="4391061"/>
          </a:xfrm>
        </p:grpSpPr>
        <p:sp>
          <p:nvSpPr>
            <p:cNvPr id="16" name="文字方塊 15"/>
            <p:cNvSpPr txBox="1"/>
            <p:nvPr/>
          </p:nvSpPr>
          <p:spPr>
            <a:xfrm>
              <a:off x="3175321" y="4734416"/>
              <a:ext cx="2722526" cy="783959"/>
            </a:xfrm>
            <a:prstGeom prst="rect">
              <a:avLst/>
            </a:prstGeom>
            <a:noFill/>
          </p:spPr>
          <p:txBody>
            <a:bodyPr wrap="none" rtlCol="0">
              <a:spAutoFit/>
            </a:bodyPr>
            <a:lstStyle/>
            <a:p>
              <a:r>
                <a:rPr lang="zh-TW" altLang="en-US" sz="4800" b="1" dirty="0"/>
                <a:t>上鎖了嗎</a:t>
              </a:r>
              <a:r>
                <a:rPr lang="en-US" altLang="zh-TW" sz="4800" b="1" dirty="0"/>
                <a:t>?</a:t>
              </a:r>
              <a:endParaRPr lang="zh-TW" altLang="en-US" sz="4800" b="1" dirty="0"/>
            </a:p>
          </p:txBody>
        </p:sp>
        <p:pic>
          <p:nvPicPr>
            <p:cNvPr id="17" name="圖形 10" descr="螢幕"/>
            <p:cNvPicPr>
              <a:picLocks noChangeAspect="1"/>
            </p:cNvPicPr>
            <p:nvPr/>
          </p:nvPicPr>
          <p:blipFill>
            <a:blip r:embed="rId3" cstate="email">
              <a:extLst>
                <a:ext uri="{28A0092B-C50C-407E-A947-70E740481C1C}">
                  <a14:useLocalDpi xmlns:a14="http://schemas.microsoft.com/office/drawing/2010/main" xmlns=""/>
                </a:ext>
                <a:ext uri="{96DAC541-7B7A-43D3-8B79-37D633B846F1}">
                  <asvg:svgBlip xmlns:asvg="http://schemas.microsoft.com/office/drawing/2016/SVG/main" xmlns="" r:embed="rId4"/>
                </a:ext>
              </a:extLst>
            </a:blip>
            <a:stretch>
              <a:fillRect/>
            </a:stretch>
          </p:blipFill>
          <p:spPr>
            <a:xfrm>
              <a:off x="2267587" y="1902371"/>
              <a:ext cx="2041376" cy="2041376"/>
            </a:xfrm>
            <a:prstGeom prst="rect">
              <a:avLst/>
            </a:prstGeom>
          </p:spPr>
        </p:pic>
        <p:pic>
          <p:nvPicPr>
            <p:cNvPr id="18" name="圖形 12" descr="公事包"/>
            <p:cNvPicPr>
              <a:picLocks noChangeAspect="1"/>
            </p:cNvPicPr>
            <p:nvPr/>
          </p:nvPicPr>
          <p:blipFill>
            <a:blip r:embed="rId5" cstate="email">
              <a:extLst>
                <a:ext uri="{28A0092B-C50C-407E-A947-70E740481C1C}">
                  <a14:useLocalDpi xmlns:a14="http://schemas.microsoft.com/office/drawing/2010/main" xmlns=""/>
                </a:ext>
                <a:ext uri="{96DAC541-7B7A-43D3-8B79-37D633B846F1}">
                  <asvg:svgBlip xmlns:asvg="http://schemas.microsoft.com/office/drawing/2016/SVG/main" xmlns="" r:embed="rId6"/>
                </a:ext>
              </a:extLst>
            </a:blip>
            <a:stretch>
              <a:fillRect/>
            </a:stretch>
          </p:blipFill>
          <p:spPr>
            <a:xfrm>
              <a:off x="4602208" y="1849142"/>
              <a:ext cx="1879858" cy="1879858"/>
            </a:xfrm>
            <a:prstGeom prst="rect">
              <a:avLst/>
            </a:prstGeom>
          </p:spPr>
        </p:pic>
        <p:pic>
          <p:nvPicPr>
            <p:cNvPr id="19" name="圖形 14" descr="鎖"/>
            <p:cNvPicPr>
              <a:picLocks noChangeAspect="1"/>
            </p:cNvPicPr>
            <p:nvPr/>
          </p:nvPicPr>
          <p:blipFill>
            <a:blip r:embed="rId7" cstate="print">
              <a:extLst>
                <a:ext uri="{28A0092B-C50C-407E-A947-70E740481C1C}">
                  <a14:useLocalDpi xmlns:a14="http://schemas.microsoft.com/office/drawing/2010/main" xmlns=""/>
                </a:ext>
                <a:ext uri="{96DAC541-7B7A-43D3-8B79-37D633B846F1}">
                  <asvg:svgBlip xmlns:asvg="http://schemas.microsoft.com/office/drawing/2016/SVG/main" xmlns="" r:embed="rId8"/>
                </a:ext>
              </a:extLst>
            </a:blip>
            <a:stretch>
              <a:fillRect/>
            </a:stretch>
          </p:blipFill>
          <p:spPr>
            <a:xfrm>
              <a:off x="2627214" y="1127314"/>
              <a:ext cx="3788380" cy="3788380"/>
            </a:xfrm>
            <a:prstGeom prst="rect">
              <a:avLst/>
            </a:prstGeom>
          </p:spPr>
        </p:pic>
      </p:grpSp>
      <p:sp>
        <p:nvSpPr>
          <p:cNvPr id="20" name="標題 2"/>
          <p:cNvSpPr>
            <a:spLocks noGrp="1"/>
          </p:cNvSpPr>
          <p:nvPr>
            <p:ph type="title"/>
          </p:nvPr>
        </p:nvSpPr>
        <p:spPr>
          <a:xfrm>
            <a:off x="457200" y="130325"/>
            <a:ext cx="8229600" cy="720079"/>
          </a:xfrm>
        </p:spPr>
        <p:txBody>
          <a:bodyPr>
            <a:normAutofit fontScale="90000"/>
          </a:bodyPr>
          <a:lstStyle/>
          <a:p>
            <a:r>
              <a:rPr lang="zh-TW" altLang="en-US" dirty="0"/>
              <a:t>一</a:t>
            </a:r>
            <a:r>
              <a:rPr lang="zh-TW" altLang="en-US" dirty="0" smtClean="0"/>
              <a:t>．資訊安全超重要</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6</a:t>
            </a:fld>
            <a:endParaRPr lang="zh-TW" altLang="en-US" dirty="0"/>
          </a:p>
        </p:txBody>
      </p:sp>
    </p:spTree>
    <p:extLst>
      <p:ext uri="{BB962C8B-B14F-4D97-AF65-F5344CB8AC3E}">
        <p14:creationId xmlns:p14="http://schemas.microsoft.com/office/powerpoint/2010/main" xmlns="" val="33228426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內容版面配置區 2"/>
          <p:cNvSpPr txBox="1">
            <a:spLocks/>
          </p:cNvSpPr>
          <p:nvPr/>
        </p:nvSpPr>
        <p:spPr>
          <a:xfrm>
            <a:off x="457200" y="1052736"/>
            <a:ext cx="8229600" cy="216024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dirty="0"/>
              <a:t>何謂完整性</a:t>
            </a:r>
            <a:r>
              <a:rPr lang="en-US" altLang="zh-TW" dirty="0"/>
              <a:t>?</a:t>
            </a:r>
          </a:p>
          <a:p>
            <a:pPr marL="0" indent="0">
              <a:buNone/>
            </a:pPr>
            <a:r>
              <a:rPr lang="zh-TW" altLang="en-US" dirty="0"/>
              <a:t>   </a:t>
            </a:r>
            <a:endParaRPr lang="en-US" altLang="zh-TW" dirty="0"/>
          </a:p>
        </p:txBody>
      </p:sp>
      <p:grpSp>
        <p:nvGrpSpPr>
          <p:cNvPr id="2" name="群組 1"/>
          <p:cNvGrpSpPr/>
          <p:nvPr/>
        </p:nvGrpSpPr>
        <p:grpSpPr>
          <a:xfrm>
            <a:off x="1547664" y="1412776"/>
            <a:ext cx="5348116" cy="4997033"/>
            <a:chOff x="1547664" y="1441257"/>
            <a:chExt cx="5348116" cy="4968552"/>
          </a:xfrm>
        </p:grpSpPr>
        <p:sp>
          <p:nvSpPr>
            <p:cNvPr id="12" name="文字方塊 11"/>
            <p:cNvSpPr txBox="1"/>
            <p:nvPr/>
          </p:nvSpPr>
          <p:spPr>
            <a:xfrm>
              <a:off x="2752431" y="5085184"/>
              <a:ext cx="3639138" cy="830997"/>
            </a:xfrm>
            <a:prstGeom prst="rect">
              <a:avLst/>
            </a:prstGeom>
            <a:noFill/>
          </p:spPr>
          <p:txBody>
            <a:bodyPr wrap="none" rtlCol="0">
              <a:spAutoFit/>
            </a:bodyPr>
            <a:lstStyle/>
            <a:p>
              <a:r>
                <a:rPr lang="zh-TW" altLang="en-US" sz="4800" b="1" dirty="0"/>
                <a:t>有被竄改嗎</a:t>
              </a:r>
              <a:r>
                <a:rPr lang="en-US" altLang="zh-TW" sz="4800" b="1" dirty="0"/>
                <a:t>?</a:t>
              </a:r>
              <a:endParaRPr lang="zh-TW" altLang="en-US" sz="4800" b="1" dirty="0"/>
            </a:p>
          </p:txBody>
        </p:sp>
        <p:pic>
          <p:nvPicPr>
            <p:cNvPr id="13" name="圖片 12"/>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1547664" y="1441257"/>
              <a:ext cx="5348116" cy="4968552"/>
            </a:xfrm>
            <a:prstGeom prst="rect">
              <a:avLst/>
            </a:prstGeom>
          </p:spPr>
        </p:pic>
      </p:grpSp>
      <p:sp>
        <p:nvSpPr>
          <p:cNvPr id="20" name="標題 2"/>
          <p:cNvSpPr>
            <a:spLocks noGrp="1"/>
          </p:cNvSpPr>
          <p:nvPr>
            <p:ph type="title"/>
          </p:nvPr>
        </p:nvSpPr>
        <p:spPr/>
        <p:txBody>
          <a:bodyPr>
            <a:normAutofit fontScale="90000"/>
          </a:bodyPr>
          <a:lstStyle/>
          <a:p>
            <a:r>
              <a:rPr lang="zh-TW" altLang="en-US" dirty="0"/>
              <a:t>一</a:t>
            </a:r>
            <a:r>
              <a:rPr lang="zh-TW" altLang="en-US" dirty="0" smtClean="0"/>
              <a:t>．資訊安全超重要</a:t>
            </a:r>
            <a:endParaRPr lang="zh-TW" altLang="en-US" dirty="0"/>
          </a:p>
        </p:txBody>
      </p:sp>
      <p:sp>
        <p:nvSpPr>
          <p:cNvPr id="3" name="投影片編號版面配置區 2"/>
          <p:cNvSpPr>
            <a:spLocks noGrp="1"/>
          </p:cNvSpPr>
          <p:nvPr>
            <p:ph type="sldNum" sz="quarter" idx="12"/>
          </p:nvPr>
        </p:nvSpPr>
        <p:spPr/>
        <p:txBody>
          <a:bodyPr/>
          <a:lstStyle/>
          <a:p>
            <a:fld id="{73DA0BB7-265A-403C-9275-D587AB510EDC}" type="slidenum">
              <a:rPr lang="zh-TW" altLang="en-US" smtClean="0"/>
              <a:pPr/>
              <a:t>7</a:t>
            </a:fld>
            <a:endParaRPr lang="zh-TW" altLang="en-US" dirty="0"/>
          </a:p>
        </p:txBody>
      </p:sp>
    </p:spTree>
    <p:extLst>
      <p:ext uri="{BB962C8B-B14F-4D97-AF65-F5344CB8AC3E}">
        <p14:creationId xmlns:p14="http://schemas.microsoft.com/office/powerpoint/2010/main" xmlns="" val="40611623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內容版面配置區 2"/>
          <p:cNvSpPr txBox="1">
            <a:spLocks/>
          </p:cNvSpPr>
          <p:nvPr/>
        </p:nvSpPr>
        <p:spPr>
          <a:xfrm>
            <a:off x="457200" y="1052736"/>
            <a:ext cx="8229600" cy="216024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dirty="0"/>
              <a:t>何謂可用性</a:t>
            </a:r>
            <a:r>
              <a:rPr lang="en-US" altLang="zh-TW" dirty="0"/>
              <a:t>?</a:t>
            </a:r>
          </a:p>
          <a:p>
            <a:pPr marL="0" indent="0">
              <a:buNone/>
            </a:pPr>
            <a:r>
              <a:rPr lang="zh-TW" altLang="en-US" dirty="0"/>
              <a:t>   </a:t>
            </a:r>
            <a:endParaRPr lang="en-US" altLang="zh-TW" dirty="0"/>
          </a:p>
        </p:txBody>
      </p:sp>
      <p:sp>
        <p:nvSpPr>
          <p:cNvPr id="9" name="文字方塊 8"/>
          <p:cNvSpPr txBox="1"/>
          <p:nvPr/>
        </p:nvSpPr>
        <p:spPr>
          <a:xfrm>
            <a:off x="2444654" y="5561885"/>
            <a:ext cx="4254691" cy="830997"/>
          </a:xfrm>
          <a:prstGeom prst="rect">
            <a:avLst/>
          </a:prstGeom>
          <a:noFill/>
        </p:spPr>
        <p:txBody>
          <a:bodyPr wrap="none" rtlCol="0">
            <a:spAutoFit/>
          </a:bodyPr>
          <a:lstStyle/>
          <a:p>
            <a:r>
              <a:rPr lang="zh-TW" altLang="en-US" sz="4800" b="1" dirty="0"/>
              <a:t>能正常使用嗎</a:t>
            </a:r>
            <a:r>
              <a:rPr lang="en-US" altLang="zh-TW" sz="4800" b="1" dirty="0"/>
              <a:t>?</a:t>
            </a:r>
            <a:endParaRPr lang="zh-TW" altLang="en-US" sz="4800" b="1" dirty="0"/>
          </a:p>
        </p:txBody>
      </p:sp>
      <p:pic>
        <p:nvPicPr>
          <p:cNvPr id="10" name="圖片 9"/>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2740958" y="1692548"/>
            <a:ext cx="3645024" cy="3645024"/>
          </a:xfrm>
          <a:prstGeom prst="rect">
            <a:avLst/>
          </a:prstGeom>
        </p:spPr>
      </p:pic>
      <p:sp>
        <p:nvSpPr>
          <p:cNvPr id="13" name="標題 2"/>
          <p:cNvSpPr>
            <a:spLocks noGrp="1"/>
          </p:cNvSpPr>
          <p:nvPr>
            <p:ph type="title"/>
          </p:nvPr>
        </p:nvSpPr>
        <p:spPr>
          <a:xfrm>
            <a:off x="457200" y="130325"/>
            <a:ext cx="8229600" cy="720079"/>
          </a:xfrm>
        </p:spPr>
        <p:txBody>
          <a:bodyPr>
            <a:normAutofit fontScale="90000"/>
          </a:bodyPr>
          <a:lstStyle/>
          <a:p>
            <a:r>
              <a:rPr lang="zh-TW" altLang="en-US" dirty="0"/>
              <a:t>一</a:t>
            </a:r>
            <a:r>
              <a:rPr lang="zh-TW" altLang="en-US" dirty="0" smtClean="0"/>
              <a:t>．資訊安全超重要</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8</a:t>
            </a:fld>
            <a:endParaRPr lang="zh-TW" altLang="en-US" dirty="0"/>
          </a:p>
        </p:txBody>
      </p:sp>
    </p:spTree>
    <p:extLst>
      <p:ext uri="{BB962C8B-B14F-4D97-AF65-F5344CB8AC3E}">
        <p14:creationId xmlns:p14="http://schemas.microsoft.com/office/powerpoint/2010/main" xmlns="" val="2363393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zh-TW" altLang="en-US" dirty="0"/>
              <a:t>一</a:t>
            </a:r>
            <a:r>
              <a:rPr lang="zh-TW" altLang="en-US" dirty="0" smtClean="0"/>
              <a:t>．資訊安全超重要</a:t>
            </a:r>
            <a:endParaRPr lang="zh-TW" altLang="en-US" dirty="0"/>
          </a:p>
        </p:txBody>
      </p:sp>
      <p:sp>
        <p:nvSpPr>
          <p:cNvPr id="3" name="內容版面配置區 2"/>
          <p:cNvSpPr>
            <a:spLocks noGrp="1"/>
          </p:cNvSpPr>
          <p:nvPr>
            <p:ph idx="1"/>
          </p:nvPr>
        </p:nvSpPr>
        <p:spPr>
          <a:xfrm>
            <a:off x="457200" y="1124743"/>
            <a:ext cx="8507288" cy="720081"/>
          </a:xfrm>
        </p:spPr>
        <p:txBody>
          <a:bodyPr>
            <a:normAutofit/>
          </a:bodyPr>
          <a:lstStyle/>
          <a:p>
            <a:pPr>
              <a:spcBef>
                <a:spcPts val="768"/>
              </a:spcBef>
              <a:buFont typeface="Wingdings" panose="05000000000000000000" pitchFamily="2" charset="2"/>
              <a:buChar char="Ø"/>
            </a:pPr>
            <a:r>
              <a:rPr lang="zh-TW" altLang="en-US" dirty="0">
                <a:latin typeface="+mj-ea"/>
                <a:ea typeface="+mj-ea"/>
              </a:rPr>
              <a:t>為什麼需要資訊安全？</a:t>
            </a:r>
            <a:endParaRPr lang="en-US" altLang="zh-TW" dirty="0"/>
          </a:p>
        </p:txBody>
      </p:sp>
      <p:pic>
        <p:nvPicPr>
          <p:cNvPr id="1026" name="Picture 2" descr="http://hk.on.cc/tw/bkn/cnt/news/20161227/photo/bkntw-20161227134330715-1227_04011_001_02p.jpg?20161227153051"/>
          <p:cNvPicPr>
            <a:picLocks noChangeAspect="1" noChangeArrowheads="1"/>
          </p:cNvPicPr>
          <p:nvPr/>
        </p:nvPicPr>
        <p:blipFill rotWithShape="1">
          <a:blip r:embed="rId3" cstate="email">
            <a:extLst>
              <a:ext uri="{28A0092B-C50C-407E-A947-70E740481C1C}">
                <a14:useLocalDpi xmlns:a14="http://schemas.microsoft.com/office/drawing/2010/main" xmlns=""/>
              </a:ext>
            </a:extLst>
          </a:blip>
          <a:srcRect/>
          <a:stretch/>
        </p:blipFill>
        <p:spPr bwMode="auto">
          <a:xfrm>
            <a:off x="1223628" y="1840353"/>
            <a:ext cx="6696744" cy="4628488"/>
          </a:xfrm>
          <a:prstGeom prst="rect">
            <a:avLst/>
          </a:prstGeom>
          <a:noFill/>
          <a:extLst>
            <a:ext uri="{909E8E84-426E-40DD-AFC4-6F175D3DCCD1}">
              <a14:hiddenFill xmlns:a14="http://schemas.microsoft.com/office/drawing/2010/main" xmlns="">
                <a:solidFill>
                  <a:srgbClr val="FFFFFF"/>
                </a:solidFill>
              </a14:hiddenFill>
            </a:ext>
          </a:extLst>
        </p:spPr>
      </p:pic>
      <p:sp>
        <p:nvSpPr>
          <p:cNvPr id="5" name="文字方塊 6"/>
          <p:cNvSpPr txBox="1">
            <a:spLocks noChangeArrowheads="1"/>
          </p:cNvSpPr>
          <p:nvPr/>
        </p:nvSpPr>
        <p:spPr bwMode="auto">
          <a:xfrm>
            <a:off x="611560" y="6464369"/>
            <a:ext cx="7992888"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30000"/>
              </a:spcBef>
              <a:buChar char="•"/>
              <a:defRPr kumimoji="1" sz="2800">
                <a:solidFill>
                  <a:srgbClr val="000066"/>
                </a:solidFill>
                <a:latin typeface="Arial" charset="0"/>
                <a:ea typeface="標楷體" pitchFamily="65" charset="-120"/>
              </a:defRPr>
            </a:lvl1pPr>
            <a:lvl2pPr marL="742950" indent="-285750" eaLnBrk="0" hangingPunct="0">
              <a:spcBef>
                <a:spcPct val="20000"/>
              </a:spcBef>
              <a:buClr>
                <a:srgbClr val="FF3300"/>
              </a:buClr>
              <a:buSzPct val="70000"/>
              <a:buFont typeface="Wingdings 2" pitchFamily="18" charset="2"/>
              <a:buChar char="è"/>
              <a:defRPr kumimoji="1" sz="2400">
                <a:solidFill>
                  <a:srgbClr val="000066"/>
                </a:solidFill>
                <a:latin typeface="Arial" charset="0"/>
                <a:ea typeface="標楷體" pitchFamily="65" charset="-120"/>
              </a:defRPr>
            </a:lvl2pPr>
            <a:lvl3pPr marL="1143000" indent="-228600" eaLnBrk="0" hangingPunct="0">
              <a:spcBef>
                <a:spcPct val="20000"/>
              </a:spcBef>
              <a:buClr>
                <a:srgbClr val="990033"/>
              </a:buClr>
              <a:buSzPct val="90000"/>
              <a:buFont typeface="Wingdings" pitchFamily="2" charset="2"/>
              <a:buChar char="ü"/>
              <a:defRPr kumimoji="1" sz="2000">
                <a:solidFill>
                  <a:srgbClr val="000066"/>
                </a:solidFill>
                <a:latin typeface="Arial" charset="0"/>
                <a:ea typeface="標楷體" pitchFamily="65" charset="-120"/>
              </a:defRPr>
            </a:lvl3pPr>
            <a:lvl4pPr marL="1600200" indent="-228600" eaLnBrk="0" hangingPunct="0">
              <a:spcBef>
                <a:spcPct val="20000"/>
              </a:spcBef>
              <a:buClr>
                <a:srgbClr val="FF9900"/>
              </a:buClr>
              <a:buSzPct val="85000"/>
              <a:buFont typeface="Wingdings" pitchFamily="2" charset="2"/>
              <a:buChar char="q"/>
              <a:defRPr kumimoji="1" sz="1600">
                <a:solidFill>
                  <a:srgbClr val="000066"/>
                </a:solidFill>
                <a:latin typeface="Arial" charset="0"/>
                <a:ea typeface="標楷體" pitchFamily="65" charset="-120"/>
              </a:defRPr>
            </a:lvl4pPr>
            <a:lvl5pPr marL="2057400" indent="-228600" eaLnBrk="0" hangingPunct="0">
              <a:spcBef>
                <a:spcPct val="20000"/>
              </a:spcBef>
              <a:buChar char="»"/>
              <a:defRPr kumimoji="1" sz="1200">
                <a:solidFill>
                  <a:srgbClr val="000066"/>
                </a:solidFill>
                <a:latin typeface="Arial" charset="0"/>
                <a:ea typeface="標楷體" pitchFamily="65" charset="-120"/>
              </a:defRPr>
            </a:lvl5pPr>
            <a:lvl6pPr marL="25146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6pPr>
            <a:lvl7pPr marL="29718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7pPr>
            <a:lvl8pPr marL="34290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8pPr>
            <a:lvl9pPr marL="38862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9pPr>
          </a:lstStyle>
          <a:p>
            <a:pPr eaLnBrk="1" hangingPunct="1">
              <a:spcBef>
                <a:spcPct val="0"/>
              </a:spcBef>
              <a:buFontTx/>
              <a:buNone/>
            </a:pPr>
            <a:r>
              <a:rPr lang="zh-TW" altLang="en-US" sz="1200" dirty="0">
                <a:solidFill>
                  <a:schemeClr val="tx1"/>
                </a:solidFill>
                <a:latin typeface="Times New Roman" pitchFamily="18" charset="0"/>
              </a:rPr>
              <a:t>圖片來源：網上圖片</a:t>
            </a:r>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9</a:t>
            </a:fld>
            <a:endParaRPr lang="zh-TW" altLang="en-US" dirty="0"/>
          </a:p>
        </p:txBody>
      </p:sp>
    </p:spTree>
    <p:extLst>
      <p:ext uri="{BB962C8B-B14F-4D97-AF65-F5344CB8AC3E}">
        <p14:creationId xmlns:p14="http://schemas.microsoft.com/office/powerpoint/2010/main" xmlns="" val="16568178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518864" y="1052736"/>
            <a:ext cx="8229600" cy="603468"/>
          </a:xfrm>
        </p:spPr>
        <p:txBody>
          <a:bodyPr/>
          <a:lstStyle/>
          <a:p>
            <a:pPr>
              <a:buFont typeface="Wingdings" panose="05000000000000000000" pitchFamily="2" charset="2"/>
              <a:buChar char="Ø"/>
            </a:pPr>
            <a:r>
              <a:rPr lang="zh-TW" altLang="en-US" b="1" dirty="0"/>
              <a:t>資訊安全的迷失</a:t>
            </a:r>
          </a:p>
        </p:txBody>
      </p:sp>
      <p:sp>
        <p:nvSpPr>
          <p:cNvPr id="5" name="標題 1"/>
          <p:cNvSpPr>
            <a:spLocks noGrp="1"/>
          </p:cNvSpPr>
          <p:nvPr>
            <p:ph type="title"/>
          </p:nvPr>
        </p:nvSpPr>
        <p:spPr/>
        <p:txBody>
          <a:bodyPr>
            <a:normAutofit fontScale="90000"/>
          </a:bodyPr>
          <a:lstStyle/>
          <a:p>
            <a:r>
              <a:rPr lang="zh-TW" altLang="en-US" dirty="0"/>
              <a:t>一</a:t>
            </a:r>
            <a:r>
              <a:rPr lang="zh-TW" altLang="en-US" dirty="0" smtClean="0"/>
              <a:t>．資訊安全超重要</a:t>
            </a:r>
            <a:endParaRPr lang="zh-TW" altLang="en-US" dirty="0"/>
          </a:p>
        </p:txBody>
      </p:sp>
      <p:sp>
        <p:nvSpPr>
          <p:cNvPr id="6" name="文字方塊 5"/>
          <p:cNvSpPr txBox="1"/>
          <p:nvPr/>
        </p:nvSpPr>
        <p:spPr>
          <a:xfrm>
            <a:off x="4355976" y="1640832"/>
            <a:ext cx="504056" cy="504056"/>
          </a:xfrm>
          <a:prstGeom prst="rect">
            <a:avLst/>
          </a:prstGeom>
          <a:solidFill>
            <a:schemeClr val="bg1"/>
          </a:solidFill>
        </p:spPr>
        <p:txBody>
          <a:bodyPr wrap="square" rtlCol="0">
            <a:spAutoFit/>
          </a:bodyPr>
          <a:lstStyle/>
          <a:p>
            <a:endParaRPr lang="zh-TW" altLang="en-US" dirty="0"/>
          </a:p>
        </p:txBody>
      </p:sp>
      <p:sp>
        <p:nvSpPr>
          <p:cNvPr id="9" name="文字方塊 8"/>
          <p:cNvSpPr txBox="1"/>
          <p:nvPr/>
        </p:nvSpPr>
        <p:spPr>
          <a:xfrm>
            <a:off x="755576" y="1830084"/>
            <a:ext cx="7992888" cy="2108013"/>
          </a:xfrm>
          <a:prstGeom prst="rect">
            <a:avLst/>
          </a:prstGeom>
          <a:noFill/>
        </p:spPr>
        <p:txBody>
          <a:bodyPr wrap="square" rtlCol="0">
            <a:spAutoFit/>
          </a:bodyPr>
          <a:lstStyle/>
          <a:p>
            <a:pPr marL="457200" indent="-457200">
              <a:lnSpc>
                <a:spcPts val="2100"/>
              </a:lnSpc>
              <a:spcBef>
                <a:spcPts val="300"/>
              </a:spcBef>
              <a:spcAft>
                <a:spcPts val="300"/>
              </a:spcAft>
              <a:buFont typeface="+mj-lt"/>
              <a:buAutoNum type="arabicPeriod"/>
            </a:pPr>
            <a:endParaRPr lang="en-US" altLang="zh-TW" sz="2800" dirty="0">
              <a:latin typeface="+mj-ea"/>
              <a:ea typeface="+mj-ea"/>
            </a:endParaRPr>
          </a:p>
          <a:p>
            <a:pPr marL="514350" indent="-514350">
              <a:lnSpc>
                <a:spcPts val="2100"/>
              </a:lnSpc>
              <a:spcBef>
                <a:spcPts val="300"/>
              </a:spcBef>
              <a:spcAft>
                <a:spcPts val="300"/>
              </a:spcAft>
              <a:buFont typeface="+mj-lt"/>
              <a:buAutoNum type="arabicPeriod"/>
            </a:pPr>
            <a:r>
              <a:rPr lang="zh-TW" altLang="en-US" sz="2800" dirty="0">
                <a:latin typeface="+mj-ea"/>
                <a:ea typeface="+mj-ea"/>
              </a:rPr>
              <a:t>我的單位已經百分之百的安全！</a:t>
            </a:r>
            <a:endParaRPr lang="en-US" altLang="zh-TW" sz="2800" dirty="0">
              <a:latin typeface="+mj-ea"/>
              <a:ea typeface="+mj-ea"/>
            </a:endParaRPr>
          </a:p>
          <a:p>
            <a:pPr marL="457200" indent="-457200">
              <a:lnSpc>
                <a:spcPts val="2100"/>
              </a:lnSpc>
              <a:spcBef>
                <a:spcPts val="300"/>
              </a:spcBef>
              <a:spcAft>
                <a:spcPts val="300"/>
              </a:spcAft>
              <a:buFont typeface="+mj-lt"/>
              <a:buAutoNum type="arabicPeriod"/>
            </a:pPr>
            <a:endParaRPr lang="en-US" altLang="zh-TW" sz="2800" dirty="0">
              <a:latin typeface="+mj-ea"/>
              <a:ea typeface="+mj-ea"/>
            </a:endParaRPr>
          </a:p>
          <a:p>
            <a:pPr marL="514350" indent="-514350">
              <a:lnSpc>
                <a:spcPts val="2100"/>
              </a:lnSpc>
              <a:spcBef>
                <a:spcPts val="300"/>
              </a:spcBef>
              <a:spcAft>
                <a:spcPts val="300"/>
              </a:spcAft>
              <a:buFont typeface="+mj-lt"/>
              <a:buAutoNum type="arabicPeriod"/>
            </a:pPr>
            <a:r>
              <a:rPr lang="zh-TW" altLang="en-US" sz="2800" dirty="0">
                <a:latin typeface="+mj-ea"/>
                <a:ea typeface="+mj-ea"/>
              </a:rPr>
              <a:t>單位資訊沒有價值，有需要保護嗎？</a:t>
            </a:r>
            <a:endParaRPr lang="en-US" altLang="zh-TW" sz="2800" dirty="0">
              <a:latin typeface="+mj-ea"/>
              <a:ea typeface="+mj-ea"/>
            </a:endParaRPr>
          </a:p>
          <a:p>
            <a:pPr marL="457200" indent="-457200">
              <a:lnSpc>
                <a:spcPts val="2100"/>
              </a:lnSpc>
              <a:spcBef>
                <a:spcPts val="300"/>
              </a:spcBef>
              <a:spcAft>
                <a:spcPts val="300"/>
              </a:spcAft>
              <a:buFont typeface="+mj-lt"/>
              <a:buAutoNum type="arabicPeriod"/>
            </a:pPr>
            <a:endParaRPr lang="en-US" altLang="zh-TW" sz="2800" dirty="0">
              <a:latin typeface="+mj-ea"/>
              <a:ea typeface="+mj-ea"/>
            </a:endParaRPr>
          </a:p>
          <a:p>
            <a:pPr marL="514350" indent="-514350">
              <a:lnSpc>
                <a:spcPts val="2100"/>
              </a:lnSpc>
              <a:spcBef>
                <a:spcPts val="300"/>
              </a:spcBef>
              <a:spcAft>
                <a:spcPts val="300"/>
              </a:spcAft>
              <a:buFont typeface="+mj-lt"/>
              <a:buAutoNum type="arabicPeriod"/>
            </a:pPr>
            <a:r>
              <a:rPr lang="zh-TW" altLang="en-US" sz="2800" dirty="0">
                <a:latin typeface="+mj-ea"/>
                <a:ea typeface="+mj-ea"/>
              </a:rPr>
              <a:t>朋友、同事、長官寄來的信一定安全嗎？</a:t>
            </a:r>
            <a:endParaRPr lang="en-US" altLang="zh-TW" sz="2800" dirty="0">
              <a:latin typeface="+mj-ea"/>
              <a:ea typeface="+mj-ea"/>
            </a:endParaRPr>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10</a:t>
            </a:fld>
            <a:endParaRPr lang="zh-TW" altLang="en-US" dirty="0"/>
          </a:p>
        </p:txBody>
      </p:sp>
    </p:spTree>
    <p:extLst>
      <p:ext uri="{BB962C8B-B14F-4D97-AF65-F5344CB8AC3E}">
        <p14:creationId xmlns:p14="http://schemas.microsoft.com/office/powerpoint/2010/main" xmlns="" val="37413774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內容版面配置區 2"/>
          <p:cNvSpPr txBox="1">
            <a:spLocks/>
          </p:cNvSpPr>
          <p:nvPr/>
        </p:nvSpPr>
        <p:spPr>
          <a:xfrm>
            <a:off x="518864" y="1052736"/>
            <a:ext cx="8229600" cy="64807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dirty="0">
                <a:solidFill>
                  <a:prstClr val="black"/>
                </a:solidFill>
              </a:rPr>
              <a:t>資安宣導短片</a:t>
            </a:r>
            <a:r>
              <a:rPr lang="zh-TW" altLang="en-US" dirty="0" smtClean="0">
                <a:solidFill>
                  <a:prstClr val="black"/>
                </a:solidFill>
              </a:rPr>
              <a:t>－一分半看懂資安</a:t>
            </a:r>
            <a:endParaRPr lang="zh-TW" altLang="en-US" sz="3000" dirty="0">
              <a:solidFill>
                <a:prstClr val="black"/>
              </a:solidFill>
            </a:endParaRPr>
          </a:p>
        </p:txBody>
      </p:sp>
      <p:sp>
        <p:nvSpPr>
          <p:cNvPr id="6" name="標題 1"/>
          <p:cNvSpPr>
            <a:spLocks noGrp="1"/>
          </p:cNvSpPr>
          <p:nvPr>
            <p:ph type="title"/>
          </p:nvPr>
        </p:nvSpPr>
        <p:spPr>
          <a:xfrm>
            <a:off x="457200" y="130325"/>
            <a:ext cx="8229600" cy="720079"/>
          </a:xfrm>
        </p:spPr>
        <p:txBody>
          <a:bodyPr>
            <a:normAutofit fontScale="90000"/>
          </a:bodyPr>
          <a:lstStyle/>
          <a:p>
            <a:r>
              <a:rPr lang="zh-TW" altLang="en-US" dirty="0"/>
              <a:t>一</a:t>
            </a:r>
            <a:r>
              <a:rPr lang="zh-TW" altLang="en-US" dirty="0" smtClean="0"/>
              <a:t>．資訊安全超重要</a:t>
            </a:r>
            <a:endParaRPr lang="zh-TW" altLang="en-US" dirty="0"/>
          </a:p>
        </p:txBody>
      </p:sp>
      <p:sp>
        <p:nvSpPr>
          <p:cNvPr id="3" name="矩形 2"/>
          <p:cNvSpPr/>
          <p:nvPr/>
        </p:nvSpPr>
        <p:spPr>
          <a:xfrm>
            <a:off x="457200" y="6464369"/>
            <a:ext cx="1523622" cy="276999"/>
          </a:xfrm>
          <a:prstGeom prst="rect">
            <a:avLst/>
          </a:prstGeom>
        </p:spPr>
        <p:txBody>
          <a:bodyPr wrap="none">
            <a:spAutoFit/>
          </a:bodyPr>
          <a:lstStyle/>
          <a:p>
            <a:pPr>
              <a:spcBef>
                <a:spcPct val="0"/>
              </a:spcBef>
            </a:pPr>
            <a:r>
              <a:rPr lang="zh-TW" altLang="en-US" sz="1200" dirty="0">
                <a:solidFill>
                  <a:prstClr val="black"/>
                </a:solidFill>
                <a:latin typeface="Times New Roman" pitchFamily="18" charset="0"/>
              </a:rPr>
              <a:t>影片來源：</a:t>
            </a:r>
            <a:r>
              <a:rPr lang="en-US" altLang="zh-TW" sz="1200" dirty="0">
                <a:solidFill>
                  <a:prstClr val="black"/>
                </a:solidFill>
              </a:rPr>
              <a:t>NCCST</a:t>
            </a:r>
            <a:r>
              <a:rPr lang="zh-TW" altLang="en-US" sz="1200" dirty="0">
                <a:solidFill>
                  <a:prstClr val="black"/>
                </a:solidFill>
              </a:rPr>
              <a:t> </a:t>
            </a:r>
            <a:endParaRPr lang="zh-TW" altLang="en-US" sz="1200" dirty="0">
              <a:solidFill>
                <a:prstClr val="black"/>
              </a:solidFill>
              <a:latin typeface="Times New Roman" pitchFamily="18" charset="0"/>
            </a:endParaRPr>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11</a:t>
            </a:fld>
            <a:endParaRPr lang="zh-TW" altLang="en-US" dirty="0"/>
          </a:p>
        </p:txBody>
      </p:sp>
      <p:pic>
        <p:nvPicPr>
          <p:cNvPr id="1026" name="Picture 2" descr="C:\Users\andy\Desktop\1.PNG">
            <a:hlinkClick r:id="rId2" action="ppaction://hlinkfile"/>
          </p:cNvPr>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525242" y="1715010"/>
            <a:ext cx="8075633" cy="457787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2117474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dirty="0"/>
              <a:t>二</a:t>
            </a:r>
            <a:r>
              <a:rPr lang="zh-TW" altLang="en-US" dirty="0" smtClean="0"/>
              <a:t>．資安趨勢及個資外洩案例</a:t>
            </a:r>
            <a:endParaRPr lang="zh-TW" altLang="en-US" dirty="0"/>
          </a:p>
        </p:txBody>
      </p:sp>
      <p:sp>
        <p:nvSpPr>
          <p:cNvPr id="4" name="文字版面配置區 3"/>
          <p:cNvSpPr>
            <a:spLocks noGrp="1"/>
          </p:cNvSpPr>
          <p:nvPr>
            <p:ph type="body" idx="1"/>
          </p:nvPr>
        </p:nvSpPr>
        <p:spPr/>
        <p:txBody>
          <a:bodyPr/>
          <a:lstStyle/>
          <a:p>
            <a:r>
              <a:rPr lang="zh-TW" altLang="en-US" dirty="0" smtClean="0"/>
              <a:t>農委會農業金融局</a:t>
            </a:r>
            <a:endParaRPr lang="en-US" altLang="zh-TW"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12</a:t>
            </a:fld>
            <a:endParaRPr lang="zh-TW" altLang="en-US" dirty="0"/>
          </a:p>
        </p:txBody>
      </p:sp>
    </p:spTree>
    <p:extLst>
      <p:ext uri="{BB962C8B-B14F-4D97-AF65-F5344CB8AC3E}">
        <p14:creationId xmlns:p14="http://schemas.microsoft.com/office/powerpoint/2010/main" xmlns="" val="27784574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a:t>二</a:t>
            </a:r>
            <a:r>
              <a:rPr lang="zh-TW" altLang="en-US" dirty="0" smtClean="0"/>
              <a:t>．資安趨勢及個資外洩案例</a:t>
            </a:r>
            <a:endParaRPr lang="zh-TW" altLang="en-US" dirty="0"/>
          </a:p>
        </p:txBody>
      </p:sp>
      <p:sp>
        <p:nvSpPr>
          <p:cNvPr id="6" name="內容版面配置區 2"/>
          <p:cNvSpPr txBox="1">
            <a:spLocks/>
          </p:cNvSpPr>
          <p:nvPr/>
        </p:nvSpPr>
        <p:spPr>
          <a:xfrm>
            <a:off x="518864" y="1052736"/>
            <a:ext cx="8229600" cy="67404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b="1" dirty="0"/>
              <a:t>資通安全管理</a:t>
            </a:r>
            <a:r>
              <a:rPr lang="zh-TW" altLang="en-US" b="1" dirty="0" smtClean="0"/>
              <a:t>法最受爭議的條文</a:t>
            </a:r>
            <a:endParaRPr lang="en-US" altLang="zh-TW" dirty="0"/>
          </a:p>
        </p:txBody>
      </p:sp>
      <p:graphicFrame>
        <p:nvGraphicFramePr>
          <p:cNvPr id="2" name="表格 1"/>
          <p:cNvGraphicFramePr>
            <a:graphicFrameLocks noGrp="1"/>
          </p:cNvGraphicFramePr>
          <p:nvPr>
            <p:extLst>
              <p:ext uri="{D42A27DB-BD31-4B8C-83A1-F6EECF244321}">
                <p14:modId xmlns:p14="http://schemas.microsoft.com/office/powerpoint/2010/main" xmlns="" val="1631206713"/>
              </p:ext>
            </p:extLst>
          </p:nvPr>
        </p:nvGraphicFramePr>
        <p:xfrm>
          <a:off x="637979" y="1726785"/>
          <a:ext cx="7991370" cy="1674621"/>
        </p:xfrm>
        <a:graphic>
          <a:graphicData uri="http://schemas.openxmlformats.org/drawingml/2006/table">
            <a:tbl>
              <a:tblPr firstRow="1" bandRow="1">
                <a:tableStyleId>{5C22544A-7EE6-4342-B048-85BDC9FD1C3A}</a:tableStyleId>
              </a:tblPr>
              <a:tblGrid>
                <a:gridCol w="1140266">
                  <a:extLst>
                    <a:ext uri="{9D8B030D-6E8A-4147-A177-3AD203B41FA5}">
                      <a16:colId xmlns:a16="http://schemas.microsoft.com/office/drawing/2014/main" xmlns="" val="20000"/>
                    </a:ext>
                  </a:extLst>
                </a:gridCol>
                <a:gridCol w="6851104">
                  <a:extLst>
                    <a:ext uri="{9D8B030D-6E8A-4147-A177-3AD203B41FA5}">
                      <a16:colId xmlns:a16="http://schemas.microsoft.com/office/drawing/2014/main" xmlns="" val="20001"/>
                    </a:ext>
                  </a:extLst>
                </a:gridCol>
              </a:tblGrid>
              <a:tr h="1674621">
                <a:tc>
                  <a:txBody>
                    <a:bodyPr/>
                    <a:lstStyle/>
                    <a:p>
                      <a:pPr marL="0" algn="l" defTabSz="914400" rtl="0" eaLnBrk="1" latinLnBrk="0" hangingPunct="1"/>
                      <a:r>
                        <a:rPr lang="zh-TW" altLang="en-US" sz="1800" kern="1200" dirty="0" smtClean="0">
                          <a:solidFill>
                            <a:schemeClr val="dk1"/>
                          </a:solidFill>
                          <a:latin typeface="+mn-lt"/>
                          <a:ea typeface="+mn-ea"/>
                          <a:cs typeface="+mn-cs"/>
                        </a:rPr>
                        <a:t>第十八條</a:t>
                      </a:r>
                      <a:endParaRPr lang="zh-TW" altLang="en-US" sz="1800" kern="1200" dirty="0">
                        <a:solidFill>
                          <a:schemeClr val="dk1"/>
                        </a:solidFill>
                        <a:latin typeface="+mn-lt"/>
                        <a:ea typeface="+mn-ea"/>
                        <a:cs typeface="+mn-cs"/>
                      </a:endParaRPr>
                    </a:p>
                  </a:txBody>
                  <a:tcPr anchor="ctr">
                    <a:solidFill>
                      <a:schemeClr val="tx2">
                        <a:lumMod val="40000"/>
                        <a:lumOff val="60000"/>
                      </a:schemeClr>
                    </a:solidFill>
                  </a:tcPr>
                </a:tc>
                <a:tc>
                  <a:txBody>
                    <a:bodyPr/>
                    <a:lstStyle/>
                    <a:p>
                      <a:pPr fontAlgn="t"/>
                      <a:r>
                        <a:rPr lang="zh-TW" altLang="en-US" sz="1800" b="1" dirty="0" smtClean="0">
                          <a:solidFill>
                            <a:schemeClr val="tx1"/>
                          </a:solidFill>
                        </a:rPr>
                        <a:t>中央目的事業主管機關因查核資通安全維護計畫發現重大缺失，或遇重大資通安全事件，認有必要時，得進入受查核之非公務機關場所檢查；非公務機關及相關人員不得規避、妨礙或拒絕；參與檢查之人員就因而知悉之他人秘密資訊，應負保密義務。</a:t>
                      </a:r>
                      <a:endParaRPr lang="zh-TW" altLang="en-US" sz="1800" b="1" dirty="0">
                        <a:solidFill>
                          <a:schemeClr val="tx1"/>
                        </a:solidFill>
                      </a:endParaRPr>
                    </a:p>
                  </a:txBody>
                  <a:tcPr anchor="ctr">
                    <a:solidFill>
                      <a:schemeClr val="tx2">
                        <a:lumMod val="40000"/>
                        <a:lumOff val="60000"/>
                      </a:schemeClr>
                    </a:solidFill>
                  </a:tcPr>
                </a:tc>
                <a:extLst>
                  <a:ext uri="{0D108BD9-81ED-4DB2-BD59-A6C34878D82A}">
                    <a16:rowId xmlns:a16="http://schemas.microsoft.com/office/drawing/2014/main" xmlns="" val="10000"/>
                  </a:ext>
                </a:extLst>
              </a:tr>
            </a:tbl>
          </a:graphicData>
        </a:graphic>
      </p:graphicFrame>
      <p:sp>
        <p:nvSpPr>
          <p:cNvPr id="3" name="投影片編號版面配置區 2"/>
          <p:cNvSpPr>
            <a:spLocks noGrp="1"/>
          </p:cNvSpPr>
          <p:nvPr>
            <p:ph type="sldNum" sz="quarter" idx="12"/>
          </p:nvPr>
        </p:nvSpPr>
        <p:spPr/>
        <p:txBody>
          <a:bodyPr/>
          <a:lstStyle/>
          <a:p>
            <a:fld id="{73DA0BB7-265A-403C-9275-D587AB510EDC}" type="slidenum">
              <a:rPr lang="zh-TW" altLang="en-US" smtClean="0"/>
              <a:pPr/>
              <a:t>13</a:t>
            </a:fld>
            <a:endParaRPr lang="zh-TW" altLang="en-US" dirty="0"/>
          </a:p>
        </p:txBody>
      </p:sp>
      <p:pic>
        <p:nvPicPr>
          <p:cNvPr id="4" name="圖片 3">
            <a:hlinkClick r:id="rId3"/>
          </p:cNvPr>
          <p:cNvPicPr>
            <a:picLocks noChangeAspect="1"/>
          </p:cNvPicPr>
          <p:nvPr/>
        </p:nvPicPr>
        <p:blipFill>
          <a:blip r:embed="rId4" cstate="email">
            <a:extLst>
              <a:ext uri="{28A0092B-C50C-407E-A947-70E740481C1C}">
                <a14:useLocalDpi xmlns:a14="http://schemas.microsoft.com/office/drawing/2010/main" xmlns=""/>
              </a:ext>
            </a:extLst>
          </a:blip>
          <a:stretch>
            <a:fillRect/>
          </a:stretch>
        </p:blipFill>
        <p:spPr>
          <a:xfrm>
            <a:off x="2843808" y="3817601"/>
            <a:ext cx="5760640" cy="2186694"/>
          </a:xfrm>
          <a:prstGeom prst="rect">
            <a:avLst/>
          </a:prstGeom>
        </p:spPr>
      </p:pic>
      <p:sp>
        <p:nvSpPr>
          <p:cNvPr id="10" name="內容版面配置區 2"/>
          <p:cNvSpPr txBox="1">
            <a:spLocks/>
          </p:cNvSpPr>
          <p:nvPr/>
        </p:nvSpPr>
        <p:spPr>
          <a:xfrm>
            <a:off x="671264" y="3789041"/>
            <a:ext cx="2460576" cy="218669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b="1" dirty="0"/>
              <a:t>資通安全管理</a:t>
            </a:r>
            <a:r>
              <a:rPr lang="zh-TW" altLang="en-US" b="1" dirty="0" smtClean="0"/>
              <a:t>法立委質詢</a:t>
            </a:r>
            <a:endParaRPr lang="en-US" altLang="zh-TW" dirty="0"/>
          </a:p>
        </p:txBody>
      </p:sp>
      <p:sp>
        <p:nvSpPr>
          <p:cNvPr id="11" name="矩形 10"/>
          <p:cNvSpPr/>
          <p:nvPr/>
        </p:nvSpPr>
        <p:spPr>
          <a:xfrm>
            <a:off x="457200" y="6464369"/>
            <a:ext cx="2185214" cy="276999"/>
          </a:xfrm>
          <a:prstGeom prst="rect">
            <a:avLst/>
          </a:prstGeom>
        </p:spPr>
        <p:txBody>
          <a:bodyPr wrap="none">
            <a:spAutoFit/>
          </a:bodyPr>
          <a:lstStyle/>
          <a:p>
            <a:pPr>
              <a:spcBef>
                <a:spcPct val="0"/>
              </a:spcBef>
            </a:pPr>
            <a:r>
              <a:rPr lang="zh-TW" altLang="en-US" sz="1200" dirty="0">
                <a:solidFill>
                  <a:prstClr val="black"/>
                </a:solidFill>
                <a:latin typeface="Times New Roman" pitchFamily="18" charset="0"/>
              </a:rPr>
              <a:t>影片來源</a:t>
            </a:r>
            <a:r>
              <a:rPr lang="zh-TW" altLang="en-US" sz="1200" dirty="0" smtClean="0">
                <a:solidFill>
                  <a:prstClr val="black"/>
                </a:solidFill>
                <a:latin typeface="Times New Roman" pitchFamily="18" charset="0"/>
              </a:rPr>
              <a:t>：</a:t>
            </a:r>
            <a:r>
              <a:rPr lang="zh-TW" altLang="en-US" sz="1200" dirty="0" smtClean="0">
                <a:solidFill>
                  <a:prstClr val="black"/>
                </a:solidFill>
              </a:rPr>
              <a:t>余宛如</a:t>
            </a:r>
            <a:r>
              <a:rPr lang="zh-TW" altLang="en-US" sz="1200" dirty="0">
                <a:solidFill>
                  <a:prstClr val="black"/>
                </a:solidFill>
              </a:rPr>
              <a:t>國會辦公室</a:t>
            </a:r>
            <a:endParaRPr lang="zh-TW" altLang="en-US" sz="1200" dirty="0">
              <a:solidFill>
                <a:prstClr val="black"/>
              </a:solidFill>
              <a:latin typeface="Times New Roman" pitchFamily="18" charset="0"/>
            </a:endParaRPr>
          </a:p>
        </p:txBody>
      </p:sp>
    </p:spTree>
    <p:extLst>
      <p:ext uri="{BB962C8B-B14F-4D97-AF65-F5344CB8AC3E}">
        <p14:creationId xmlns:p14="http://schemas.microsoft.com/office/powerpoint/2010/main" xmlns="" val="5720125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a:t>二</a:t>
            </a:r>
            <a:r>
              <a:rPr lang="zh-TW" altLang="en-US" dirty="0" smtClean="0"/>
              <a:t>．資安趨勢及個資外洩案例</a:t>
            </a:r>
            <a:endParaRPr lang="zh-TW" altLang="en-US" dirty="0"/>
          </a:p>
        </p:txBody>
      </p:sp>
      <p:sp>
        <p:nvSpPr>
          <p:cNvPr id="6" name="內容版面配置區 2"/>
          <p:cNvSpPr txBox="1">
            <a:spLocks/>
          </p:cNvSpPr>
          <p:nvPr/>
        </p:nvSpPr>
        <p:spPr>
          <a:xfrm>
            <a:off x="518864" y="1052736"/>
            <a:ext cx="8229600" cy="532859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sz="2200" b="1" dirty="0" smtClean="0"/>
              <a:t>一</a:t>
            </a:r>
            <a:r>
              <a:rPr lang="zh-TW" altLang="en-US" sz="2200" b="1" dirty="0"/>
              <a:t>級關鍵基礎設施業者名單公布</a:t>
            </a:r>
            <a:r>
              <a:rPr lang="zh-TW" altLang="en-US" sz="2200" b="1" dirty="0" smtClean="0"/>
              <a:t>，加重</a:t>
            </a:r>
            <a:r>
              <a:rPr lang="zh-TW" altLang="en-US" sz="2200" b="1" dirty="0"/>
              <a:t>遭駭知情不報者處罰</a:t>
            </a:r>
            <a:endParaRPr lang="en-US" altLang="zh-TW" sz="2200" b="1" dirty="0" smtClean="0"/>
          </a:p>
          <a:p>
            <a:pPr marL="0" indent="0" fontAlgn="t">
              <a:lnSpc>
                <a:spcPct val="80000"/>
              </a:lnSpc>
              <a:buNone/>
            </a:pPr>
            <a:r>
              <a:rPr lang="zh-TW" altLang="en-US" sz="2400" dirty="0"/>
              <a:t>目前行政院資安處只有公布一級關鍵基礎設施業者的</a:t>
            </a:r>
            <a:r>
              <a:rPr lang="zh-TW" altLang="en-US" sz="2400" dirty="0" smtClean="0"/>
              <a:t>名單</a:t>
            </a:r>
            <a:endParaRPr lang="en-US" altLang="zh-TW" sz="2400" dirty="0" smtClean="0"/>
          </a:p>
          <a:p>
            <a:pPr marL="457200" indent="-457200" fontAlgn="t">
              <a:lnSpc>
                <a:spcPct val="80000"/>
              </a:lnSpc>
              <a:buFont typeface="+mj-lt"/>
              <a:buAutoNum type="arabicPeriod"/>
            </a:pPr>
            <a:r>
              <a:rPr lang="zh-TW" altLang="en-US" sz="2400" dirty="0" smtClean="0"/>
              <a:t>能源部分：臺電</a:t>
            </a:r>
            <a:r>
              <a:rPr lang="zh-TW" altLang="en-US" sz="2400" dirty="0"/>
              <a:t>及</a:t>
            </a:r>
            <a:r>
              <a:rPr lang="zh-TW" altLang="en-US" sz="2400" dirty="0" smtClean="0"/>
              <a:t>中油</a:t>
            </a:r>
            <a:r>
              <a:rPr lang="zh-TW" altLang="en-US" sz="2400" dirty="0"/>
              <a:t>等</a:t>
            </a:r>
            <a:r>
              <a:rPr lang="zh-TW" altLang="en-US" sz="2400" dirty="0" smtClean="0"/>
              <a:t>公營事業</a:t>
            </a:r>
            <a:r>
              <a:rPr lang="zh-TW" altLang="en-US" sz="2400" dirty="0"/>
              <a:t>。</a:t>
            </a:r>
            <a:endParaRPr lang="en-US" altLang="zh-TW" sz="2400" dirty="0" smtClean="0"/>
          </a:p>
          <a:p>
            <a:pPr marL="457200" indent="-457200" fontAlgn="t">
              <a:lnSpc>
                <a:spcPct val="80000"/>
              </a:lnSpc>
              <a:buFont typeface="+mj-lt"/>
              <a:buAutoNum type="arabicPeriod"/>
            </a:pPr>
            <a:r>
              <a:rPr lang="zh-TW" altLang="en-US" sz="2400" dirty="0" smtClean="0"/>
              <a:t>水資源：臺</a:t>
            </a:r>
            <a:r>
              <a:rPr lang="zh-TW" altLang="en-US" sz="2400" dirty="0"/>
              <a:t>北翡翠水庫管理局政府</a:t>
            </a:r>
            <a:r>
              <a:rPr lang="zh-TW" altLang="en-US" sz="2400" dirty="0" smtClean="0"/>
              <a:t>機關</a:t>
            </a:r>
            <a:r>
              <a:rPr lang="zh-TW" altLang="en-US" sz="2400" dirty="0"/>
              <a:t>。</a:t>
            </a:r>
            <a:endParaRPr lang="en-US" altLang="zh-TW" sz="2400" dirty="0" smtClean="0"/>
          </a:p>
          <a:p>
            <a:pPr marL="457200" indent="-457200" fontAlgn="t">
              <a:lnSpc>
                <a:spcPct val="80000"/>
              </a:lnSpc>
              <a:buFont typeface="+mj-lt"/>
              <a:buAutoNum type="arabicPeriod"/>
            </a:pPr>
            <a:r>
              <a:rPr lang="zh-TW" altLang="en-US" sz="2400" dirty="0" smtClean="0"/>
              <a:t>通訊傳播：中華電信</a:t>
            </a:r>
            <a:r>
              <a:rPr lang="zh-TW" altLang="en-US" sz="2400" dirty="0"/>
              <a:t>、新世紀資通、台固、全球光網、國際環球及亞太電信等民間</a:t>
            </a:r>
            <a:r>
              <a:rPr lang="zh-TW" altLang="en-US" sz="2400" dirty="0" smtClean="0"/>
              <a:t>企業</a:t>
            </a:r>
            <a:r>
              <a:rPr lang="zh-TW" altLang="en-US" sz="2400" dirty="0"/>
              <a:t>。</a:t>
            </a:r>
            <a:endParaRPr lang="en-US" altLang="zh-TW" sz="2400" dirty="0" smtClean="0"/>
          </a:p>
          <a:p>
            <a:pPr marL="457200" indent="-457200" fontAlgn="t">
              <a:lnSpc>
                <a:spcPct val="80000"/>
              </a:lnSpc>
              <a:buFont typeface="+mj-lt"/>
              <a:buAutoNum type="arabicPeriod"/>
            </a:pPr>
            <a:r>
              <a:rPr lang="zh-TW" altLang="en-US" sz="2400" dirty="0" smtClean="0"/>
              <a:t>交通：民航局</a:t>
            </a:r>
            <a:r>
              <a:rPr lang="zh-TW" altLang="en-US" sz="2400" dirty="0"/>
              <a:t>臺北國際</a:t>
            </a:r>
            <a:r>
              <a:rPr lang="zh-TW" altLang="en-US" sz="2400" dirty="0" smtClean="0"/>
              <a:t>航空站及民航局</a:t>
            </a:r>
            <a:r>
              <a:rPr lang="zh-TW" altLang="en-US" sz="2400" dirty="0"/>
              <a:t>高雄國際航空站等政府</a:t>
            </a:r>
            <a:r>
              <a:rPr lang="zh-TW" altLang="en-US" sz="2400" dirty="0" smtClean="0"/>
              <a:t>機關</a:t>
            </a:r>
            <a:r>
              <a:rPr lang="zh-TW" altLang="en-US" sz="2400" dirty="0"/>
              <a:t>。</a:t>
            </a:r>
            <a:endParaRPr lang="en-US" altLang="zh-TW" sz="2400" dirty="0" smtClean="0"/>
          </a:p>
          <a:p>
            <a:pPr marL="457200" indent="-457200" fontAlgn="t">
              <a:lnSpc>
                <a:spcPct val="80000"/>
              </a:lnSpc>
              <a:buFont typeface="+mj-lt"/>
              <a:buAutoNum type="arabicPeriod"/>
            </a:pPr>
            <a:r>
              <a:rPr lang="zh-TW" altLang="en-US" sz="2400" dirty="0" smtClean="0"/>
              <a:t>公營事業</a:t>
            </a:r>
            <a:r>
              <a:rPr lang="zh-TW" altLang="en-US" sz="2400" dirty="0"/>
              <a:t>則有臺鐵、臺北捷運、臺灣港務</a:t>
            </a:r>
            <a:r>
              <a:rPr lang="zh-TW" altLang="en-US" sz="2400" dirty="0" smtClean="0"/>
              <a:t>公司和桃園</a:t>
            </a:r>
            <a:r>
              <a:rPr lang="zh-TW" altLang="en-US" sz="2400" dirty="0"/>
              <a:t>機場等公營事業，以及高鐵和高雄捷運等民間企業。</a:t>
            </a:r>
          </a:p>
          <a:p>
            <a:pPr marL="457200" indent="-457200" fontAlgn="t">
              <a:lnSpc>
                <a:spcPct val="80000"/>
              </a:lnSpc>
              <a:buFont typeface="+mj-lt"/>
              <a:buAutoNum type="arabicPeriod"/>
            </a:pPr>
            <a:r>
              <a:rPr lang="zh-TW" altLang="en-US" sz="2400" dirty="0" smtClean="0"/>
              <a:t>金融</a:t>
            </a:r>
            <a:r>
              <a:rPr lang="zh-TW" altLang="en-US" sz="2400" dirty="0"/>
              <a:t>與銀行</a:t>
            </a:r>
            <a:r>
              <a:rPr lang="zh-TW" altLang="en-US" sz="2400" dirty="0" smtClean="0"/>
              <a:t>領域：中央銀行公營事業及財</a:t>
            </a:r>
            <a:r>
              <a:rPr lang="zh-TW" altLang="en-US" sz="2400" dirty="0"/>
              <a:t>金資訊</a:t>
            </a:r>
            <a:r>
              <a:rPr lang="zh-TW" altLang="en-US" sz="2400" dirty="0" smtClean="0"/>
              <a:t>公司</a:t>
            </a:r>
            <a:endParaRPr lang="en-US" altLang="zh-TW" sz="2400" dirty="0" smtClean="0"/>
          </a:p>
          <a:p>
            <a:pPr marL="457200" indent="-457200" fontAlgn="t">
              <a:lnSpc>
                <a:spcPct val="80000"/>
              </a:lnSpc>
              <a:buFont typeface="+mj-lt"/>
              <a:buAutoNum type="arabicPeriod"/>
            </a:pPr>
            <a:r>
              <a:rPr lang="zh-TW" altLang="en-US" sz="2400" dirty="0" smtClean="0"/>
              <a:t>中央</a:t>
            </a:r>
            <a:r>
              <a:rPr lang="zh-TW" altLang="en-US" sz="2400" dirty="0"/>
              <a:t>與</a:t>
            </a:r>
            <a:r>
              <a:rPr lang="zh-TW" altLang="en-US" sz="2400" dirty="0" smtClean="0"/>
              <a:t>地方政府：國家發展委員會及故宮</a:t>
            </a:r>
            <a:r>
              <a:rPr lang="zh-TW" altLang="en-US" sz="2400" dirty="0"/>
              <a:t>等兩個政府機關。</a:t>
            </a:r>
          </a:p>
          <a:p>
            <a:pPr>
              <a:buFont typeface="Wingdings" panose="05000000000000000000" pitchFamily="2" charset="2"/>
              <a:buChar char="Ø"/>
            </a:pPr>
            <a:endParaRPr lang="en-US" altLang="zh-TW" dirty="0"/>
          </a:p>
        </p:txBody>
      </p:sp>
      <p:sp>
        <p:nvSpPr>
          <p:cNvPr id="3" name="投影片編號版面配置區 2"/>
          <p:cNvSpPr>
            <a:spLocks noGrp="1"/>
          </p:cNvSpPr>
          <p:nvPr>
            <p:ph type="sldNum" sz="quarter" idx="12"/>
          </p:nvPr>
        </p:nvSpPr>
        <p:spPr/>
        <p:txBody>
          <a:bodyPr/>
          <a:lstStyle/>
          <a:p>
            <a:fld id="{73DA0BB7-265A-403C-9275-D587AB510EDC}" type="slidenum">
              <a:rPr lang="zh-TW" altLang="en-US" smtClean="0"/>
              <a:pPr/>
              <a:t>14</a:t>
            </a:fld>
            <a:endParaRPr lang="zh-TW" altLang="en-US" dirty="0"/>
          </a:p>
        </p:txBody>
      </p:sp>
      <p:sp>
        <p:nvSpPr>
          <p:cNvPr id="11" name="矩形 10"/>
          <p:cNvSpPr/>
          <p:nvPr/>
        </p:nvSpPr>
        <p:spPr>
          <a:xfrm>
            <a:off x="457200" y="6464369"/>
            <a:ext cx="3728457" cy="276999"/>
          </a:xfrm>
          <a:prstGeom prst="rect">
            <a:avLst/>
          </a:prstGeom>
        </p:spPr>
        <p:txBody>
          <a:bodyPr wrap="none">
            <a:spAutoFit/>
          </a:bodyPr>
          <a:lstStyle/>
          <a:p>
            <a:pPr>
              <a:spcBef>
                <a:spcPct val="0"/>
              </a:spcBef>
            </a:pPr>
            <a:r>
              <a:rPr lang="zh-TW" altLang="en-US" sz="1200" dirty="0">
                <a:solidFill>
                  <a:prstClr val="black"/>
                </a:solidFill>
                <a:latin typeface="Times New Roman" pitchFamily="18" charset="0"/>
              </a:rPr>
              <a:t>影片來源</a:t>
            </a:r>
            <a:r>
              <a:rPr lang="zh-TW" altLang="en-US" sz="1200" dirty="0" smtClean="0">
                <a:solidFill>
                  <a:prstClr val="black"/>
                </a:solidFill>
                <a:latin typeface="Times New Roman" pitchFamily="18" charset="0"/>
              </a:rPr>
              <a:t>：</a:t>
            </a:r>
            <a:r>
              <a:rPr lang="en-US" altLang="zh-TW" sz="1200" dirty="0" smtClean="0">
                <a:solidFill>
                  <a:prstClr val="black"/>
                </a:solidFill>
              </a:rPr>
              <a:t>https</a:t>
            </a:r>
            <a:r>
              <a:rPr lang="en-US" altLang="zh-TW" sz="1200" dirty="0">
                <a:solidFill>
                  <a:prstClr val="black"/>
                </a:solidFill>
              </a:rPr>
              <a:t>://www.ithome.com.tw/news/120027</a:t>
            </a:r>
            <a:endParaRPr lang="zh-TW" altLang="en-US" sz="1200" dirty="0">
              <a:solidFill>
                <a:prstClr val="black"/>
              </a:solidFill>
              <a:latin typeface="Times New Roman" pitchFamily="18" charset="0"/>
            </a:endParaRPr>
          </a:p>
        </p:txBody>
      </p:sp>
    </p:spTree>
    <p:extLst>
      <p:ext uri="{BB962C8B-B14F-4D97-AF65-F5344CB8AC3E}">
        <p14:creationId xmlns:p14="http://schemas.microsoft.com/office/powerpoint/2010/main" xmlns="" val="7520072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a:t>二</a:t>
            </a:r>
            <a:r>
              <a:rPr lang="zh-TW" altLang="en-US" dirty="0" smtClean="0"/>
              <a:t>．資安趨勢及個資外洩案例</a:t>
            </a:r>
            <a:endParaRPr lang="zh-TW" altLang="en-US" dirty="0"/>
          </a:p>
        </p:txBody>
      </p:sp>
      <p:sp>
        <p:nvSpPr>
          <p:cNvPr id="6" name="內容版面配置區 2"/>
          <p:cNvSpPr txBox="1">
            <a:spLocks/>
          </p:cNvSpPr>
          <p:nvPr/>
        </p:nvSpPr>
        <p:spPr>
          <a:xfrm>
            <a:off x="518864" y="1052736"/>
            <a:ext cx="8229600" cy="504056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sz="2200" b="1" dirty="0" smtClean="0"/>
              <a:t>資</a:t>
            </a:r>
            <a:r>
              <a:rPr lang="zh-TW" altLang="en-US" sz="2200" b="1" dirty="0"/>
              <a:t>安管理六子法出爐 政院將辦十場</a:t>
            </a:r>
            <a:r>
              <a:rPr lang="zh-TW" altLang="en-US" sz="2200" b="1" dirty="0" smtClean="0"/>
              <a:t>座談會</a:t>
            </a:r>
            <a:endParaRPr lang="en-US" altLang="zh-TW" sz="2200" b="1" dirty="0" smtClean="0"/>
          </a:p>
          <a:p>
            <a:pPr fontAlgn="base"/>
            <a:r>
              <a:rPr lang="zh-TW" altLang="en-US" sz="2200" dirty="0" smtClean="0"/>
              <a:t>行政院資</a:t>
            </a:r>
            <a:r>
              <a:rPr lang="zh-TW" altLang="en-US" sz="2200" dirty="0"/>
              <a:t>通安全處決定自二月起，在全台各地舉辦十場座談會，廣徵各界意見。</a:t>
            </a:r>
          </a:p>
          <a:p>
            <a:pPr fontAlgn="base"/>
            <a:r>
              <a:rPr lang="zh-TW" altLang="en-US" sz="2200" dirty="0"/>
              <a:t>行政院在提出「資通安全管理法草案」後，進一步草擬完成「資通安全事件通報及應變辦法」等六項「資通安全管理法草案」子法</a:t>
            </a:r>
            <a:r>
              <a:rPr lang="zh-TW" altLang="en-US" sz="2200" dirty="0" smtClean="0"/>
              <a:t>。</a:t>
            </a:r>
            <a:endParaRPr lang="zh-TW" altLang="en-US" sz="2200" dirty="0"/>
          </a:p>
          <a:p>
            <a:pPr fontAlgn="base"/>
            <a:r>
              <a:rPr lang="zh-TW" altLang="en-US" sz="2200" dirty="0"/>
              <a:t>這六項子法</a:t>
            </a:r>
            <a:r>
              <a:rPr lang="zh-TW" altLang="en-US" sz="2200" dirty="0" smtClean="0"/>
              <a:t>為：</a:t>
            </a:r>
            <a:endParaRPr lang="en-US" altLang="zh-TW" sz="2200" dirty="0" smtClean="0"/>
          </a:p>
          <a:p>
            <a:pPr marL="457200" indent="-457200" fontAlgn="base">
              <a:buFont typeface="+mj-lt"/>
              <a:buAutoNum type="arabicPeriod"/>
            </a:pPr>
            <a:r>
              <a:rPr lang="zh-TW" altLang="en-US" sz="2200" dirty="0" smtClean="0"/>
              <a:t>「</a:t>
            </a:r>
            <a:r>
              <a:rPr lang="zh-TW" altLang="en-US" sz="2200" dirty="0"/>
              <a:t>資通安全管理法施行細則</a:t>
            </a:r>
            <a:r>
              <a:rPr lang="zh-TW" altLang="en-US" sz="2200" dirty="0" smtClean="0"/>
              <a:t>」</a:t>
            </a:r>
            <a:endParaRPr lang="en-US" altLang="zh-TW" sz="2200" dirty="0" smtClean="0"/>
          </a:p>
          <a:p>
            <a:pPr marL="457200" indent="-457200" fontAlgn="base">
              <a:buFont typeface="+mj-lt"/>
              <a:buAutoNum type="arabicPeriod"/>
            </a:pPr>
            <a:r>
              <a:rPr lang="zh-TW" altLang="en-US" sz="2200" dirty="0" smtClean="0"/>
              <a:t>「</a:t>
            </a:r>
            <a:r>
              <a:rPr lang="zh-TW" altLang="en-US" sz="2200" dirty="0"/>
              <a:t>資通安全責任等級分級辦法</a:t>
            </a:r>
            <a:r>
              <a:rPr lang="zh-TW" altLang="en-US" sz="2200" dirty="0" smtClean="0"/>
              <a:t>」</a:t>
            </a:r>
            <a:endParaRPr lang="en-US" altLang="zh-TW" sz="2200" dirty="0" smtClean="0"/>
          </a:p>
          <a:p>
            <a:pPr marL="457200" indent="-457200" fontAlgn="base">
              <a:buFont typeface="+mj-lt"/>
              <a:buAutoNum type="arabicPeriod"/>
            </a:pPr>
            <a:r>
              <a:rPr lang="zh-TW" altLang="en-US" sz="2200" dirty="0" smtClean="0"/>
              <a:t>「</a:t>
            </a:r>
            <a:r>
              <a:rPr lang="zh-TW" altLang="en-US" sz="2200" dirty="0"/>
              <a:t>資通安全事件通報及應變辦法</a:t>
            </a:r>
            <a:r>
              <a:rPr lang="zh-TW" altLang="en-US" sz="2200" dirty="0" smtClean="0"/>
              <a:t>」</a:t>
            </a:r>
            <a:endParaRPr lang="en-US" altLang="zh-TW" sz="2200" dirty="0" smtClean="0"/>
          </a:p>
          <a:p>
            <a:pPr marL="457200" indent="-457200" fontAlgn="base">
              <a:buFont typeface="+mj-lt"/>
              <a:buAutoNum type="arabicPeriod"/>
            </a:pPr>
            <a:r>
              <a:rPr lang="zh-TW" altLang="en-US" sz="2200" dirty="0" smtClean="0"/>
              <a:t>「</a:t>
            </a:r>
            <a:r>
              <a:rPr lang="zh-TW" altLang="en-US" sz="2200" dirty="0"/>
              <a:t>資通安全維護計畫實施情形稽核辦法</a:t>
            </a:r>
            <a:r>
              <a:rPr lang="zh-TW" altLang="en-US" sz="2200" dirty="0" smtClean="0"/>
              <a:t>」</a:t>
            </a:r>
            <a:endParaRPr lang="en-US" altLang="zh-TW" sz="2200" dirty="0" smtClean="0"/>
          </a:p>
          <a:p>
            <a:pPr marL="457200" indent="-457200" fontAlgn="base">
              <a:buFont typeface="+mj-lt"/>
              <a:buAutoNum type="arabicPeriod"/>
            </a:pPr>
            <a:r>
              <a:rPr lang="zh-TW" altLang="en-US" sz="2200" dirty="0" smtClean="0"/>
              <a:t>「</a:t>
            </a:r>
            <a:r>
              <a:rPr lang="zh-TW" altLang="en-US" sz="2200" dirty="0"/>
              <a:t>資通安全情資分享辦法</a:t>
            </a:r>
            <a:r>
              <a:rPr lang="zh-TW" altLang="en-US" sz="2200" dirty="0" smtClean="0"/>
              <a:t>」</a:t>
            </a:r>
            <a:endParaRPr lang="en-US" altLang="zh-TW" sz="2200" dirty="0" smtClean="0"/>
          </a:p>
          <a:p>
            <a:pPr marL="457200" indent="-457200" fontAlgn="base">
              <a:buFont typeface="+mj-lt"/>
              <a:buAutoNum type="arabicPeriod"/>
            </a:pPr>
            <a:r>
              <a:rPr lang="zh-TW" altLang="en-US" sz="2200" dirty="0" smtClean="0"/>
              <a:t>「</a:t>
            </a:r>
            <a:r>
              <a:rPr lang="zh-TW" altLang="en-US" sz="2200" dirty="0"/>
              <a:t>公務機關人員資訊安全事件獎懲辦法</a:t>
            </a:r>
            <a:r>
              <a:rPr lang="zh-TW" altLang="en-US" sz="2200" dirty="0" smtClean="0"/>
              <a:t>」</a:t>
            </a:r>
            <a:endParaRPr lang="zh-TW" altLang="en-US" sz="2200" dirty="0"/>
          </a:p>
          <a:p>
            <a:pPr>
              <a:buFont typeface="Wingdings" panose="05000000000000000000" pitchFamily="2" charset="2"/>
              <a:buChar char="Ø"/>
            </a:pPr>
            <a:endParaRPr lang="en-US" altLang="zh-TW" sz="2000" b="1" dirty="0" smtClean="0"/>
          </a:p>
        </p:txBody>
      </p:sp>
      <p:sp>
        <p:nvSpPr>
          <p:cNvPr id="3" name="投影片編號版面配置區 2"/>
          <p:cNvSpPr>
            <a:spLocks noGrp="1"/>
          </p:cNvSpPr>
          <p:nvPr>
            <p:ph type="sldNum" sz="quarter" idx="12"/>
          </p:nvPr>
        </p:nvSpPr>
        <p:spPr/>
        <p:txBody>
          <a:bodyPr/>
          <a:lstStyle/>
          <a:p>
            <a:fld id="{73DA0BB7-265A-403C-9275-D587AB510EDC}" type="slidenum">
              <a:rPr lang="zh-TW" altLang="en-US" smtClean="0"/>
              <a:pPr/>
              <a:t>15</a:t>
            </a:fld>
            <a:endParaRPr lang="zh-TW" altLang="en-US" dirty="0"/>
          </a:p>
        </p:txBody>
      </p:sp>
      <p:sp>
        <p:nvSpPr>
          <p:cNvPr id="11" name="矩形 10"/>
          <p:cNvSpPr/>
          <p:nvPr/>
        </p:nvSpPr>
        <p:spPr>
          <a:xfrm>
            <a:off x="457200" y="6464369"/>
            <a:ext cx="4305794" cy="276999"/>
          </a:xfrm>
          <a:prstGeom prst="rect">
            <a:avLst/>
          </a:prstGeom>
        </p:spPr>
        <p:txBody>
          <a:bodyPr wrap="none">
            <a:spAutoFit/>
          </a:bodyPr>
          <a:lstStyle/>
          <a:p>
            <a:pPr>
              <a:spcBef>
                <a:spcPct val="0"/>
              </a:spcBef>
            </a:pPr>
            <a:r>
              <a:rPr lang="zh-TW" altLang="en-US" sz="1200" dirty="0">
                <a:solidFill>
                  <a:prstClr val="black"/>
                </a:solidFill>
                <a:latin typeface="Times New Roman" pitchFamily="18" charset="0"/>
              </a:rPr>
              <a:t>影片來源</a:t>
            </a:r>
            <a:r>
              <a:rPr lang="zh-TW" altLang="en-US" sz="1200" dirty="0" smtClean="0">
                <a:solidFill>
                  <a:prstClr val="black"/>
                </a:solidFill>
                <a:latin typeface="Times New Roman" pitchFamily="18" charset="0"/>
              </a:rPr>
              <a:t>：</a:t>
            </a:r>
            <a:r>
              <a:rPr lang="en-US" altLang="zh-TW" sz="1200" dirty="0" smtClean="0">
                <a:solidFill>
                  <a:prstClr val="black"/>
                </a:solidFill>
              </a:rPr>
              <a:t>http</a:t>
            </a:r>
            <a:r>
              <a:rPr lang="en-US" altLang="zh-TW" sz="1200" dirty="0">
                <a:solidFill>
                  <a:prstClr val="black"/>
                </a:solidFill>
              </a:rPr>
              <a:t>://news.ltn.com.tw/news/focus/paper/1166584</a:t>
            </a:r>
            <a:endParaRPr lang="zh-TW" altLang="en-US" sz="1200" dirty="0">
              <a:solidFill>
                <a:prstClr val="black"/>
              </a:solidFill>
              <a:latin typeface="Times New Roman" pitchFamily="18" charset="0"/>
            </a:endParaRPr>
          </a:p>
        </p:txBody>
      </p:sp>
    </p:spTree>
    <p:extLst>
      <p:ext uri="{BB962C8B-B14F-4D97-AF65-F5344CB8AC3E}">
        <p14:creationId xmlns:p14="http://schemas.microsoft.com/office/powerpoint/2010/main" xmlns="" val="149631678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a:t>二</a:t>
            </a:r>
            <a:r>
              <a:rPr lang="zh-TW" altLang="en-US" dirty="0" smtClean="0"/>
              <a:t>．資安趨勢及個資外洩案例</a:t>
            </a:r>
            <a:endParaRPr lang="zh-TW" altLang="en-US" dirty="0"/>
          </a:p>
        </p:txBody>
      </p:sp>
      <p:sp>
        <p:nvSpPr>
          <p:cNvPr id="6" name="內容版面配置區 2"/>
          <p:cNvSpPr txBox="1">
            <a:spLocks/>
          </p:cNvSpPr>
          <p:nvPr/>
        </p:nvSpPr>
        <p:spPr>
          <a:xfrm>
            <a:off x="590872" y="1052736"/>
            <a:ext cx="8229600" cy="108012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sz="2400" b="1" dirty="0" smtClean="0"/>
              <a:t>慣用</a:t>
            </a:r>
            <a:r>
              <a:rPr lang="zh-TW" altLang="en-US" sz="2400" b="1" dirty="0"/>
              <a:t>生活設備藏危機，連洗車廠和電子門鎖都恐遭</a:t>
            </a:r>
            <a:r>
              <a:rPr lang="zh-TW" altLang="en-US" sz="2400" b="1" dirty="0" smtClean="0"/>
              <a:t>駭</a:t>
            </a:r>
            <a:endParaRPr lang="en-US" altLang="zh-TW" sz="2400" b="1" dirty="0"/>
          </a:p>
        </p:txBody>
      </p:sp>
      <p:sp>
        <p:nvSpPr>
          <p:cNvPr id="9" name="文字方塊 6"/>
          <p:cNvSpPr txBox="1">
            <a:spLocks noChangeArrowheads="1"/>
          </p:cNvSpPr>
          <p:nvPr/>
        </p:nvSpPr>
        <p:spPr bwMode="auto">
          <a:xfrm>
            <a:off x="611560" y="6464369"/>
            <a:ext cx="7992888"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30000"/>
              </a:spcBef>
              <a:buChar char="•"/>
              <a:defRPr kumimoji="1" sz="2800">
                <a:solidFill>
                  <a:srgbClr val="000066"/>
                </a:solidFill>
                <a:latin typeface="Arial" charset="0"/>
                <a:ea typeface="標楷體" pitchFamily="65" charset="-120"/>
              </a:defRPr>
            </a:lvl1pPr>
            <a:lvl2pPr marL="742950" indent="-285750" eaLnBrk="0" hangingPunct="0">
              <a:spcBef>
                <a:spcPct val="20000"/>
              </a:spcBef>
              <a:buClr>
                <a:srgbClr val="FF3300"/>
              </a:buClr>
              <a:buSzPct val="70000"/>
              <a:buFont typeface="Wingdings 2" pitchFamily="18" charset="2"/>
              <a:buChar char="è"/>
              <a:defRPr kumimoji="1" sz="2400">
                <a:solidFill>
                  <a:srgbClr val="000066"/>
                </a:solidFill>
                <a:latin typeface="Arial" charset="0"/>
                <a:ea typeface="標楷體" pitchFamily="65" charset="-120"/>
              </a:defRPr>
            </a:lvl2pPr>
            <a:lvl3pPr marL="1143000" indent="-228600" eaLnBrk="0" hangingPunct="0">
              <a:spcBef>
                <a:spcPct val="20000"/>
              </a:spcBef>
              <a:buClr>
                <a:srgbClr val="990033"/>
              </a:buClr>
              <a:buSzPct val="90000"/>
              <a:buFont typeface="Wingdings" pitchFamily="2" charset="2"/>
              <a:buChar char="ü"/>
              <a:defRPr kumimoji="1" sz="2000">
                <a:solidFill>
                  <a:srgbClr val="000066"/>
                </a:solidFill>
                <a:latin typeface="Arial" charset="0"/>
                <a:ea typeface="標楷體" pitchFamily="65" charset="-120"/>
              </a:defRPr>
            </a:lvl3pPr>
            <a:lvl4pPr marL="1600200" indent="-228600" eaLnBrk="0" hangingPunct="0">
              <a:spcBef>
                <a:spcPct val="20000"/>
              </a:spcBef>
              <a:buClr>
                <a:srgbClr val="FF9900"/>
              </a:buClr>
              <a:buSzPct val="85000"/>
              <a:buFont typeface="Wingdings" pitchFamily="2" charset="2"/>
              <a:buChar char="q"/>
              <a:defRPr kumimoji="1" sz="1600">
                <a:solidFill>
                  <a:srgbClr val="000066"/>
                </a:solidFill>
                <a:latin typeface="Arial" charset="0"/>
                <a:ea typeface="標楷體" pitchFamily="65" charset="-120"/>
              </a:defRPr>
            </a:lvl4pPr>
            <a:lvl5pPr marL="2057400" indent="-228600" eaLnBrk="0" hangingPunct="0">
              <a:spcBef>
                <a:spcPct val="20000"/>
              </a:spcBef>
              <a:buChar char="»"/>
              <a:defRPr kumimoji="1" sz="1200">
                <a:solidFill>
                  <a:srgbClr val="000066"/>
                </a:solidFill>
                <a:latin typeface="Arial" charset="0"/>
                <a:ea typeface="標楷體" pitchFamily="65" charset="-120"/>
              </a:defRPr>
            </a:lvl5pPr>
            <a:lvl6pPr marL="25146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6pPr>
            <a:lvl7pPr marL="29718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7pPr>
            <a:lvl8pPr marL="34290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8pPr>
            <a:lvl9pPr marL="38862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9pPr>
          </a:lstStyle>
          <a:p>
            <a:pPr eaLnBrk="1" hangingPunct="1">
              <a:spcBef>
                <a:spcPct val="0"/>
              </a:spcBef>
              <a:buFontTx/>
              <a:buNone/>
            </a:pPr>
            <a:r>
              <a:rPr lang="zh-TW" altLang="en-US" sz="1200" dirty="0">
                <a:solidFill>
                  <a:schemeClr val="tx1"/>
                </a:solidFill>
                <a:latin typeface="Times New Roman" pitchFamily="18" charset="0"/>
              </a:rPr>
              <a:t>影片</a:t>
            </a:r>
            <a:r>
              <a:rPr lang="zh-TW" altLang="en-US" sz="1200" dirty="0" smtClean="0">
                <a:solidFill>
                  <a:schemeClr val="tx1"/>
                </a:solidFill>
                <a:latin typeface="Times New Roman" pitchFamily="18" charset="0"/>
              </a:rPr>
              <a:t>來源：</a:t>
            </a:r>
            <a:r>
              <a:rPr lang="zh-TW" altLang="en-US" sz="1200" dirty="0" smtClean="0">
                <a:solidFill>
                  <a:schemeClr val="tx1"/>
                </a:solidFill>
              </a:rPr>
              <a:t>黑帽大會</a:t>
            </a:r>
            <a:r>
              <a:rPr lang="en-US" altLang="zh-TW" sz="1200" dirty="0" smtClean="0">
                <a:solidFill>
                  <a:schemeClr val="tx1"/>
                </a:solidFill>
              </a:rPr>
              <a:t>2018</a:t>
            </a:r>
            <a:r>
              <a:rPr lang="zh-TW" altLang="en-US" sz="1200" dirty="0" smtClean="0">
                <a:solidFill>
                  <a:schemeClr val="tx1"/>
                </a:solidFill>
              </a:rPr>
              <a:t>資安趨勢</a:t>
            </a:r>
            <a:endParaRPr lang="zh-TW" altLang="en-US" sz="1200" dirty="0">
              <a:solidFill>
                <a:schemeClr val="tx1"/>
              </a:solidFill>
              <a:latin typeface="Times New Roman" pitchFamily="18" charset="0"/>
            </a:endParaRPr>
          </a:p>
        </p:txBody>
      </p:sp>
      <p:sp>
        <p:nvSpPr>
          <p:cNvPr id="3" name="投影片編號版面配置區 2"/>
          <p:cNvSpPr>
            <a:spLocks noGrp="1"/>
          </p:cNvSpPr>
          <p:nvPr>
            <p:ph type="sldNum" sz="quarter" idx="12"/>
          </p:nvPr>
        </p:nvSpPr>
        <p:spPr/>
        <p:txBody>
          <a:bodyPr/>
          <a:lstStyle/>
          <a:p>
            <a:fld id="{73DA0BB7-265A-403C-9275-D587AB510EDC}" type="slidenum">
              <a:rPr lang="zh-TW" altLang="en-US" smtClean="0"/>
              <a:pPr/>
              <a:t>16</a:t>
            </a:fld>
            <a:endParaRPr lang="zh-TW" altLang="en-US" dirty="0"/>
          </a:p>
        </p:txBody>
      </p:sp>
      <p:pic>
        <p:nvPicPr>
          <p:cNvPr id="2051" name="Picture 3" descr="C:\Users\andy\Desktop\2.PNG">
            <a:hlinkClick r:id="rId3" action="ppaction://hlinkfile"/>
          </p:cNvPr>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1133848" y="2132856"/>
            <a:ext cx="6948312" cy="417646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17119619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a:t>二</a:t>
            </a:r>
            <a:r>
              <a:rPr lang="zh-TW" altLang="en-US" dirty="0" smtClean="0"/>
              <a:t>．資安趨勢及個資外洩案例</a:t>
            </a:r>
            <a:endParaRPr lang="zh-TW" altLang="en-US" dirty="0"/>
          </a:p>
        </p:txBody>
      </p:sp>
      <p:sp>
        <p:nvSpPr>
          <p:cNvPr id="6" name="內容版面配置區 2"/>
          <p:cNvSpPr txBox="1">
            <a:spLocks/>
          </p:cNvSpPr>
          <p:nvPr/>
        </p:nvSpPr>
        <p:spPr>
          <a:xfrm>
            <a:off x="457200" y="1052736"/>
            <a:ext cx="8229600" cy="108012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en-US" altLang="zh-TW" sz="2200" b="1" dirty="0" smtClean="0"/>
              <a:t>14</a:t>
            </a:r>
            <a:r>
              <a:rPr lang="zh-TW" altLang="en-US" sz="2200" b="1" dirty="0"/>
              <a:t>年零時差漏洞威脅大剖析，平均潛伏至少</a:t>
            </a:r>
            <a:r>
              <a:rPr lang="en-US" altLang="zh-TW" sz="2200" b="1" dirty="0"/>
              <a:t>5</a:t>
            </a:r>
            <a:r>
              <a:rPr lang="zh-TW" altLang="en-US" sz="2200" b="1" dirty="0"/>
              <a:t>年能暗中</a:t>
            </a:r>
            <a:r>
              <a:rPr lang="zh-TW" altLang="en-US" sz="2200" b="1" dirty="0" smtClean="0"/>
              <a:t>搞鬼</a:t>
            </a:r>
            <a:endParaRPr lang="en-US" altLang="zh-TW" sz="2200" b="1" dirty="0"/>
          </a:p>
        </p:txBody>
      </p:sp>
      <p:sp>
        <p:nvSpPr>
          <p:cNvPr id="9" name="文字方塊 6"/>
          <p:cNvSpPr txBox="1">
            <a:spLocks noChangeArrowheads="1"/>
          </p:cNvSpPr>
          <p:nvPr/>
        </p:nvSpPr>
        <p:spPr bwMode="auto">
          <a:xfrm>
            <a:off x="611560" y="6464369"/>
            <a:ext cx="7992888"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30000"/>
              </a:spcBef>
              <a:buChar char="•"/>
              <a:defRPr kumimoji="1" sz="2800">
                <a:solidFill>
                  <a:srgbClr val="000066"/>
                </a:solidFill>
                <a:latin typeface="Arial" charset="0"/>
                <a:ea typeface="標楷體" pitchFamily="65" charset="-120"/>
              </a:defRPr>
            </a:lvl1pPr>
            <a:lvl2pPr marL="742950" indent="-285750" eaLnBrk="0" hangingPunct="0">
              <a:spcBef>
                <a:spcPct val="20000"/>
              </a:spcBef>
              <a:buClr>
                <a:srgbClr val="FF3300"/>
              </a:buClr>
              <a:buSzPct val="70000"/>
              <a:buFont typeface="Wingdings 2" pitchFamily="18" charset="2"/>
              <a:buChar char="è"/>
              <a:defRPr kumimoji="1" sz="2400">
                <a:solidFill>
                  <a:srgbClr val="000066"/>
                </a:solidFill>
                <a:latin typeface="Arial" charset="0"/>
                <a:ea typeface="標楷體" pitchFamily="65" charset="-120"/>
              </a:defRPr>
            </a:lvl2pPr>
            <a:lvl3pPr marL="1143000" indent="-228600" eaLnBrk="0" hangingPunct="0">
              <a:spcBef>
                <a:spcPct val="20000"/>
              </a:spcBef>
              <a:buClr>
                <a:srgbClr val="990033"/>
              </a:buClr>
              <a:buSzPct val="90000"/>
              <a:buFont typeface="Wingdings" pitchFamily="2" charset="2"/>
              <a:buChar char="ü"/>
              <a:defRPr kumimoji="1" sz="2000">
                <a:solidFill>
                  <a:srgbClr val="000066"/>
                </a:solidFill>
                <a:latin typeface="Arial" charset="0"/>
                <a:ea typeface="標楷體" pitchFamily="65" charset="-120"/>
              </a:defRPr>
            </a:lvl3pPr>
            <a:lvl4pPr marL="1600200" indent="-228600" eaLnBrk="0" hangingPunct="0">
              <a:spcBef>
                <a:spcPct val="20000"/>
              </a:spcBef>
              <a:buClr>
                <a:srgbClr val="FF9900"/>
              </a:buClr>
              <a:buSzPct val="85000"/>
              <a:buFont typeface="Wingdings" pitchFamily="2" charset="2"/>
              <a:buChar char="q"/>
              <a:defRPr kumimoji="1" sz="1600">
                <a:solidFill>
                  <a:srgbClr val="000066"/>
                </a:solidFill>
                <a:latin typeface="Arial" charset="0"/>
                <a:ea typeface="標楷體" pitchFamily="65" charset="-120"/>
              </a:defRPr>
            </a:lvl4pPr>
            <a:lvl5pPr marL="2057400" indent="-228600" eaLnBrk="0" hangingPunct="0">
              <a:spcBef>
                <a:spcPct val="20000"/>
              </a:spcBef>
              <a:buChar char="»"/>
              <a:defRPr kumimoji="1" sz="1200">
                <a:solidFill>
                  <a:srgbClr val="000066"/>
                </a:solidFill>
                <a:latin typeface="Arial" charset="0"/>
                <a:ea typeface="標楷體" pitchFamily="65" charset="-120"/>
              </a:defRPr>
            </a:lvl5pPr>
            <a:lvl6pPr marL="25146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6pPr>
            <a:lvl7pPr marL="29718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7pPr>
            <a:lvl8pPr marL="34290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8pPr>
            <a:lvl9pPr marL="38862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9pPr>
          </a:lstStyle>
          <a:p>
            <a:pPr eaLnBrk="1" hangingPunct="1">
              <a:spcBef>
                <a:spcPct val="0"/>
              </a:spcBef>
              <a:buNone/>
            </a:pPr>
            <a:r>
              <a:rPr lang="zh-TW" altLang="en-US" sz="1200" dirty="0" smtClean="0">
                <a:solidFill>
                  <a:schemeClr val="tx1"/>
                </a:solidFill>
                <a:latin typeface="Times New Roman" pitchFamily="18" charset="0"/>
              </a:rPr>
              <a:t>資料來源：</a:t>
            </a:r>
            <a:r>
              <a:rPr lang="zh-TW" altLang="en-US" sz="1200" dirty="0" smtClean="0">
                <a:solidFill>
                  <a:schemeClr val="tx1"/>
                </a:solidFill>
              </a:rPr>
              <a:t>黑</a:t>
            </a:r>
            <a:r>
              <a:rPr lang="zh-TW" altLang="en-US" sz="1200" dirty="0">
                <a:solidFill>
                  <a:schemeClr val="tx1"/>
                </a:solidFill>
              </a:rPr>
              <a:t>帽大會</a:t>
            </a:r>
            <a:r>
              <a:rPr lang="en-US" altLang="zh-TW" sz="1200" dirty="0">
                <a:solidFill>
                  <a:schemeClr val="tx1"/>
                </a:solidFill>
              </a:rPr>
              <a:t>2018</a:t>
            </a:r>
            <a:r>
              <a:rPr lang="zh-TW" altLang="en-US" sz="1200" dirty="0">
                <a:solidFill>
                  <a:schemeClr val="tx1"/>
                </a:solidFill>
              </a:rPr>
              <a:t>資安趨勢</a:t>
            </a:r>
            <a:endParaRPr lang="zh-TW" altLang="en-US" sz="1200" dirty="0">
              <a:solidFill>
                <a:schemeClr val="tx1"/>
              </a:solidFill>
              <a:latin typeface="Times New Roman" pitchFamily="18" charset="0"/>
            </a:endParaRPr>
          </a:p>
          <a:p>
            <a:pPr eaLnBrk="1" hangingPunct="1">
              <a:spcBef>
                <a:spcPct val="0"/>
              </a:spcBef>
              <a:buFontTx/>
              <a:buNone/>
            </a:pPr>
            <a:endParaRPr lang="zh-TW" altLang="en-US" sz="1200" dirty="0">
              <a:solidFill>
                <a:schemeClr val="tx1"/>
              </a:solidFill>
              <a:latin typeface="Times New Roman" pitchFamily="18" charset="0"/>
            </a:endParaRPr>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17</a:t>
            </a:fld>
            <a:endParaRPr lang="zh-TW" altLang="en-US" dirty="0"/>
          </a:p>
        </p:txBody>
      </p:sp>
      <p:pic>
        <p:nvPicPr>
          <p:cNvPr id="3075" name="Picture 3" descr="C:\Users\andy\Desktop\maxresdefault.jpg">
            <a:hlinkClick r:id="rId3" action="ppaction://hlinkfile"/>
          </p:cNvPr>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1015097" y="2132856"/>
            <a:ext cx="7113806" cy="400151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3514531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a:t>二</a:t>
            </a:r>
            <a:r>
              <a:rPr lang="zh-TW" altLang="en-US" dirty="0" smtClean="0"/>
              <a:t>．資安趨勢及個資外洩案例</a:t>
            </a:r>
            <a:endParaRPr lang="zh-TW" altLang="en-US" dirty="0"/>
          </a:p>
        </p:txBody>
      </p:sp>
      <p:sp>
        <p:nvSpPr>
          <p:cNvPr id="6" name="內容版面配置區 2"/>
          <p:cNvSpPr txBox="1">
            <a:spLocks/>
          </p:cNvSpPr>
          <p:nvPr/>
        </p:nvSpPr>
        <p:spPr>
          <a:xfrm>
            <a:off x="611560" y="1052736"/>
            <a:ext cx="8229600" cy="108012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en-US" altLang="zh-TW" sz="2800" b="1" dirty="0" smtClean="0"/>
              <a:t>5</a:t>
            </a:r>
            <a:r>
              <a:rPr lang="zh-TW" altLang="en-US" sz="2800" b="1" dirty="0"/>
              <a:t>年釣魚郵件大分析，憑證釣魚成企業新威脅。</a:t>
            </a:r>
            <a:endParaRPr lang="en-US" altLang="zh-TW" sz="2800" b="1" dirty="0"/>
          </a:p>
        </p:txBody>
      </p:sp>
      <p:sp>
        <p:nvSpPr>
          <p:cNvPr id="9" name="文字方塊 6"/>
          <p:cNvSpPr txBox="1">
            <a:spLocks noChangeArrowheads="1"/>
          </p:cNvSpPr>
          <p:nvPr/>
        </p:nvSpPr>
        <p:spPr bwMode="auto">
          <a:xfrm>
            <a:off x="611560" y="6309320"/>
            <a:ext cx="7992888"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30000"/>
              </a:spcBef>
              <a:buChar char="•"/>
              <a:defRPr kumimoji="1" sz="2800">
                <a:solidFill>
                  <a:srgbClr val="000066"/>
                </a:solidFill>
                <a:latin typeface="Arial" charset="0"/>
                <a:ea typeface="標楷體" pitchFamily="65" charset="-120"/>
              </a:defRPr>
            </a:lvl1pPr>
            <a:lvl2pPr marL="742950" indent="-285750" eaLnBrk="0" hangingPunct="0">
              <a:spcBef>
                <a:spcPct val="20000"/>
              </a:spcBef>
              <a:buClr>
                <a:srgbClr val="FF3300"/>
              </a:buClr>
              <a:buSzPct val="70000"/>
              <a:buFont typeface="Wingdings 2" pitchFamily="18" charset="2"/>
              <a:buChar char="è"/>
              <a:defRPr kumimoji="1" sz="2400">
                <a:solidFill>
                  <a:srgbClr val="000066"/>
                </a:solidFill>
                <a:latin typeface="Arial" charset="0"/>
                <a:ea typeface="標楷體" pitchFamily="65" charset="-120"/>
              </a:defRPr>
            </a:lvl2pPr>
            <a:lvl3pPr marL="1143000" indent="-228600" eaLnBrk="0" hangingPunct="0">
              <a:spcBef>
                <a:spcPct val="20000"/>
              </a:spcBef>
              <a:buClr>
                <a:srgbClr val="990033"/>
              </a:buClr>
              <a:buSzPct val="90000"/>
              <a:buFont typeface="Wingdings" pitchFamily="2" charset="2"/>
              <a:buChar char="ü"/>
              <a:defRPr kumimoji="1" sz="2000">
                <a:solidFill>
                  <a:srgbClr val="000066"/>
                </a:solidFill>
                <a:latin typeface="Arial" charset="0"/>
                <a:ea typeface="標楷體" pitchFamily="65" charset="-120"/>
              </a:defRPr>
            </a:lvl3pPr>
            <a:lvl4pPr marL="1600200" indent="-228600" eaLnBrk="0" hangingPunct="0">
              <a:spcBef>
                <a:spcPct val="20000"/>
              </a:spcBef>
              <a:buClr>
                <a:srgbClr val="FF9900"/>
              </a:buClr>
              <a:buSzPct val="85000"/>
              <a:buFont typeface="Wingdings" pitchFamily="2" charset="2"/>
              <a:buChar char="q"/>
              <a:defRPr kumimoji="1" sz="1600">
                <a:solidFill>
                  <a:srgbClr val="000066"/>
                </a:solidFill>
                <a:latin typeface="Arial" charset="0"/>
                <a:ea typeface="標楷體" pitchFamily="65" charset="-120"/>
              </a:defRPr>
            </a:lvl4pPr>
            <a:lvl5pPr marL="2057400" indent="-228600" eaLnBrk="0" hangingPunct="0">
              <a:spcBef>
                <a:spcPct val="20000"/>
              </a:spcBef>
              <a:buChar char="»"/>
              <a:defRPr kumimoji="1" sz="1200">
                <a:solidFill>
                  <a:srgbClr val="000066"/>
                </a:solidFill>
                <a:latin typeface="Arial" charset="0"/>
                <a:ea typeface="標楷體" pitchFamily="65" charset="-120"/>
              </a:defRPr>
            </a:lvl5pPr>
            <a:lvl6pPr marL="25146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6pPr>
            <a:lvl7pPr marL="29718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7pPr>
            <a:lvl8pPr marL="34290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8pPr>
            <a:lvl9pPr marL="38862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9pPr>
          </a:lstStyle>
          <a:p>
            <a:pPr eaLnBrk="1" hangingPunct="1">
              <a:spcBef>
                <a:spcPct val="0"/>
              </a:spcBef>
              <a:buFontTx/>
              <a:buNone/>
            </a:pPr>
            <a:r>
              <a:rPr lang="zh-TW" altLang="en-US" sz="1200" dirty="0">
                <a:solidFill>
                  <a:schemeClr val="tx1"/>
                </a:solidFill>
                <a:latin typeface="Times New Roman" pitchFamily="18" charset="0"/>
              </a:rPr>
              <a:t>資料來源</a:t>
            </a:r>
            <a:r>
              <a:rPr lang="zh-TW" altLang="en-US" sz="1200" dirty="0" smtClean="0">
                <a:solidFill>
                  <a:schemeClr val="tx1"/>
                </a:solidFill>
                <a:latin typeface="Times New Roman" pitchFamily="18" charset="0"/>
              </a:rPr>
              <a:t>：</a:t>
            </a:r>
            <a:r>
              <a:rPr lang="zh-TW" altLang="en-US" sz="1200" dirty="0" smtClean="0">
                <a:solidFill>
                  <a:schemeClr val="tx1"/>
                </a:solidFill>
              </a:rPr>
              <a:t>黑帽大會</a:t>
            </a:r>
            <a:r>
              <a:rPr lang="en-US" altLang="zh-TW" sz="1200" dirty="0" smtClean="0">
                <a:solidFill>
                  <a:schemeClr val="tx1"/>
                </a:solidFill>
              </a:rPr>
              <a:t>2018</a:t>
            </a:r>
            <a:r>
              <a:rPr lang="zh-TW" altLang="en-US" sz="1200" dirty="0" smtClean="0">
                <a:solidFill>
                  <a:schemeClr val="tx1"/>
                </a:solidFill>
              </a:rPr>
              <a:t>資安趨勢</a:t>
            </a:r>
            <a:endParaRPr lang="zh-TW" altLang="en-US" sz="1200" dirty="0">
              <a:solidFill>
                <a:schemeClr val="tx1"/>
              </a:solidFill>
            </a:endParaRPr>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18</a:t>
            </a:fld>
            <a:endParaRPr lang="zh-TW" altLang="en-US" dirty="0"/>
          </a:p>
        </p:txBody>
      </p:sp>
      <p:pic>
        <p:nvPicPr>
          <p:cNvPr id="3076" name="Picture 4" descr="C:\Users\andy\Desktop\GitHub網路釣魚案例.pn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1072728" y="2417762"/>
            <a:ext cx="7307263" cy="326707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3673524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a:t>二</a:t>
            </a:r>
            <a:r>
              <a:rPr lang="zh-TW" altLang="en-US" dirty="0" smtClean="0"/>
              <a:t>．資安趨勢及個資外洩案例</a:t>
            </a:r>
            <a:endParaRPr lang="zh-TW" altLang="en-US" dirty="0"/>
          </a:p>
        </p:txBody>
      </p:sp>
      <p:sp>
        <p:nvSpPr>
          <p:cNvPr id="6" name="內容版面配置區 2"/>
          <p:cNvSpPr txBox="1">
            <a:spLocks/>
          </p:cNvSpPr>
          <p:nvPr/>
        </p:nvSpPr>
        <p:spPr>
          <a:xfrm>
            <a:off x="590872" y="1052736"/>
            <a:ext cx="8229600" cy="108012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dirty="0" smtClean="0"/>
              <a:t>史</a:t>
            </a:r>
            <a:r>
              <a:rPr lang="zh-TW" altLang="en-US" dirty="0"/>
              <a:t>上最嚴資料保護</a:t>
            </a:r>
            <a:r>
              <a:rPr lang="zh-TW" altLang="en-US" dirty="0" smtClean="0"/>
              <a:t>令</a:t>
            </a:r>
            <a:r>
              <a:rPr lang="en-US" altLang="zh-TW" dirty="0" smtClean="0"/>
              <a:t>GDPR </a:t>
            </a:r>
            <a:r>
              <a:rPr lang="zh-TW" altLang="en-US" dirty="0"/>
              <a:t>來了</a:t>
            </a:r>
            <a:r>
              <a:rPr lang="zh-TW" altLang="en-US" dirty="0" smtClean="0"/>
              <a:t>！</a:t>
            </a:r>
            <a:endParaRPr lang="en-US" altLang="zh-TW" dirty="0"/>
          </a:p>
        </p:txBody>
      </p:sp>
      <p:sp>
        <p:nvSpPr>
          <p:cNvPr id="9" name="文字方塊 6"/>
          <p:cNvSpPr txBox="1">
            <a:spLocks noChangeArrowheads="1"/>
          </p:cNvSpPr>
          <p:nvPr/>
        </p:nvSpPr>
        <p:spPr bwMode="auto">
          <a:xfrm>
            <a:off x="611560" y="6309320"/>
            <a:ext cx="7992888"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30000"/>
              </a:spcBef>
              <a:buChar char="•"/>
              <a:defRPr kumimoji="1" sz="2800">
                <a:solidFill>
                  <a:srgbClr val="000066"/>
                </a:solidFill>
                <a:latin typeface="Arial" charset="0"/>
                <a:ea typeface="標楷體" pitchFamily="65" charset="-120"/>
              </a:defRPr>
            </a:lvl1pPr>
            <a:lvl2pPr marL="742950" indent="-285750" eaLnBrk="0" hangingPunct="0">
              <a:spcBef>
                <a:spcPct val="20000"/>
              </a:spcBef>
              <a:buClr>
                <a:srgbClr val="FF3300"/>
              </a:buClr>
              <a:buSzPct val="70000"/>
              <a:buFont typeface="Wingdings 2" pitchFamily="18" charset="2"/>
              <a:buChar char="è"/>
              <a:defRPr kumimoji="1" sz="2400">
                <a:solidFill>
                  <a:srgbClr val="000066"/>
                </a:solidFill>
                <a:latin typeface="Arial" charset="0"/>
                <a:ea typeface="標楷體" pitchFamily="65" charset="-120"/>
              </a:defRPr>
            </a:lvl2pPr>
            <a:lvl3pPr marL="1143000" indent="-228600" eaLnBrk="0" hangingPunct="0">
              <a:spcBef>
                <a:spcPct val="20000"/>
              </a:spcBef>
              <a:buClr>
                <a:srgbClr val="990033"/>
              </a:buClr>
              <a:buSzPct val="90000"/>
              <a:buFont typeface="Wingdings" pitchFamily="2" charset="2"/>
              <a:buChar char="ü"/>
              <a:defRPr kumimoji="1" sz="2000">
                <a:solidFill>
                  <a:srgbClr val="000066"/>
                </a:solidFill>
                <a:latin typeface="Arial" charset="0"/>
                <a:ea typeface="標楷體" pitchFamily="65" charset="-120"/>
              </a:defRPr>
            </a:lvl3pPr>
            <a:lvl4pPr marL="1600200" indent="-228600" eaLnBrk="0" hangingPunct="0">
              <a:spcBef>
                <a:spcPct val="20000"/>
              </a:spcBef>
              <a:buClr>
                <a:srgbClr val="FF9900"/>
              </a:buClr>
              <a:buSzPct val="85000"/>
              <a:buFont typeface="Wingdings" pitchFamily="2" charset="2"/>
              <a:buChar char="q"/>
              <a:defRPr kumimoji="1" sz="1600">
                <a:solidFill>
                  <a:srgbClr val="000066"/>
                </a:solidFill>
                <a:latin typeface="Arial" charset="0"/>
                <a:ea typeface="標楷體" pitchFamily="65" charset="-120"/>
              </a:defRPr>
            </a:lvl4pPr>
            <a:lvl5pPr marL="2057400" indent="-228600" eaLnBrk="0" hangingPunct="0">
              <a:spcBef>
                <a:spcPct val="20000"/>
              </a:spcBef>
              <a:buChar char="»"/>
              <a:defRPr kumimoji="1" sz="1200">
                <a:solidFill>
                  <a:srgbClr val="000066"/>
                </a:solidFill>
                <a:latin typeface="Arial" charset="0"/>
                <a:ea typeface="標楷體" pitchFamily="65" charset="-120"/>
              </a:defRPr>
            </a:lvl5pPr>
            <a:lvl6pPr marL="25146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6pPr>
            <a:lvl7pPr marL="29718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7pPr>
            <a:lvl8pPr marL="34290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8pPr>
            <a:lvl9pPr marL="38862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9pPr>
          </a:lstStyle>
          <a:p>
            <a:pPr eaLnBrk="1" hangingPunct="1">
              <a:spcBef>
                <a:spcPct val="0"/>
              </a:spcBef>
              <a:buFontTx/>
              <a:buNone/>
            </a:pPr>
            <a:r>
              <a:rPr lang="zh-TW" altLang="en-US" sz="1200" dirty="0">
                <a:solidFill>
                  <a:schemeClr val="tx1"/>
                </a:solidFill>
                <a:latin typeface="Times New Roman" pitchFamily="18" charset="0"/>
              </a:rPr>
              <a:t>資料來源</a:t>
            </a:r>
            <a:r>
              <a:rPr lang="zh-TW" altLang="en-US" sz="1200" dirty="0" smtClean="0">
                <a:solidFill>
                  <a:schemeClr val="tx1"/>
                </a:solidFill>
                <a:latin typeface="Times New Roman" pitchFamily="18" charset="0"/>
              </a:rPr>
              <a:t>：</a:t>
            </a:r>
            <a:r>
              <a:rPr lang="en-US" altLang="zh-TW" sz="1200" dirty="0" smtClean="0">
                <a:solidFill>
                  <a:schemeClr val="tx1"/>
                </a:solidFill>
              </a:rPr>
              <a:t>https</a:t>
            </a:r>
            <a:r>
              <a:rPr lang="en-US" altLang="zh-TW" sz="1200" dirty="0">
                <a:solidFill>
                  <a:schemeClr val="tx1"/>
                </a:solidFill>
              </a:rPr>
              <a:t>://www.microsoft.com/taiwan/security/gdpr/</a:t>
            </a:r>
            <a:r>
              <a:rPr lang="zh-TW" altLang="en-US" sz="1200" dirty="0" smtClean="0">
                <a:solidFill>
                  <a:schemeClr val="tx1"/>
                </a:solidFill>
              </a:rPr>
              <a:t> </a:t>
            </a:r>
            <a:endParaRPr lang="zh-TW" altLang="en-US" sz="1200" dirty="0">
              <a:solidFill>
                <a:schemeClr val="tx1"/>
              </a:solidFill>
              <a:latin typeface="Times New Roman" pitchFamily="18" charset="0"/>
            </a:endParaRPr>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19</a:t>
            </a:fld>
            <a:endParaRPr lang="zh-TW" altLang="en-US" dirty="0"/>
          </a:p>
        </p:txBody>
      </p:sp>
      <p:pic>
        <p:nvPicPr>
          <p:cNvPr id="5122" name="Picture 2" descr="C:\Users\andy\Desktop\6.PNG"/>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1273857" y="2132856"/>
            <a:ext cx="6668294" cy="405419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5193468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a:t>二</a:t>
            </a:r>
            <a:r>
              <a:rPr lang="zh-TW" altLang="en-US" dirty="0" smtClean="0"/>
              <a:t>．資安趨勢及個資外洩案例</a:t>
            </a:r>
            <a:endParaRPr lang="zh-TW" altLang="en-US" dirty="0"/>
          </a:p>
        </p:txBody>
      </p:sp>
      <p:sp>
        <p:nvSpPr>
          <p:cNvPr id="6" name="內容版面配置區 2"/>
          <p:cNvSpPr txBox="1">
            <a:spLocks/>
          </p:cNvSpPr>
          <p:nvPr/>
        </p:nvSpPr>
        <p:spPr>
          <a:xfrm>
            <a:off x="457200" y="1052736"/>
            <a:ext cx="8229600" cy="674049"/>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b="1" dirty="0"/>
              <a:t>個人資料保護法修正摘要說明</a:t>
            </a:r>
            <a:endParaRPr lang="en-US" altLang="zh-TW" b="1" dirty="0"/>
          </a:p>
        </p:txBody>
      </p:sp>
      <p:sp>
        <p:nvSpPr>
          <p:cNvPr id="7" name="文字方塊 6"/>
          <p:cNvSpPr txBox="1"/>
          <p:nvPr/>
        </p:nvSpPr>
        <p:spPr>
          <a:xfrm>
            <a:off x="683568" y="1579433"/>
            <a:ext cx="8003232" cy="5016758"/>
          </a:xfrm>
          <a:prstGeom prst="rect">
            <a:avLst/>
          </a:prstGeom>
          <a:noFill/>
        </p:spPr>
        <p:txBody>
          <a:bodyPr wrap="square" rtlCol="0">
            <a:spAutoFit/>
          </a:bodyPr>
          <a:lstStyle/>
          <a:p>
            <a:pPr marL="266700" indent="-266700">
              <a:buSzPct val="80000"/>
              <a:buFont typeface="Wingdings" panose="05000000000000000000" pitchFamily="2" charset="2"/>
              <a:buChar char=""/>
            </a:pPr>
            <a:r>
              <a:rPr lang="en-US" altLang="zh-TW" sz="2800" dirty="0">
                <a:latin typeface="微軟正黑體" panose="020B0604030504040204" pitchFamily="34" charset="-120"/>
              </a:rPr>
              <a:t>104</a:t>
            </a:r>
            <a:r>
              <a:rPr lang="zh-TW" altLang="zh-TW" sz="2800" dirty="0">
                <a:latin typeface="微軟正黑體" panose="020B0604030504040204" pitchFamily="34" charset="-120"/>
              </a:rPr>
              <a:t>年</a:t>
            </a:r>
            <a:r>
              <a:rPr lang="en-US" altLang="zh-TW" sz="2800" dirty="0">
                <a:latin typeface="微軟正黑體" panose="020B0604030504040204" pitchFamily="34" charset="-120"/>
              </a:rPr>
              <a:t>12</a:t>
            </a:r>
            <a:r>
              <a:rPr lang="zh-TW" altLang="zh-TW" sz="2800" dirty="0">
                <a:latin typeface="微軟正黑體" panose="020B0604030504040204" pitchFamily="34" charset="-120"/>
              </a:rPr>
              <a:t>月</a:t>
            </a:r>
            <a:r>
              <a:rPr lang="en-US" altLang="zh-TW" sz="2800" dirty="0">
                <a:latin typeface="微軟正黑體" panose="020B0604030504040204" pitchFamily="34" charset="-120"/>
              </a:rPr>
              <a:t>31</a:t>
            </a:r>
            <a:r>
              <a:rPr lang="zh-TW" altLang="zh-TW" sz="2800" dirty="0">
                <a:latin typeface="微軟正黑體" panose="020B0604030504040204" pitchFamily="34" charset="-120"/>
              </a:rPr>
              <a:t>日公布</a:t>
            </a:r>
            <a:r>
              <a:rPr lang="zh-TW" altLang="en-US" sz="2800" dirty="0">
                <a:latin typeface="微軟正黑體" panose="020B0604030504040204" pitchFamily="34" charset="-120"/>
              </a:rPr>
              <a:t>再</a:t>
            </a:r>
            <a:r>
              <a:rPr lang="zh-TW" altLang="zh-TW" sz="2800" dirty="0">
                <a:latin typeface="微軟正黑體" panose="020B0604030504040204" pitchFamily="34" charset="-120"/>
              </a:rPr>
              <a:t>修正之第</a:t>
            </a:r>
            <a:r>
              <a:rPr lang="en-US" altLang="zh-TW" sz="2800" dirty="0">
                <a:latin typeface="微軟正黑體" panose="020B0604030504040204" pitchFamily="34" charset="-120"/>
              </a:rPr>
              <a:t>6</a:t>
            </a:r>
            <a:r>
              <a:rPr lang="zh-TW" altLang="zh-TW" sz="2800" dirty="0">
                <a:latin typeface="微軟正黑體" panose="020B0604030504040204" pitchFamily="34" charset="-120"/>
              </a:rPr>
              <a:t>及</a:t>
            </a:r>
            <a:r>
              <a:rPr lang="en-US" altLang="zh-TW" sz="2800" dirty="0">
                <a:latin typeface="微軟正黑體" panose="020B0604030504040204" pitchFamily="34" charset="-120"/>
              </a:rPr>
              <a:t>74</a:t>
            </a:r>
            <a:r>
              <a:rPr lang="zh-TW" altLang="zh-TW" sz="2800" dirty="0">
                <a:latin typeface="微軟正黑體" panose="020B0604030504040204" pitchFamily="34" charset="-120"/>
              </a:rPr>
              <a:t>條，同時亦修正了其他幾個條文</a:t>
            </a:r>
            <a:r>
              <a:rPr lang="zh-TW" altLang="en-US" sz="2800" dirty="0">
                <a:latin typeface="微軟正黑體" panose="020B0604030504040204" pitchFamily="34" charset="-120"/>
              </a:rPr>
              <a:t>，修法重點如下</a:t>
            </a:r>
            <a:r>
              <a:rPr lang="zh-TW" altLang="en-US" sz="2800" dirty="0"/>
              <a:t>：</a:t>
            </a:r>
            <a:endParaRPr lang="en-US" altLang="zh-TW" sz="2800" dirty="0"/>
          </a:p>
          <a:p>
            <a:pPr marL="531813" indent="-531813">
              <a:buSzPct val="80000"/>
            </a:pPr>
            <a:r>
              <a:rPr lang="en-US" altLang="zh-TW" sz="2800" dirty="0"/>
              <a:t> 1. </a:t>
            </a:r>
            <a:r>
              <a:rPr lang="zh-TW" altLang="en-US" sz="2800" dirty="0"/>
              <a:t>確定</a:t>
            </a:r>
            <a:r>
              <a:rPr lang="zh-TW" altLang="en-US" sz="2800" dirty="0">
                <a:solidFill>
                  <a:srgbClr val="FF0000"/>
                </a:solidFill>
              </a:rPr>
              <a:t>特種資料</a:t>
            </a:r>
            <a:r>
              <a:rPr lang="zh-TW" altLang="en-US" sz="2800" dirty="0"/>
              <a:t>之蒐集、處理、利用的原則與   例外。</a:t>
            </a:r>
            <a:endParaRPr lang="en-US" altLang="zh-TW" sz="2800" dirty="0"/>
          </a:p>
          <a:p>
            <a:pPr marL="531813" indent="-531813">
              <a:buSzPct val="80000"/>
            </a:pPr>
            <a:r>
              <a:rPr lang="en-US" altLang="zh-TW" sz="2800" dirty="0"/>
              <a:t> 2. </a:t>
            </a:r>
            <a:r>
              <a:rPr lang="zh-TW" altLang="en-US" sz="2800" dirty="0"/>
              <a:t>當事人同意的方式除了特種資料之外，不再侷限於書面形式。</a:t>
            </a:r>
            <a:endParaRPr lang="en-US" altLang="zh-TW" sz="2800" dirty="0"/>
          </a:p>
          <a:p>
            <a:pPr>
              <a:buSzPct val="80000"/>
            </a:pPr>
            <a:r>
              <a:rPr lang="en-US" altLang="zh-TW" sz="2800" dirty="0"/>
              <a:t> 3. </a:t>
            </a:r>
            <a:r>
              <a:rPr lang="zh-TW" altLang="en-US" sz="2800" dirty="0"/>
              <a:t>非不法意圖違法使用個資之除罪化。</a:t>
            </a:r>
            <a:endParaRPr lang="en-US" altLang="zh-TW" sz="2800" dirty="0"/>
          </a:p>
          <a:p>
            <a:pPr>
              <a:buSzPct val="80000"/>
            </a:pPr>
            <a:r>
              <a:rPr lang="en-US" altLang="zh-TW" sz="2800" dirty="0"/>
              <a:t> 4. </a:t>
            </a:r>
            <a:r>
              <a:rPr lang="zh-TW" altLang="en-US" sz="2800" dirty="0"/>
              <a:t>放寬對新法施行前間接蒐集個資之告知期間。</a:t>
            </a:r>
            <a:endParaRPr lang="en-US" altLang="zh-TW" sz="2800" dirty="0">
              <a:latin typeface="微軟正黑體" panose="020B0604030504040204" pitchFamily="34" charset="-120"/>
            </a:endParaRPr>
          </a:p>
          <a:p>
            <a:pPr marL="266700" indent="-266700">
              <a:buSzPct val="80000"/>
              <a:buFont typeface="Wingdings" panose="05000000000000000000" pitchFamily="2" charset="2"/>
              <a:buChar char=""/>
            </a:pPr>
            <a:r>
              <a:rPr lang="zh-TW" altLang="zh-TW" sz="2800" dirty="0">
                <a:latin typeface="微軟正黑體" panose="020B0604030504040204" pitchFamily="34" charset="-120"/>
              </a:rPr>
              <a:t>法務部於</a:t>
            </a:r>
            <a:r>
              <a:rPr lang="en-US" altLang="zh-TW" sz="2800" dirty="0" smtClean="0">
                <a:latin typeface="微軟正黑體" panose="020B0604030504040204" pitchFamily="34" charset="-120"/>
              </a:rPr>
              <a:t>105</a:t>
            </a:r>
            <a:r>
              <a:rPr lang="zh-TW" altLang="zh-TW" sz="2800" dirty="0" smtClean="0">
                <a:latin typeface="微軟正黑體" panose="020B0604030504040204" pitchFamily="34" charset="-120"/>
              </a:rPr>
              <a:t>年</a:t>
            </a:r>
            <a:r>
              <a:rPr lang="en-US" altLang="zh-TW" sz="2800" dirty="0">
                <a:latin typeface="微軟正黑體" panose="020B0604030504040204" pitchFamily="34" charset="-120"/>
              </a:rPr>
              <a:t>3</a:t>
            </a:r>
            <a:r>
              <a:rPr lang="zh-TW" altLang="zh-TW" sz="2800" dirty="0">
                <a:latin typeface="微軟正黑體" panose="020B0604030504040204" pitchFamily="34" charset="-120"/>
              </a:rPr>
              <a:t>月</a:t>
            </a:r>
            <a:r>
              <a:rPr lang="en-US" altLang="zh-TW" sz="2800" dirty="0">
                <a:latin typeface="微軟正黑體" panose="020B0604030504040204" pitchFamily="34" charset="-120"/>
              </a:rPr>
              <a:t>2</a:t>
            </a:r>
            <a:r>
              <a:rPr lang="zh-TW" altLang="zh-TW" sz="2800" dirty="0">
                <a:latin typeface="微軟正黑體" panose="020B0604030504040204" pitchFamily="34" charset="-120"/>
              </a:rPr>
              <a:t>日公布修正之個人資料保護法施行細則</a:t>
            </a:r>
          </a:p>
          <a:p>
            <a:pPr>
              <a:buSzPct val="80000"/>
              <a:buFont typeface="Wingdings" panose="05000000000000000000" pitchFamily="2" charset="2"/>
              <a:buChar char=""/>
            </a:pPr>
            <a:r>
              <a:rPr lang="zh-TW" altLang="zh-TW" sz="2800" dirty="0">
                <a:latin typeface="微軟正黑體" panose="020B0604030504040204" pitchFamily="34" charset="-120"/>
              </a:rPr>
              <a:t>行政院指定於</a:t>
            </a:r>
            <a:r>
              <a:rPr lang="en-US" altLang="zh-TW" sz="2800" dirty="0" smtClean="0">
                <a:latin typeface="微軟正黑體" panose="020B0604030504040204" pitchFamily="34" charset="-120"/>
              </a:rPr>
              <a:t>105</a:t>
            </a:r>
            <a:r>
              <a:rPr lang="zh-TW" altLang="zh-TW" sz="2800" dirty="0" smtClean="0">
                <a:latin typeface="微軟正黑體" panose="020B0604030504040204" pitchFamily="34" charset="-120"/>
              </a:rPr>
              <a:t>年</a:t>
            </a:r>
            <a:r>
              <a:rPr lang="en-US" altLang="zh-TW" sz="2800" dirty="0">
                <a:latin typeface="微軟正黑體" panose="020B0604030504040204" pitchFamily="34" charset="-120"/>
              </a:rPr>
              <a:t>3</a:t>
            </a:r>
            <a:r>
              <a:rPr lang="zh-TW" altLang="zh-TW" sz="2800" dirty="0">
                <a:latin typeface="微軟正黑體" panose="020B0604030504040204" pitchFamily="34" charset="-120"/>
              </a:rPr>
              <a:t>月</a:t>
            </a:r>
            <a:r>
              <a:rPr lang="en-US" altLang="zh-TW" sz="2800" dirty="0" smtClean="0">
                <a:latin typeface="微軟正黑體" panose="020B0604030504040204" pitchFamily="34" charset="-120"/>
              </a:rPr>
              <a:t>15</a:t>
            </a:r>
            <a:r>
              <a:rPr lang="zh-TW" altLang="zh-TW" sz="2800" dirty="0" smtClean="0">
                <a:latin typeface="微軟正黑體" panose="020B0604030504040204" pitchFamily="34" charset="-120"/>
              </a:rPr>
              <a:t>日</a:t>
            </a:r>
            <a:r>
              <a:rPr lang="zh-TW" altLang="zh-TW" sz="2800" dirty="0">
                <a:latin typeface="微軟正黑體" panose="020B0604030504040204" pitchFamily="34" charset="-120"/>
              </a:rPr>
              <a:t>施行</a:t>
            </a:r>
            <a:r>
              <a:rPr lang="en-US" altLang="zh-TW" sz="2800" dirty="0"/>
              <a:t> </a:t>
            </a:r>
            <a:endParaRPr lang="zh-TW" altLang="en-US" sz="2800"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20</a:t>
            </a:fld>
            <a:endParaRPr lang="zh-TW" altLang="en-US" dirty="0"/>
          </a:p>
        </p:txBody>
      </p:sp>
    </p:spTree>
    <p:extLst>
      <p:ext uri="{BB962C8B-B14F-4D97-AF65-F5344CB8AC3E}">
        <p14:creationId xmlns:p14="http://schemas.microsoft.com/office/powerpoint/2010/main" xmlns="" val="272240444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a:t>二</a:t>
            </a:r>
            <a:r>
              <a:rPr lang="zh-TW" altLang="en-US" dirty="0" smtClean="0"/>
              <a:t>．資安趨勢及個資外洩案例</a:t>
            </a:r>
            <a:endParaRPr lang="zh-TW" altLang="en-US" dirty="0"/>
          </a:p>
        </p:txBody>
      </p:sp>
      <p:sp>
        <p:nvSpPr>
          <p:cNvPr id="6" name="內容版面配置區 2"/>
          <p:cNvSpPr txBox="1">
            <a:spLocks/>
          </p:cNvSpPr>
          <p:nvPr/>
        </p:nvSpPr>
        <p:spPr>
          <a:xfrm>
            <a:off x="457200" y="1052736"/>
            <a:ext cx="8229600" cy="674049"/>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b="1" dirty="0"/>
              <a:t>個人資料保護法修正摘要說明</a:t>
            </a:r>
            <a:endParaRPr lang="en-US" altLang="zh-TW" b="1" dirty="0"/>
          </a:p>
        </p:txBody>
      </p:sp>
      <p:graphicFrame>
        <p:nvGraphicFramePr>
          <p:cNvPr id="2" name="資料庫圖表 1"/>
          <p:cNvGraphicFramePr/>
          <p:nvPr>
            <p:extLst>
              <p:ext uri="{D42A27DB-BD31-4B8C-83A1-F6EECF244321}">
                <p14:modId xmlns:p14="http://schemas.microsoft.com/office/powerpoint/2010/main" xmlns="" val="651981839"/>
              </p:ext>
            </p:extLst>
          </p:nvPr>
        </p:nvGraphicFramePr>
        <p:xfrm>
          <a:off x="457200" y="1397000"/>
          <a:ext cx="8229600" cy="5461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文字方塊 2"/>
          <p:cNvSpPr txBox="1"/>
          <p:nvPr/>
        </p:nvSpPr>
        <p:spPr>
          <a:xfrm>
            <a:off x="2915816" y="4365104"/>
            <a:ext cx="2232248" cy="1938992"/>
          </a:xfrm>
          <a:prstGeom prst="rect">
            <a:avLst/>
          </a:prstGeom>
          <a:solidFill>
            <a:schemeClr val="tx2">
              <a:lumMod val="40000"/>
              <a:lumOff val="60000"/>
            </a:schemeClr>
          </a:solidFill>
        </p:spPr>
        <p:txBody>
          <a:bodyPr wrap="square" rtlCol="0">
            <a:spAutoFit/>
          </a:bodyPr>
          <a:lstStyle/>
          <a:p>
            <a:r>
              <a:rPr lang="zh-TW" altLang="en-US" sz="2400" dirty="0"/>
              <a:t>特種資料：</a:t>
            </a:r>
            <a:endParaRPr lang="en-US" altLang="zh-TW" sz="2400" dirty="0"/>
          </a:p>
          <a:p>
            <a:r>
              <a:rPr lang="zh-TW" altLang="en-US" sz="2400" dirty="0">
                <a:solidFill>
                  <a:srgbClr val="FF0000"/>
                </a:solidFill>
              </a:rPr>
              <a:t>病歷</a:t>
            </a:r>
            <a:r>
              <a:rPr lang="zh-TW" altLang="en-US" sz="2400" dirty="0"/>
              <a:t>、醫療、基因、性生活、健康檢查及犯罪前科</a:t>
            </a:r>
          </a:p>
        </p:txBody>
      </p:sp>
      <p:pic>
        <p:nvPicPr>
          <p:cNvPr id="9" name="圖片 8"/>
          <p:cNvPicPr>
            <a:picLocks noChangeAspect="1"/>
          </p:cNvPicPr>
          <p:nvPr/>
        </p:nvPicPr>
        <p:blipFill>
          <a:blip r:embed="rId8" cstate="email">
            <a:extLst>
              <a:ext uri="{28A0092B-C50C-407E-A947-70E740481C1C}">
                <a14:useLocalDpi xmlns:a14="http://schemas.microsoft.com/office/drawing/2010/main" xmlns=""/>
              </a:ext>
            </a:extLst>
          </a:blip>
          <a:stretch>
            <a:fillRect/>
          </a:stretch>
        </p:blipFill>
        <p:spPr>
          <a:xfrm>
            <a:off x="899592" y="4365104"/>
            <a:ext cx="1755240" cy="2088232"/>
          </a:xfrm>
          <a:prstGeom prst="rect">
            <a:avLst/>
          </a:prstGeom>
        </p:spPr>
      </p:pic>
      <p:sp>
        <p:nvSpPr>
          <p:cNvPr id="4" name="投影片編號版面配置區 3"/>
          <p:cNvSpPr>
            <a:spLocks noGrp="1"/>
          </p:cNvSpPr>
          <p:nvPr>
            <p:ph type="sldNum" sz="quarter" idx="12"/>
          </p:nvPr>
        </p:nvSpPr>
        <p:spPr/>
        <p:txBody>
          <a:bodyPr/>
          <a:lstStyle/>
          <a:p>
            <a:fld id="{73DA0BB7-265A-403C-9275-D587AB510EDC}" type="slidenum">
              <a:rPr lang="zh-TW" altLang="en-US" smtClean="0"/>
              <a:pPr/>
              <a:t>21</a:t>
            </a:fld>
            <a:endParaRPr lang="zh-TW" altLang="en-US" dirty="0"/>
          </a:p>
        </p:txBody>
      </p:sp>
    </p:spTree>
    <p:extLst>
      <p:ext uri="{BB962C8B-B14F-4D97-AF65-F5344CB8AC3E}">
        <p14:creationId xmlns:p14="http://schemas.microsoft.com/office/powerpoint/2010/main" xmlns="" val="229372885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內容版面配置區 2"/>
          <p:cNvSpPr txBox="1">
            <a:spLocks/>
          </p:cNvSpPr>
          <p:nvPr/>
        </p:nvSpPr>
        <p:spPr>
          <a:xfrm>
            <a:off x="395536" y="1052736"/>
            <a:ext cx="8229600" cy="64807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en-US" altLang="zh-TW" b="1" dirty="0" smtClean="0">
                <a:solidFill>
                  <a:prstClr val="black"/>
                </a:solidFill>
              </a:rPr>
              <a:t>Uber</a:t>
            </a:r>
            <a:r>
              <a:rPr lang="zh-TW" altLang="en-US" b="1" dirty="0">
                <a:solidFill>
                  <a:prstClr val="black"/>
                </a:solidFill>
              </a:rPr>
              <a:t>個資被竊 私下付駭客</a:t>
            </a:r>
            <a:r>
              <a:rPr lang="en-US" altLang="zh-TW" b="1" dirty="0">
                <a:solidFill>
                  <a:prstClr val="black"/>
                </a:solidFill>
              </a:rPr>
              <a:t>10</a:t>
            </a:r>
            <a:r>
              <a:rPr lang="zh-TW" altLang="en-US" b="1" dirty="0">
                <a:solidFill>
                  <a:prstClr val="black"/>
                </a:solidFill>
              </a:rPr>
              <a:t>萬美元</a:t>
            </a:r>
            <a:endParaRPr lang="zh-TW" altLang="en-US" sz="3000" b="1" dirty="0">
              <a:solidFill>
                <a:prstClr val="black"/>
              </a:solidFill>
            </a:endParaRPr>
          </a:p>
        </p:txBody>
      </p:sp>
      <p:sp>
        <p:nvSpPr>
          <p:cNvPr id="6" name="標題 1"/>
          <p:cNvSpPr>
            <a:spLocks noGrp="1"/>
          </p:cNvSpPr>
          <p:nvPr>
            <p:ph type="title"/>
          </p:nvPr>
        </p:nvSpPr>
        <p:spPr>
          <a:xfrm>
            <a:off x="457200" y="130325"/>
            <a:ext cx="8229600" cy="720079"/>
          </a:xfrm>
        </p:spPr>
        <p:txBody>
          <a:bodyPr>
            <a:normAutofit fontScale="90000"/>
          </a:bodyPr>
          <a:lstStyle/>
          <a:p>
            <a:r>
              <a:rPr lang="zh-TW" altLang="en-US" dirty="0"/>
              <a:t>二</a:t>
            </a:r>
            <a:r>
              <a:rPr lang="zh-TW" altLang="en-US" dirty="0" smtClean="0"/>
              <a:t>．資安趨勢及個資外洩案例</a:t>
            </a:r>
            <a:endParaRPr lang="zh-TW" altLang="en-US" dirty="0"/>
          </a:p>
        </p:txBody>
      </p:sp>
      <p:sp>
        <p:nvSpPr>
          <p:cNvPr id="3" name="矩形 2"/>
          <p:cNvSpPr/>
          <p:nvPr/>
        </p:nvSpPr>
        <p:spPr>
          <a:xfrm>
            <a:off x="457200" y="6464369"/>
            <a:ext cx="4137286" cy="276999"/>
          </a:xfrm>
          <a:prstGeom prst="rect">
            <a:avLst/>
          </a:prstGeom>
        </p:spPr>
        <p:txBody>
          <a:bodyPr wrap="none">
            <a:spAutoFit/>
          </a:bodyPr>
          <a:lstStyle/>
          <a:p>
            <a:pPr>
              <a:spcBef>
                <a:spcPct val="0"/>
              </a:spcBef>
            </a:pPr>
            <a:r>
              <a:rPr lang="zh-TW" altLang="en-US" sz="1200" dirty="0">
                <a:solidFill>
                  <a:prstClr val="black"/>
                </a:solidFill>
                <a:latin typeface="Times New Roman" pitchFamily="18" charset="0"/>
              </a:rPr>
              <a:t>影片來源</a:t>
            </a:r>
            <a:r>
              <a:rPr lang="zh-TW" altLang="en-US" sz="1200" dirty="0" smtClean="0">
                <a:solidFill>
                  <a:prstClr val="black"/>
                </a:solidFill>
                <a:latin typeface="Times New Roman" pitchFamily="18" charset="0"/>
              </a:rPr>
              <a:t>：</a:t>
            </a:r>
            <a:r>
              <a:rPr lang="en-US" altLang="zh-TW" sz="1200" dirty="0" smtClean="0">
                <a:solidFill>
                  <a:prstClr val="black"/>
                </a:solidFill>
                <a:latin typeface="Times New Roman" pitchFamily="18" charset="0"/>
              </a:rPr>
              <a:t>https</a:t>
            </a:r>
            <a:r>
              <a:rPr lang="en-US" altLang="zh-TW" sz="1200" dirty="0">
                <a:solidFill>
                  <a:prstClr val="black"/>
                </a:solidFill>
                <a:latin typeface="Times New Roman" pitchFamily="18" charset="0"/>
              </a:rPr>
              <a:t>://www.youtube.com/watch?v=JbKlAStuh2Y</a:t>
            </a:r>
            <a:endParaRPr lang="zh-TW" altLang="en-US" sz="1200" dirty="0">
              <a:solidFill>
                <a:prstClr val="black"/>
              </a:solidFill>
              <a:latin typeface="Times New Roman" pitchFamily="18" charset="0"/>
            </a:endParaRPr>
          </a:p>
        </p:txBody>
      </p:sp>
      <p:sp>
        <p:nvSpPr>
          <p:cNvPr id="5" name="投影片編號版面配置區 4"/>
          <p:cNvSpPr>
            <a:spLocks noGrp="1"/>
          </p:cNvSpPr>
          <p:nvPr>
            <p:ph type="sldNum" sz="quarter" idx="12"/>
          </p:nvPr>
        </p:nvSpPr>
        <p:spPr/>
        <p:txBody>
          <a:bodyPr/>
          <a:lstStyle/>
          <a:p>
            <a:fld id="{73DA0BB7-265A-403C-9275-D587AB510EDC}" type="slidenum">
              <a:rPr lang="zh-TW" altLang="en-US" smtClean="0"/>
              <a:pPr/>
              <a:t>22</a:t>
            </a:fld>
            <a:endParaRPr lang="zh-TW" altLang="en-US" dirty="0"/>
          </a:p>
        </p:txBody>
      </p:sp>
      <p:pic>
        <p:nvPicPr>
          <p:cNvPr id="7170" name="Picture 2" descr="C:\Users\andy\Desktop\3.PNG">
            <a:hlinkClick r:id="rId3" action="ppaction://hlinkfile"/>
          </p:cNvPr>
          <p:cNvPicPr>
            <a:picLocks noChangeAspect="1" noChangeArrowheads="1"/>
          </p:cNvPicPr>
          <p:nvPr/>
        </p:nvPicPr>
        <p:blipFill>
          <a:blip r:embed="rId4" cstate="print">
            <a:extLst>
              <a:ext uri="{28A0092B-C50C-407E-A947-70E740481C1C}">
                <a14:useLocalDpi xmlns:a14="http://schemas.microsoft.com/office/drawing/2010/main" xmlns=""/>
              </a:ext>
            </a:extLst>
          </a:blip>
          <a:srcRect/>
          <a:stretch>
            <a:fillRect/>
          </a:stretch>
        </p:blipFill>
        <p:spPr bwMode="auto">
          <a:xfrm>
            <a:off x="675730" y="1700808"/>
            <a:ext cx="7669212" cy="416242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01673838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內容版面配置區 2"/>
          <p:cNvSpPr txBox="1">
            <a:spLocks/>
          </p:cNvSpPr>
          <p:nvPr/>
        </p:nvSpPr>
        <p:spPr>
          <a:xfrm>
            <a:off x="395536" y="1052736"/>
            <a:ext cx="8229600" cy="5040560"/>
          </a:xfrm>
          <a:prstGeom prst="rect">
            <a:avLst/>
          </a:prstGeom>
        </p:spPr>
        <p:txBody>
          <a:bodyPr vert="horz" lIns="91440" tIns="45720" rIns="91440" bIns="45720" rtlCol="0">
            <a:noAutofit/>
          </a:bodyPr>
          <a:lstStyle>
            <a:defPPr>
              <a:defRPr lang="zh-TW"/>
            </a:defPPr>
            <a:lvl1pPr marL="342900" indent="-342900">
              <a:spcBef>
                <a:spcPct val="20000"/>
              </a:spcBef>
              <a:buFont typeface="Wingdings" panose="05000000000000000000" pitchFamily="2" charset="2"/>
              <a:buChar char="Ø"/>
              <a:defRPr sz="3200" b="1"/>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a:lnSpc>
                <a:spcPct val="80000"/>
              </a:lnSpc>
            </a:pPr>
            <a:r>
              <a:rPr lang="zh-TW" altLang="en-US" sz="3000" dirty="0" smtClean="0"/>
              <a:t>性侵犯</a:t>
            </a:r>
            <a:r>
              <a:rPr lang="zh-TW" altLang="en-US" sz="3000" dirty="0"/>
              <a:t>個</a:t>
            </a:r>
            <a:r>
              <a:rPr lang="zh-TW" altLang="en-US" sz="3000" dirty="0" smtClean="0"/>
              <a:t>資</a:t>
            </a:r>
            <a:r>
              <a:rPr lang="zh-TW" altLang="en-US" sz="3000" dirty="0"/>
              <a:t>到底可不可以公開？？</a:t>
            </a:r>
            <a:r>
              <a:rPr lang="zh-TW" altLang="en-US" sz="3000" dirty="0" smtClean="0"/>
              <a:t>？</a:t>
            </a:r>
            <a:endParaRPr lang="en-US" altLang="zh-TW" sz="3000" dirty="0"/>
          </a:p>
          <a:p>
            <a:pPr marL="0" indent="0">
              <a:lnSpc>
                <a:spcPct val="80000"/>
              </a:lnSpc>
              <a:buNone/>
            </a:pPr>
            <a:endParaRPr lang="en-US" altLang="zh-TW" sz="3000" dirty="0" smtClean="0"/>
          </a:p>
          <a:p>
            <a:pPr marL="0" indent="0">
              <a:lnSpc>
                <a:spcPct val="80000"/>
              </a:lnSpc>
              <a:buNone/>
            </a:pPr>
            <a:r>
              <a:rPr lang="zh-TW" altLang="en-US" sz="3000" dirty="0"/>
              <a:t> </a:t>
            </a:r>
            <a:r>
              <a:rPr lang="zh-TW" altLang="en-US" sz="3000" dirty="0" smtClean="0"/>
              <a:t>                     波蘭政府</a:t>
            </a:r>
            <a:r>
              <a:rPr lang="en-US" altLang="zh-TW" sz="3000" dirty="0" smtClean="0"/>
              <a:t>VS</a:t>
            </a:r>
            <a:r>
              <a:rPr lang="zh-TW" altLang="en-US" sz="3000" dirty="0" smtClean="0"/>
              <a:t> 台南婦</a:t>
            </a:r>
            <a:r>
              <a:rPr lang="zh-TW" altLang="en-US" sz="3000" dirty="0"/>
              <a:t>幼隊</a:t>
            </a:r>
            <a:r>
              <a:rPr lang="zh-TW" altLang="en-US" sz="3000" dirty="0" smtClean="0"/>
              <a:t>女警             </a:t>
            </a:r>
            <a:endParaRPr lang="en-US" altLang="zh-TW" sz="3000" dirty="0" smtClean="0"/>
          </a:p>
          <a:p>
            <a:pPr>
              <a:lnSpc>
                <a:spcPct val="80000"/>
              </a:lnSpc>
            </a:pPr>
            <a:endParaRPr lang="en-US" altLang="zh-TW" sz="3000" dirty="0"/>
          </a:p>
          <a:p>
            <a:pPr>
              <a:lnSpc>
                <a:spcPct val="80000"/>
              </a:lnSpc>
            </a:pPr>
            <a:endParaRPr lang="en-US" altLang="zh-TW" sz="3000" dirty="0" smtClean="0"/>
          </a:p>
          <a:p>
            <a:pPr>
              <a:lnSpc>
                <a:spcPct val="80000"/>
              </a:lnSpc>
            </a:pPr>
            <a:endParaRPr lang="en-US" altLang="zh-TW" sz="3000" dirty="0"/>
          </a:p>
          <a:p>
            <a:pPr>
              <a:lnSpc>
                <a:spcPct val="80000"/>
              </a:lnSpc>
            </a:pPr>
            <a:endParaRPr lang="en-US" altLang="zh-TW" sz="3000" dirty="0" smtClean="0"/>
          </a:p>
          <a:p>
            <a:pPr>
              <a:lnSpc>
                <a:spcPct val="80000"/>
              </a:lnSpc>
            </a:pPr>
            <a:r>
              <a:rPr lang="zh-TW" altLang="en-US" sz="3000" dirty="0"/>
              <a:t> </a:t>
            </a:r>
            <a:r>
              <a:rPr lang="zh-TW" altLang="en-US" sz="3000" dirty="0" smtClean="0"/>
              <a:t>                                </a:t>
            </a:r>
            <a:r>
              <a:rPr lang="en-US" altLang="zh-TW" sz="3000" dirty="0" smtClean="0"/>
              <a:t>VS</a:t>
            </a:r>
            <a:endParaRPr lang="en-US" altLang="zh-TW" sz="3000" dirty="0"/>
          </a:p>
        </p:txBody>
      </p:sp>
      <p:sp>
        <p:nvSpPr>
          <p:cNvPr id="6" name="標題 1"/>
          <p:cNvSpPr>
            <a:spLocks noGrp="1"/>
          </p:cNvSpPr>
          <p:nvPr>
            <p:ph type="title"/>
          </p:nvPr>
        </p:nvSpPr>
        <p:spPr>
          <a:xfrm>
            <a:off x="457200" y="130325"/>
            <a:ext cx="8229600" cy="720079"/>
          </a:xfrm>
        </p:spPr>
        <p:txBody>
          <a:bodyPr>
            <a:normAutofit fontScale="90000"/>
          </a:bodyPr>
          <a:lstStyle/>
          <a:p>
            <a:r>
              <a:rPr lang="zh-TW" altLang="en-US" dirty="0"/>
              <a:t>二</a:t>
            </a:r>
            <a:r>
              <a:rPr lang="zh-TW" altLang="en-US" dirty="0" smtClean="0"/>
              <a:t>．資安趨勢及個資外洩案例</a:t>
            </a:r>
            <a:endParaRPr lang="zh-TW" altLang="en-US" dirty="0"/>
          </a:p>
        </p:txBody>
      </p:sp>
      <p:sp>
        <p:nvSpPr>
          <p:cNvPr id="5" name="投影片編號版面配置區 4"/>
          <p:cNvSpPr>
            <a:spLocks noGrp="1"/>
          </p:cNvSpPr>
          <p:nvPr>
            <p:ph type="sldNum" sz="quarter" idx="12"/>
          </p:nvPr>
        </p:nvSpPr>
        <p:spPr/>
        <p:txBody>
          <a:bodyPr/>
          <a:lstStyle/>
          <a:p>
            <a:fld id="{73DA0BB7-265A-403C-9275-D587AB510EDC}" type="slidenum">
              <a:rPr lang="zh-TW" altLang="en-US" smtClean="0"/>
              <a:pPr/>
              <a:t>23</a:t>
            </a:fld>
            <a:endParaRPr lang="zh-TW" altLang="en-US" dirty="0"/>
          </a:p>
        </p:txBody>
      </p:sp>
      <p:pic>
        <p:nvPicPr>
          <p:cNvPr id="6146" name="Picture 2" descr="C:\Users\andy\Desktop\1.PNG"/>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5536" y="2563814"/>
            <a:ext cx="3816424" cy="3052173"/>
          </a:xfrm>
          <a:prstGeom prst="rect">
            <a:avLst/>
          </a:prstGeom>
          <a:noFill/>
          <a:extLst>
            <a:ext uri="{909E8E84-426E-40DD-AFC4-6F175D3DCCD1}">
              <a14:hiddenFill xmlns:a14="http://schemas.microsoft.com/office/drawing/2010/main" xmlns="">
                <a:solidFill>
                  <a:srgbClr val="FFFFFF"/>
                </a:solidFill>
              </a14:hiddenFill>
            </a:ext>
          </a:extLst>
        </p:spPr>
      </p:pic>
      <p:pic>
        <p:nvPicPr>
          <p:cNvPr id="6147" name="Picture 3" descr="C:\Users\andy\Desktop\2.PNG"/>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4932040" y="2563814"/>
            <a:ext cx="3873250" cy="305217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777687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dirty="0"/>
              <a:t>三</a:t>
            </a:r>
            <a:r>
              <a:rPr lang="zh-TW" altLang="en-US" dirty="0" smtClean="0"/>
              <a:t>．駭客就是這樣欺騙你</a:t>
            </a:r>
            <a:endParaRPr lang="zh-TW" altLang="en-US" dirty="0">
              <a:hlinkClick r:id="rId3" action="ppaction://hlinkfile"/>
            </a:endParaRPr>
          </a:p>
        </p:txBody>
      </p:sp>
      <p:sp>
        <p:nvSpPr>
          <p:cNvPr id="4" name="文字版面配置區 3"/>
          <p:cNvSpPr>
            <a:spLocks noGrp="1"/>
          </p:cNvSpPr>
          <p:nvPr>
            <p:ph type="body" idx="1"/>
          </p:nvPr>
        </p:nvSpPr>
        <p:spPr/>
        <p:txBody>
          <a:bodyPr/>
          <a:lstStyle/>
          <a:p>
            <a:r>
              <a:rPr lang="zh-TW" altLang="en-US" dirty="0" smtClean="0"/>
              <a:t>農委會農業金融局</a:t>
            </a:r>
            <a:endParaRPr lang="en-US" altLang="zh-TW"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24</a:t>
            </a:fld>
            <a:endParaRPr lang="zh-TW" altLang="en-US" dirty="0"/>
          </a:p>
        </p:txBody>
      </p:sp>
    </p:spTree>
    <p:extLst>
      <p:ext uri="{BB962C8B-B14F-4D97-AF65-F5344CB8AC3E}">
        <p14:creationId xmlns:p14="http://schemas.microsoft.com/office/powerpoint/2010/main" xmlns="" val="328763407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a:t>三</a:t>
            </a:r>
            <a:r>
              <a:rPr lang="zh-TW" altLang="en-US" dirty="0" smtClean="0"/>
              <a:t>．駭客就是這樣欺騙你</a:t>
            </a:r>
            <a:endParaRPr lang="zh-TW" altLang="en-US" dirty="0"/>
          </a:p>
        </p:txBody>
      </p:sp>
      <p:sp>
        <p:nvSpPr>
          <p:cNvPr id="2" name="文字方塊 1"/>
          <p:cNvSpPr txBox="1"/>
          <p:nvPr/>
        </p:nvSpPr>
        <p:spPr>
          <a:xfrm>
            <a:off x="1897360" y="6525344"/>
            <a:ext cx="3394720" cy="276999"/>
          </a:xfrm>
          <a:prstGeom prst="rect">
            <a:avLst/>
          </a:prstGeom>
          <a:noFill/>
        </p:spPr>
        <p:txBody>
          <a:bodyPr wrap="square" rtlCol="0">
            <a:spAutoFit/>
          </a:bodyPr>
          <a:lstStyle/>
          <a:p>
            <a:r>
              <a:rPr lang="zh-TW" altLang="en-US" sz="1200" dirty="0"/>
              <a:t>圖片來源：</a:t>
            </a:r>
            <a:r>
              <a:rPr lang="en-US" altLang="zh-TW" sz="1200" dirty="0"/>
              <a:t>https://pixabay.com</a:t>
            </a:r>
            <a:endParaRPr lang="zh-TW" altLang="en-US" sz="1200" dirty="0"/>
          </a:p>
        </p:txBody>
      </p:sp>
      <p:sp>
        <p:nvSpPr>
          <p:cNvPr id="3" name="投影片編號版面配置區 2"/>
          <p:cNvSpPr>
            <a:spLocks noGrp="1"/>
          </p:cNvSpPr>
          <p:nvPr>
            <p:ph type="sldNum" sz="quarter" idx="12"/>
          </p:nvPr>
        </p:nvSpPr>
        <p:spPr/>
        <p:txBody>
          <a:bodyPr/>
          <a:lstStyle/>
          <a:p>
            <a:fld id="{73DA0BB7-265A-403C-9275-D587AB510EDC}" type="slidenum">
              <a:rPr lang="zh-TW" altLang="en-US" smtClean="0"/>
              <a:pPr/>
              <a:t>25</a:t>
            </a:fld>
            <a:endParaRPr lang="zh-TW" altLang="en-US" dirty="0"/>
          </a:p>
        </p:txBody>
      </p:sp>
      <p:pic>
        <p:nvPicPr>
          <p:cNvPr id="1026" name="Picture 2" descr="C:\Users\andy\Desktop\cat-875826__340.jp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1043608" y="1340768"/>
            <a:ext cx="7037344" cy="468238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10966638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a:t>三</a:t>
            </a:r>
            <a:r>
              <a:rPr lang="zh-TW" altLang="en-US" dirty="0" smtClean="0"/>
              <a:t>．駭客就是這樣欺騙你</a:t>
            </a:r>
            <a:endParaRPr lang="zh-TW" altLang="en-US" dirty="0"/>
          </a:p>
        </p:txBody>
      </p:sp>
      <p:sp>
        <p:nvSpPr>
          <p:cNvPr id="5" name="文字方塊 4"/>
          <p:cNvSpPr txBox="1"/>
          <p:nvPr/>
        </p:nvSpPr>
        <p:spPr>
          <a:xfrm>
            <a:off x="323528" y="6441928"/>
            <a:ext cx="3960440" cy="276999"/>
          </a:xfrm>
          <a:prstGeom prst="rect">
            <a:avLst/>
          </a:prstGeom>
          <a:noFill/>
        </p:spPr>
        <p:txBody>
          <a:bodyPr wrap="square" rtlCol="0">
            <a:spAutoFit/>
          </a:bodyPr>
          <a:lstStyle/>
          <a:p>
            <a:r>
              <a:rPr lang="zh-TW" altLang="en-US" sz="1200" dirty="0" smtClean="0"/>
              <a:t>圖片來源：</a:t>
            </a:r>
            <a:r>
              <a:rPr lang="en-US" altLang="zh-TW" sz="1200" dirty="0"/>
              <a:t>https://</a:t>
            </a:r>
            <a:r>
              <a:rPr lang="en-US" altLang="zh-TW" sz="1200" dirty="0" smtClean="0"/>
              <a:t>udn.com/news/story/7240/3000413</a:t>
            </a:r>
            <a:endParaRPr lang="zh-TW" altLang="en-US" sz="1200" dirty="0"/>
          </a:p>
        </p:txBody>
      </p:sp>
      <p:sp>
        <p:nvSpPr>
          <p:cNvPr id="2" name="投影片編號版面配置區 1"/>
          <p:cNvSpPr>
            <a:spLocks noGrp="1"/>
          </p:cNvSpPr>
          <p:nvPr>
            <p:ph type="sldNum" sz="quarter" idx="12"/>
          </p:nvPr>
        </p:nvSpPr>
        <p:spPr>
          <a:xfrm>
            <a:off x="4355976" y="6525343"/>
            <a:ext cx="360040" cy="360041"/>
          </a:xfrm>
        </p:spPr>
        <p:txBody>
          <a:bodyPr/>
          <a:lstStyle/>
          <a:p>
            <a:fld id="{73DA0BB7-265A-403C-9275-D587AB510EDC}" type="slidenum">
              <a:rPr lang="zh-TW" altLang="en-US" smtClean="0"/>
              <a:pPr/>
              <a:t>26</a:t>
            </a:fld>
            <a:endParaRPr lang="zh-TW" altLang="en-US" dirty="0"/>
          </a:p>
        </p:txBody>
      </p:sp>
      <p:pic>
        <p:nvPicPr>
          <p:cNvPr id="3" name="Picture 2" descr="C:\Users\andy\Desktop\photo.jp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1187624" y="1124744"/>
            <a:ext cx="6712694" cy="519807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17015430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a:t>三</a:t>
            </a:r>
            <a:r>
              <a:rPr lang="zh-TW" altLang="en-US" dirty="0" smtClean="0"/>
              <a:t>．駭客就是這樣欺騙你</a:t>
            </a:r>
            <a:endParaRPr lang="zh-TW" altLang="en-US" dirty="0"/>
          </a:p>
        </p:txBody>
      </p:sp>
      <p:sp>
        <p:nvSpPr>
          <p:cNvPr id="5" name="文字方塊 4"/>
          <p:cNvSpPr txBox="1"/>
          <p:nvPr/>
        </p:nvSpPr>
        <p:spPr>
          <a:xfrm>
            <a:off x="539552" y="6313714"/>
            <a:ext cx="3816424" cy="461665"/>
          </a:xfrm>
          <a:prstGeom prst="rect">
            <a:avLst/>
          </a:prstGeom>
          <a:noFill/>
        </p:spPr>
        <p:txBody>
          <a:bodyPr wrap="square" rtlCol="0">
            <a:spAutoFit/>
          </a:bodyPr>
          <a:lstStyle/>
          <a:p>
            <a:r>
              <a:rPr lang="zh-TW" altLang="en-US" sz="1200" dirty="0"/>
              <a:t>圖片來源</a:t>
            </a:r>
            <a:r>
              <a:rPr lang="zh-TW" altLang="en-US" sz="1200" dirty="0" smtClean="0"/>
              <a:t>：</a:t>
            </a:r>
            <a:r>
              <a:rPr lang="en-US" altLang="zh-TW" sz="1200" dirty="0" smtClean="0"/>
              <a:t>https</a:t>
            </a:r>
            <a:r>
              <a:rPr lang="en-US" altLang="zh-TW" sz="1200" dirty="0"/>
              <a:t>://www.youtube.com/watch?v=98rxHoASnts</a:t>
            </a:r>
            <a:endParaRPr lang="zh-TW" altLang="en-US" sz="1200"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27</a:t>
            </a:fld>
            <a:endParaRPr lang="zh-TW" altLang="en-US" dirty="0"/>
          </a:p>
        </p:txBody>
      </p:sp>
      <p:pic>
        <p:nvPicPr>
          <p:cNvPr id="3" name="Picture 2" descr="C:\Users\andy\Desktop\hqdefault.jp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1403648" y="1124744"/>
            <a:ext cx="6568132" cy="49261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80830138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2"/>
          <p:cNvSpPr>
            <a:spLocks noGrp="1"/>
          </p:cNvSpPr>
          <p:nvPr>
            <p:ph type="title"/>
          </p:nvPr>
        </p:nvSpPr>
        <p:spPr>
          <a:xfrm>
            <a:off x="457200" y="130325"/>
            <a:ext cx="8229600" cy="720079"/>
          </a:xfrm>
        </p:spPr>
        <p:txBody>
          <a:bodyPr>
            <a:normAutofit fontScale="90000"/>
          </a:bodyPr>
          <a:lstStyle/>
          <a:p>
            <a:r>
              <a:rPr lang="zh-TW" altLang="en-US" dirty="0"/>
              <a:t>三</a:t>
            </a:r>
            <a:r>
              <a:rPr lang="zh-TW" altLang="en-US" dirty="0" smtClean="0"/>
              <a:t>．駭客就是這樣欺騙你</a:t>
            </a:r>
            <a:endParaRPr lang="zh-TW" altLang="en-US" dirty="0"/>
          </a:p>
        </p:txBody>
      </p:sp>
      <p:sp>
        <p:nvSpPr>
          <p:cNvPr id="11" name="矩形 10"/>
          <p:cNvSpPr/>
          <p:nvPr/>
        </p:nvSpPr>
        <p:spPr>
          <a:xfrm>
            <a:off x="502819" y="1052736"/>
            <a:ext cx="8533677" cy="584775"/>
          </a:xfrm>
          <a:prstGeom prst="rect">
            <a:avLst/>
          </a:prstGeom>
        </p:spPr>
        <p:txBody>
          <a:bodyPr wrap="square">
            <a:spAutoFit/>
          </a:bodyPr>
          <a:lstStyle/>
          <a:p>
            <a:pPr marL="457200" indent="-457200">
              <a:buFont typeface="Wingdings" panose="05000000000000000000" pitchFamily="2" charset="2"/>
              <a:buChar char="Ø"/>
            </a:pPr>
            <a:r>
              <a:rPr lang="zh-TW" altLang="en-US" sz="3200" b="1" dirty="0" smtClean="0"/>
              <a:t>直播</a:t>
            </a:r>
            <a:r>
              <a:rPr lang="zh-TW" altLang="en-US" sz="3200" b="1" dirty="0"/>
              <a:t>缺實名制　拍賣詐騙起兩月就</a:t>
            </a:r>
            <a:r>
              <a:rPr lang="en-US" altLang="zh-TW" sz="3200" b="1" dirty="0"/>
              <a:t>18</a:t>
            </a:r>
            <a:r>
              <a:rPr lang="zh-TW" altLang="en-US" sz="3200" b="1" dirty="0"/>
              <a:t>件</a:t>
            </a:r>
            <a:endParaRPr lang="en-US" altLang="zh-TW" sz="3200" b="1" dirty="0">
              <a:latin typeface="微軟正黑體" panose="020B0604030504040204" pitchFamily="34" charset="-120"/>
              <a:ea typeface="微軟正黑體" panose="020B0604030504040204" pitchFamily="34" charset="-120"/>
            </a:endParaRPr>
          </a:p>
        </p:txBody>
      </p:sp>
      <p:sp>
        <p:nvSpPr>
          <p:cNvPr id="8" name="文字方塊 6"/>
          <p:cNvSpPr txBox="1">
            <a:spLocks noChangeArrowheads="1"/>
          </p:cNvSpPr>
          <p:nvPr/>
        </p:nvSpPr>
        <p:spPr bwMode="auto">
          <a:xfrm>
            <a:off x="899592" y="6381328"/>
            <a:ext cx="7992888"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30000"/>
              </a:spcBef>
              <a:buChar char="•"/>
              <a:defRPr kumimoji="1" sz="2800">
                <a:solidFill>
                  <a:srgbClr val="000066"/>
                </a:solidFill>
                <a:latin typeface="Arial" charset="0"/>
                <a:ea typeface="標楷體" pitchFamily="65" charset="-120"/>
              </a:defRPr>
            </a:lvl1pPr>
            <a:lvl2pPr marL="742950" indent="-285750" eaLnBrk="0" hangingPunct="0">
              <a:spcBef>
                <a:spcPct val="20000"/>
              </a:spcBef>
              <a:buClr>
                <a:srgbClr val="FF3300"/>
              </a:buClr>
              <a:buSzPct val="70000"/>
              <a:buFont typeface="Wingdings 2" pitchFamily="18" charset="2"/>
              <a:buChar char="è"/>
              <a:defRPr kumimoji="1" sz="2400">
                <a:solidFill>
                  <a:srgbClr val="000066"/>
                </a:solidFill>
                <a:latin typeface="Arial" charset="0"/>
                <a:ea typeface="標楷體" pitchFamily="65" charset="-120"/>
              </a:defRPr>
            </a:lvl2pPr>
            <a:lvl3pPr marL="1143000" indent="-228600" eaLnBrk="0" hangingPunct="0">
              <a:spcBef>
                <a:spcPct val="20000"/>
              </a:spcBef>
              <a:buClr>
                <a:srgbClr val="990033"/>
              </a:buClr>
              <a:buSzPct val="90000"/>
              <a:buFont typeface="Wingdings" pitchFamily="2" charset="2"/>
              <a:buChar char="ü"/>
              <a:defRPr kumimoji="1" sz="2000">
                <a:solidFill>
                  <a:srgbClr val="000066"/>
                </a:solidFill>
                <a:latin typeface="Arial" charset="0"/>
                <a:ea typeface="標楷體" pitchFamily="65" charset="-120"/>
              </a:defRPr>
            </a:lvl3pPr>
            <a:lvl4pPr marL="1600200" indent="-228600" eaLnBrk="0" hangingPunct="0">
              <a:spcBef>
                <a:spcPct val="20000"/>
              </a:spcBef>
              <a:buClr>
                <a:srgbClr val="FF9900"/>
              </a:buClr>
              <a:buSzPct val="85000"/>
              <a:buFont typeface="Wingdings" pitchFamily="2" charset="2"/>
              <a:buChar char="q"/>
              <a:defRPr kumimoji="1" sz="1600">
                <a:solidFill>
                  <a:srgbClr val="000066"/>
                </a:solidFill>
                <a:latin typeface="Arial" charset="0"/>
                <a:ea typeface="標楷體" pitchFamily="65" charset="-120"/>
              </a:defRPr>
            </a:lvl4pPr>
            <a:lvl5pPr marL="2057400" indent="-228600" eaLnBrk="0" hangingPunct="0">
              <a:spcBef>
                <a:spcPct val="20000"/>
              </a:spcBef>
              <a:buChar char="»"/>
              <a:defRPr kumimoji="1" sz="1200">
                <a:solidFill>
                  <a:srgbClr val="000066"/>
                </a:solidFill>
                <a:latin typeface="Arial" charset="0"/>
                <a:ea typeface="標楷體" pitchFamily="65" charset="-120"/>
              </a:defRPr>
            </a:lvl5pPr>
            <a:lvl6pPr marL="25146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6pPr>
            <a:lvl7pPr marL="29718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7pPr>
            <a:lvl8pPr marL="34290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8pPr>
            <a:lvl9pPr marL="38862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9pPr>
          </a:lstStyle>
          <a:p>
            <a:pPr eaLnBrk="1" hangingPunct="1">
              <a:spcBef>
                <a:spcPct val="0"/>
              </a:spcBef>
              <a:buFontTx/>
              <a:buNone/>
            </a:pPr>
            <a:r>
              <a:rPr lang="zh-TW" altLang="en-US" sz="1200" dirty="0">
                <a:solidFill>
                  <a:prstClr val="black"/>
                </a:solidFill>
                <a:latin typeface="Arial" panose="020B0604020202020204" pitchFamily="34" charset="0"/>
                <a:cs typeface="Arial" panose="020B0604020202020204" pitchFamily="34" charset="0"/>
              </a:rPr>
              <a:t>資料</a:t>
            </a:r>
            <a:r>
              <a:rPr lang="zh-TW" altLang="en-US" sz="1200" dirty="0" smtClean="0">
                <a:solidFill>
                  <a:prstClr val="black"/>
                </a:solidFill>
                <a:latin typeface="Arial" panose="020B0604020202020204" pitchFamily="34" charset="0"/>
                <a:cs typeface="Arial" panose="020B0604020202020204" pitchFamily="34" charset="0"/>
              </a:rPr>
              <a:t>來源：</a:t>
            </a:r>
            <a:r>
              <a:rPr lang="en-US" altLang="zh-TW" sz="1200" dirty="0" smtClean="0">
                <a:solidFill>
                  <a:prstClr val="black"/>
                </a:solidFill>
                <a:latin typeface="Arial" panose="020B0604020202020204" pitchFamily="34" charset="0"/>
                <a:cs typeface="Arial" panose="020B0604020202020204" pitchFamily="34" charset="0"/>
              </a:rPr>
              <a:t>https</a:t>
            </a:r>
            <a:r>
              <a:rPr lang="en-US" altLang="zh-TW" sz="1200" dirty="0">
                <a:solidFill>
                  <a:prstClr val="black"/>
                </a:solidFill>
                <a:latin typeface="Arial" panose="020B0604020202020204" pitchFamily="34" charset="0"/>
                <a:cs typeface="Arial" panose="020B0604020202020204" pitchFamily="34" charset="0"/>
              </a:rPr>
              <a:t>://</a:t>
            </a:r>
            <a:r>
              <a:rPr lang="en-US" altLang="zh-TW" sz="1200" dirty="0" smtClean="0">
                <a:solidFill>
                  <a:prstClr val="black"/>
                </a:solidFill>
                <a:latin typeface="Arial" panose="020B0604020202020204" pitchFamily="34" charset="0"/>
                <a:cs typeface="Arial" panose="020B0604020202020204" pitchFamily="34" charset="0"/>
              </a:rPr>
              <a:t>www.youtube.com/watch?v=xmm_MVeMZuk</a:t>
            </a:r>
            <a:endParaRPr lang="zh-TW" altLang="en-US" sz="1200" dirty="0">
              <a:solidFill>
                <a:prstClr val="black"/>
              </a:solidFill>
              <a:latin typeface="Arial" panose="020B0604020202020204" pitchFamily="34" charset="0"/>
              <a:cs typeface="Arial" panose="020B0604020202020204" pitchFamily="34" charset="0"/>
            </a:endParaRPr>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28</a:t>
            </a:fld>
            <a:endParaRPr lang="zh-TW" altLang="en-US" dirty="0"/>
          </a:p>
        </p:txBody>
      </p:sp>
      <p:pic>
        <p:nvPicPr>
          <p:cNvPr id="4098" name="Picture 2" descr="C:\Users\andy\Desktop\擷取.PNG">
            <a:hlinkClick r:id="rId3" action="ppaction://hlinkfile"/>
          </p:cNvPr>
          <p:cNvPicPr>
            <a:picLocks noChangeAspect="1" noChangeArrowheads="1"/>
          </p:cNvPicPr>
          <p:nvPr/>
        </p:nvPicPr>
        <p:blipFill>
          <a:blip r:embed="rId4" cstate="print">
            <a:extLst>
              <a:ext uri="{28A0092B-C50C-407E-A947-70E740481C1C}">
                <a14:useLocalDpi xmlns:a14="http://schemas.microsoft.com/office/drawing/2010/main" xmlns=""/>
              </a:ext>
            </a:extLst>
          </a:blip>
          <a:srcRect/>
          <a:stretch>
            <a:fillRect/>
          </a:stretch>
        </p:blipFill>
        <p:spPr bwMode="auto">
          <a:xfrm>
            <a:off x="1446994" y="1916832"/>
            <a:ext cx="6610052" cy="418809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22453867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2"/>
          <p:cNvSpPr>
            <a:spLocks noGrp="1"/>
          </p:cNvSpPr>
          <p:nvPr>
            <p:ph type="title"/>
          </p:nvPr>
        </p:nvSpPr>
        <p:spPr>
          <a:xfrm>
            <a:off x="457200" y="130325"/>
            <a:ext cx="8229600" cy="720079"/>
          </a:xfrm>
        </p:spPr>
        <p:txBody>
          <a:bodyPr>
            <a:normAutofit fontScale="90000"/>
          </a:bodyPr>
          <a:lstStyle/>
          <a:p>
            <a:r>
              <a:rPr lang="zh-TW" altLang="en-US" dirty="0"/>
              <a:t>三</a:t>
            </a:r>
            <a:r>
              <a:rPr lang="zh-TW" altLang="en-US" dirty="0" smtClean="0"/>
              <a:t>．駭客就是這樣欺騙你</a:t>
            </a:r>
            <a:endParaRPr lang="zh-TW" altLang="en-US" dirty="0"/>
          </a:p>
        </p:txBody>
      </p:sp>
      <p:sp>
        <p:nvSpPr>
          <p:cNvPr id="11" name="矩形 10"/>
          <p:cNvSpPr/>
          <p:nvPr/>
        </p:nvSpPr>
        <p:spPr>
          <a:xfrm>
            <a:off x="502819" y="1052736"/>
            <a:ext cx="8533677" cy="584775"/>
          </a:xfrm>
          <a:prstGeom prst="rect">
            <a:avLst/>
          </a:prstGeom>
        </p:spPr>
        <p:txBody>
          <a:bodyPr wrap="square">
            <a:spAutoFit/>
          </a:bodyPr>
          <a:lstStyle/>
          <a:p>
            <a:pPr marL="457200" indent="-457200">
              <a:buFont typeface="Wingdings" panose="05000000000000000000" pitchFamily="2" charset="2"/>
              <a:buChar char="Ø"/>
            </a:pPr>
            <a:r>
              <a:rPr lang="zh-TW" altLang="en-US" sz="3200" b="1" dirty="0" smtClean="0"/>
              <a:t>臉</a:t>
            </a:r>
            <a:r>
              <a:rPr lang="zh-TW" altLang="en-US" sz="3200" b="1" dirty="0"/>
              <a:t>書廣告購物詐騙大噴發</a:t>
            </a:r>
            <a:r>
              <a:rPr lang="en-US" altLang="zh-TW" sz="3200" b="1" dirty="0"/>
              <a:t>! </a:t>
            </a:r>
            <a:r>
              <a:rPr lang="zh-TW" altLang="en-US" sz="3200" b="1" dirty="0"/>
              <a:t>受害者上萬人</a:t>
            </a:r>
            <a:endParaRPr lang="en-US" altLang="zh-TW" sz="3200" b="1" dirty="0">
              <a:latin typeface="微軟正黑體" panose="020B0604030504040204" pitchFamily="34" charset="-120"/>
              <a:ea typeface="微軟正黑體" panose="020B0604030504040204" pitchFamily="34" charset="-120"/>
            </a:endParaRPr>
          </a:p>
        </p:txBody>
      </p:sp>
      <p:sp>
        <p:nvSpPr>
          <p:cNvPr id="8" name="文字方塊 6"/>
          <p:cNvSpPr txBox="1">
            <a:spLocks noChangeArrowheads="1"/>
          </p:cNvSpPr>
          <p:nvPr/>
        </p:nvSpPr>
        <p:spPr bwMode="auto">
          <a:xfrm>
            <a:off x="899592" y="6381328"/>
            <a:ext cx="7992888"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30000"/>
              </a:spcBef>
              <a:buChar char="•"/>
              <a:defRPr kumimoji="1" sz="2800">
                <a:solidFill>
                  <a:srgbClr val="000066"/>
                </a:solidFill>
                <a:latin typeface="Arial" charset="0"/>
                <a:ea typeface="標楷體" pitchFamily="65" charset="-120"/>
              </a:defRPr>
            </a:lvl1pPr>
            <a:lvl2pPr marL="742950" indent="-285750" eaLnBrk="0" hangingPunct="0">
              <a:spcBef>
                <a:spcPct val="20000"/>
              </a:spcBef>
              <a:buClr>
                <a:srgbClr val="FF3300"/>
              </a:buClr>
              <a:buSzPct val="70000"/>
              <a:buFont typeface="Wingdings 2" pitchFamily="18" charset="2"/>
              <a:buChar char="è"/>
              <a:defRPr kumimoji="1" sz="2400">
                <a:solidFill>
                  <a:srgbClr val="000066"/>
                </a:solidFill>
                <a:latin typeface="Arial" charset="0"/>
                <a:ea typeface="標楷體" pitchFamily="65" charset="-120"/>
              </a:defRPr>
            </a:lvl2pPr>
            <a:lvl3pPr marL="1143000" indent="-228600" eaLnBrk="0" hangingPunct="0">
              <a:spcBef>
                <a:spcPct val="20000"/>
              </a:spcBef>
              <a:buClr>
                <a:srgbClr val="990033"/>
              </a:buClr>
              <a:buSzPct val="90000"/>
              <a:buFont typeface="Wingdings" pitchFamily="2" charset="2"/>
              <a:buChar char="ü"/>
              <a:defRPr kumimoji="1" sz="2000">
                <a:solidFill>
                  <a:srgbClr val="000066"/>
                </a:solidFill>
                <a:latin typeface="Arial" charset="0"/>
                <a:ea typeface="標楷體" pitchFamily="65" charset="-120"/>
              </a:defRPr>
            </a:lvl3pPr>
            <a:lvl4pPr marL="1600200" indent="-228600" eaLnBrk="0" hangingPunct="0">
              <a:spcBef>
                <a:spcPct val="20000"/>
              </a:spcBef>
              <a:buClr>
                <a:srgbClr val="FF9900"/>
              </a:buClr>
              <a:buSzPct val="85000"/>
              <a:buFont typeface="Wingdings" pitchFamily="2" charset="2"/>
              <a:buChar char="q"/>
              <a:defRPr kumimoji="1" sz="1600">
                <a:solidFill>
                  <a:srgbClr val="000066"/>
                </a:solidFill>
                <a:latin typeface="Arial" charset="0"/>
                <a:ea typeface="標楷體" pitchFamily="65" charset="-120"/>
              </a:defRPr>
            </a:lvl4pPr>
            <a:lvl5pPr marL="2057400" indent="-228600" eaLnBrk="0" hangingPunct="0">
              <a:spcBef>
                <a:spcPct val="20000"/>
              </a:spcBef>
              <a:buChar char="»"/>
              <a:defRPr kumimoji="1" sz="1200">
                <a:solidFill>
                  <a:srgbClr val="000066"/>
                </a:solidFill>
                <a:latin typeface="Arial" charset="0"/>
                <a:ea typeface="標楷體" pitchFamily="65" charset="-120"/>
              </a:defRPr>
            </a:lvl5pPr>
            <a:lvl6pPr marL="25146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6pPr>
            <a:lvl7pPr marL="29718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7pPr>
            <a:lvl8pPr marL="34290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8pPr>
            <a:lvl9pPr marL="38862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9pPr>
          </a:lstStyle>
          <a:p>
            <a:pPr eaLnBrk="1" hangingPunct="1">
              <a:spcBef>
                <a:spcPct val="0"/>
              </a:spcBef>
              <a:buFontTx/>
              <a:buNone/>
            </a:pPr>
            <a:r>
              <a:rPr lang="zh-TW" altLang="en-US" sz="1200" dirty="0">
                <a:solidFill>
                  <a:prstClr val="black"/>
                </a:solidFill>
                <a:latin typeface="Arial" panose="020B0604020202020204" pitchFamily="34" charset="0"/>
                <a:cs typeface="Arial" panose="020B0604020202020204" pitchFamily="34" charset="0"/>
              </a:rPr>
              <a:t>資料</a:t>
            </a:r>
            <a:r>
              <a:rPr lang="zh-TW" altLang="en-US" sz="1200" dirty="0" smtClean="0">
                <a:solidFill>
                  <a:prstClr val="black"/>
                </a:solidFill>
                <a:latin typeface="Arial" panose="020B0604020202020204" pitchFamily="34" charset="0"/>
                <a:cs typeface="Arial" panose="020B0604020202020204" pitchFamily="34" charset="0"/>
              </a:rPr>
              <a:t>來源：</a:t>
            </a:r>
            <a:r>
              <a:rPr lang="en-US" altLang="zh-TW" sz="1200" dirty="0" smtClean="0">
                <a:solidFill>
                  <a:prstClr val="black"/>
                </a:solidFill>
                <a:latin typeface="Arial" panose="020B0604020202020204" pitchFamily="34" charset="0"/>
                <a:cs typeface="Arial" panose="020B0604020202020204" pitchFamily="34" charset="0"/>
              </a:rPr>
              <a:t>https</a:t>
            </a:r>
            <a:r>
              <a:rPr lang="en-US" altLang="zh-TW" sz="1200" dirty="0">
                <a:solidFill>
                  <a:prstClr val="black"/>
                </a:solidFill>
                <a:latin typeface="Arial" panose="020B0604020202020204" pitchFamily="34" charset="0"/>
                <a:cs typeface="Arial" panose="020B0604020202020204" pitchFamily="34" charset="0"/>
              </a:rPr>
              <a:t>://</a:t>
            </a:r>
            <a:r>
              <a:rPr lang="en-US" altLang="zh-TW" sz="1200" dirty="0" smtClean="0">
                <a:solidFill>
                  <a:prstClr val="black"/>
                </a:solidFill>
                <a:latin typeface="Arial" panose="020B0604020202020204" pitchFamily="34" charset="0"/>
                <a:cs typeface="Arial" panose="020B0604020202020204" pitchFamily="34" charset="0"/>
              </a:rPr>
              <a:t>www.youtube.com/watch?v=xmm_MVeMZuk</a:t>
            </a:r>
            <a:endParaRPr lang="zh-TW" altLang="en-US" sz="1200" dirty="0">
              <a:solidFill>
                <a:prstClr val="black"/>
              </a:solidFill>
              <a:latin typeface="Arial" panose="020B0604020202020204" pitchFamily="34" charset="0"/>
              <a:cs typeface="Arial" panose="020B0604020202020204" pitchFamily="34" charset="0"/>
            </a:endParaRPr>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29</a:t>
            </a:fld>
            <a:endParaRPr lang="zh-TW" altLang="en-US" dirty="0"/>
          </a:p>
        </p:txBody>
      </p:sp>
      <p:pic>
        <p:nvPicPr>
          <p:cNvPr id="5122" name="Picture 2" descr="C:\Users\andy\Desktop\擷取1.PNG">
            <a:hlinkClick r:id="rId3" action="ppaction://hlinkfile"/>
          </p:cNvPr>
          <p:cNvPicPr>
            <a:picLocks noChangeAspect="1" noChangeArrowheads="1"/>
          </p:cNvPicPr>
          <p:nvPr/>
        </p:nvPicPr>
        <p:blipFill>
          <a:blip r:embed="rId4" cstate="print">
            <a:extLst>
              <a:ext uri="{28A0092B-C50C-407E-A947-70E740481C1C}">
                <a14:useLocalDpi xmlns:a14="http://schemas.microsoft.com/office/drawing/2010/main" xmlns=""/>
              </a:ext>
            </a:extLst>
          </a:blip>
          <a:srcRect/>
          <a:stretch>
            <a:fillRect/>
          </a:stretch>
        </p:blipFill>
        <p:spPr bwMode="auto">
          <a:xfrm>
            <a:off x="754075" y="1983490"/>
            <a:ext cx="8031163" cy="412432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60895665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a:t>二</a:t>
            </a:r>
            <a:r>
              <a:rPr lang="zh-TW" altLang="en-US" dirty="0" smtClean="0"/>
              <a:t>．資安趨勢及個資外洩案例</a:t>
            </a:r>
            <a:endParaRPr lang="zh-TW" altLang="en-US" dirty="0"/>
          </a:p>
        </p:txBody>
      </p:sp>
      <p:sp>
        <p:nvSpPr>
          <p:cNvPr id="6" name="內容版面配置區 2"/>
          <p:cNvSpPr txBox="1">
            <a:spLocks/>
          </p:cNvSpPr>
          <p:nvPr/>
        </p:nvSpPr>
        <p:spPr>
          <a:xfrm>
            <a:off x="611560" y="1052736"/>
            <a:ext cx="8229600" cy="108012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b="1" dirty="0" smtClean="0"/>
              <a:t>真假</a:t>
            </a:r>
            <a:r>
              <a:rPr lang="en-US" altLang="zh-TW" b="1" dirty="0" smtClean="0"/>
              <a:t>FB</a:t>
            </a:r>
            <a:r>
              <a:rPr lang="zh-TW" altLang="en-US" b="1" dirty="0" smtClean="0"/>
              <a:t>網址</a:t>
            </a:r>
            <a:endParaRPr lang="en-US" altLang="zh-TW" b="1" dirty="0"/>
          </a:p>
        </p:txBody>
      </p:sp>
      <p:sp>
        <p:nvSpPr>
          <p:cNvPr id="9" name="文字方塊 6"/>
          <p:cNvSpPr txBox="1">
            <a:spLocks noChangeArrowheads="1"/>
          </p:cNvSpPr>
          <p:nvPr/>
        </p:nvSpPr>
        <p:spPr bwMode="auto">
          <a:xfrm>
            <a:off x="611560" y="6309320"/>
            <a:ext cx="7992888"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30000"/>
              </a:spcBef>
              <a:buChar char="•"/>
              <a:defRPr kumimoji="1" sz="2800">
                <a:solidFill>
                  <a:srgbClr val="000066"/>
                </a:solidFill>
                <a:latin typeface="Arial" charset="0"/>
                <a:ea typeface="標楷體" pitchFamily="65" charset="-120"/>
              </a:defRPr>
            </a:lvl1pPr>
            <a:lvl2pPr marL="742950" indent="-285750" eaLnBrk="0" hangingPunct="0">
              <a:spcBef>
                <a:spcPct val="20000"/>
              </a:spcBef>
              <a:buClr>
                <a:srgbClr val="FF3300"/>
              </a:buClr>
              <a:buSzPct val="70000"/>
              <a:buFont typeface="Wingdings 2" pitchFamily="18" charset="2"/>
              <a:buChar char="è"/>
              <a:defRPr kumimoji="1" sz="2400">
                <a:solidFill>
                  <a:srgbClr val="000066"/>
                </a:solidFill>
                <a:latin typeface="Arial" charset="0"/>
                <a:ea typeface="標楷體" pitchFamily="65" charset="-120"/>
              </a:defRPr>
            </a:lvl2pPr>
            <a:lvl3pPr marL="1143000" indent="-228600" eaLnBrk="0" hangingPunct="0">
              <a:spcBef>
                <a:spcPct val="20000"/>
              </a:spcBef>
              <a:buClr>
                <a:srgbClr val="990033"/>
              </a:buClr>
              <a:buSzPct val="90000"/>
              <a:buFont typeface="Wingdings" pitchFamily="2" charset="2"/>
              <a:buChar char="ü"/>
              <a:defRPr kumimoji="1" sz="2000">
                <a:solidFill>
                  <a:srgbClr val="000066"/>
                </a:solidFill>
                <a:latin typeface="Arial" charset="0"/>
                <a:ea typeface="標楷體" pitchFamily="65" charset="-120"/>
              </a:defRPr>
            </a:lvl3pPr>
            <a:lvl4pPr marL="1600200" indent="-228600" eaLnBrk="0" hangingPunct="0">
              <a:spcBef>
                <a:spcPct val="20000"/>
              </a:spcBef>
              <a:buClr>
                <a:srgbClr val="FF9900"/>
              </a:buClr>
              <a:buSzPct val="85000"/>
              <a:buFont typeface="Wingdings" pitchFamily="2" charset="2"/>
              <a:buChar char="q"/>
              <a:defRPr kumimoji="1" sz="1600">
                <a:solidFill>
                  <a:srgbClr val="000066"/>
                </a:solidFill>
                <a:latin typeface="Arial" charset="0"/>
                <a:ea typeface="標楷體" pitchFamily="65" charset="-120"/>
              </a:defRPr>
            </a:lvl4pPr>
            <a:lvl5pPr marL="2057400" indent="-228600" eaLnBrk="0" hangingPunct="0">
              <a:spcBef>
                <a:spcPct val="20000"/>
              </a:spcBef>
              <a:buChar char="»"/>
              <a:defRPr kumimoji="1" sz="1200">
                <a:solidFill>
                  <a:srgbClr val="000066"/>
                </a:solidFill>
                <a:latin typeface="Arial" charset="0"/>
                <a:ea typeface="標楷體" pitchFamily="65" charset="-120"/>
              </a:defRPr>
            </a:lvl5pPr>
            <a:lvl6pPr marL="25146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6pPr>
            <a:lvl7pPr marL="29718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7pPr>
            <a:lvl8pPr marL="34290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8pPr>
            <a:lvl9pPr marL="38862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9pPr>
          </a:lstStyle>
          <a:p>
            <a:pPr eaLnBrk="1" hangingPunct="1">
              <a:spcBef>
                <a:spcPct val="0"/>
              </a:spcBef>
              <a:buFontTx/>
              <a:buNone/>
            </a:pPr>
            <a:r>
              <a:rPr lang="zh-TW" altLang="en-US" sz="1200" dirty="0">
                <a:solidFill>
                  <a:schemeClr val="tx1"/>
                </a:solidFill>
                <a:latin typeface="Times New Roman" pitchFamily="18" charset="0"/>
              </a:rPr>
              <a:t>資料來源</a:t>
            </a:r>
            <a:r>
              <a:rPr lang="zh-TW" altLang="en-US" sz="1200" dirty="0" smtClean="0">
                <a:solidFill>
                  <a:schemeClr val="tx1"/>
                </a:solidFill>
                <a:latin typeface="Times New Roman" pitchFamily="18" charset="0"/>
              </a:rPr>
              <a:t>：</a:t>
            </a:r>
            <a:r>
              <a:rPr lang="en-US" altLang="zh-TW" sz="1200" dirty="0">
                <a:solidFill>
                  <a:schemeClr val="tx1"/>
                </a:solidFill>
                <a:latin typeface="Times New Roman" pitchFamily="18" charset="0"/>
              </a:rPr>
              <a:t>https://kikinote.net/47002</a:t>
            </a:r>
            <a:endParaRPr lang="zh-TW" altLang="en-US" sz="1200" dirty="0">
              <a:solidFill>
                <a:schemeClr val="tx1"/>
              </a:solidFill>
            </a:endParaRPr>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30</a:t>
            </a:fld>
            <a:endParaRPr lang="zh-TW" altLang="en-US" dirty="0"/>
          </a:p>
        </p:txBody>
      </p:sp>
      <p:pic>
        <p:nvPicPr>
          <p:cNvPr id="3074" name="Picture 2" descr="C:\Users\andy\Desktop\FB釣魚網站-竊取帳密及個資-6-1.jpg"/>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611560" y="2226026"/>
            <a:ext cx="3600400" cy="3719110"/>
          </a:xfrm>
          <a:prstGeom prst="rect">
            <a:avLst/>
          </a:prstGeom>
          <a:noFill/>
          <a:extLst>
            <a:ext uri="{909E8E84-426E-40DD-AFC4-6F175D3DCCD1}">
              <a14:hiddenFill xmlns:a14="http://schemas.microsoft.com/office/drawing/2010/main" xmlns="">
                <a:solidFill>
                  <a:srgbClr val="FFFFFF"/>
                </a:solidFill>
              </a14:hiddenFill>
            </a:ext>
          </a:extLst>
        </p:spPr>
      </p:pic>
      <p:pic>
        <p:nvPicPr>
          <p:cNvPr id="3075" name="Picture 3" descr="C:\Users\andy\Desktop\FB釣魚網站-竊取帳密及個資-1-1.jpg"/>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4726360" y="2220270"/>
            <a:ext cx="3878088" cy="372486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89342847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內容版面配置區 2"/>
          <p:cNvSpPr txBox="1">
            <a:spLocks/>
          </p:cNvSpPr>
          <p:nvPr/>
        </p:nvSpPr>
        <p:spPr>
          <a:xfrm>
            <a:off x="395536" y="1052736"/>
            <a:ext cx="8748464" cy="64807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b="1" dirty="0" smtClean="0">
                <a:solidFill>
                  <a:prstClr val="black"/>
                </a:solidFill>
              </a:rPr>
              <a:t>超神的算命大師</a:t>
            </a:r>
            <a:endParaRPr lang="zh-TW" altLang="en-US" b="1" dirty="0">
              <a:solidFill>
                <a:prstClr val="black"/>
              </a:solidFill>
            </a:endParaRPr>
          </a:p>
        </p:txBody>
      </p:sp>
      <p:sp>
        <p:nvSpPr>
          <p:cNvPr id="5" name="矩形 4"/>
          <p:cNvSpPr/>
          <p:nvPr/>
        </p:nvSpPr>
        <p:spPr>
          <a:xfrm>
            <a:off x="744122" y="6407832"/>
            <a:ext cx="2121093" cy="276999"/>
          </a:xfrm>
          <a:prstGeom prst="rect">
            <a:avLst/>
          </a:prstGeom>
        </p:spPr>
        <p:txBody>
          <a:bodyPr wrap="none">
            <a:spAutoFit/>
          </a:bodyPr>
          <a:lstStyle/>
          <a:p>
            <a:pPr>
              <a:spcBef>
                <a:spcPct val="0"/>
              </a:spcBef>
            </a:pPr>
            <a:r>
              <a:rPr lang="zh-TW" altLang="en-US" sz="1200" dirty="0">
                <a:solidFill>
                  <a:prstClr val="black"/>
                </a:solidFill>
                <a:latin typeface="Times New Roman" pitchFamily="18" charset="0"/>
              </a:rPr>
              <a:t>影片來源</a:t>
            </a:r>
            <a:r>
              <a:rPr lang="zh-TW" altLang="en-US" sz="1200" dirty="0" smtClean="0">
                <a:solidFill>
                  <a:prstClr val="black"/>
                </a:solidFill>
                <a:latin typeface="Times New Roman" pitchFamily="18" charset="0"/>
              </a:rPr>
              <a:t>：</a:t>
            </a:r>
            <a:r>
              <a:rPr lang="en-US" altLang="zh-TW" sz="1200" dirty="0" smtClean="0"/>
              <a:t>‎</a:t>
            </a:r>
            <a:r>
              <a:rPr lang="en-US" altLang="zh-TW" sz="1200" dirty="0"/>
              <a:t>Duval Guillaume</a:t>
            </a:r>
            <a:r>
              <a:rPr lang="zh-TW" altLang="en-US" sz="1200" dirty="0" smtClean="0">
                <a:solidFill>
                  <a:prstClr val="black"/>
                </a:solidFill>
              </a:rPr>
              <a:t> </a:t>
            </a:r>
            <a:endParaRPr lang="zh-TW" altLang="en-US" sz="1200" dirty="0">
              <a:solidFill>
                <a:prstClr val="black"/>
              </a:solidFill>
              <a:latin typeface="Times New Roman" pitchFamily="18" charset="0"/>
            </a:endParaRPr>
          </a:p>
        </p:txBody>
      </p:sp>
      <p:sp>
        <p:nvSpPr>
          <p:cNvPr id="7" name="標題 2"/>
          <p:cNvSpPr>
            <a:spLocks noGrp="1"/>
          </p:cNvSpPr>
          <p:nvPr>
            <p:ph type="title"/>
          </p:nvPr>
        </p:nvSpPr>
        <p:spPr>
          <a:xfrm>
            <a:off x="457200" y="130325"/>
            <a:ext cx="8229600" cy="720079"/>
          </a:xfrm>
        </p:spPr>
        <p:txBody>
          <a:bodyPr>
            <a:normAutofit fontScale="90000"/>
          </a:bodyPr>
          <a:lstStyle/>
          <a:p>
            <a:r>
              <a:rPr lang="zh-TW" altLang="en-US" dirty="0"/>
              <a:t>三</a:t>
            </a:r>
            <a:r>
              <a:rPr lang="zh-TW" altLang="en-US" dirty="0" smtClean="0"/>
              <a:t>．駭客就是這樣欺騙你</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31</a:t>
            </a:fld>
            <a:endParaRPr lang="zh-TW" altLang="en-US" dirty="0"/>
          </a:p>
        </p:txBody>
      </p:sp>
      <p:pic>
        <p:nvPicPr>
          <p:cNvPr id="1026" name="Picture 2" descr="C:\Users\andy\Desktop\4.PNG">
            <a:hlinkClick r:id="rId3" action="ppaction://hlinkfile"/>
          </p:cNvPr>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848906" y="1716956"/>
            <a:ext cx="7107470" cy="444834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25232558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2"/>
          <p:cNvSpPr>
            <a:spLocks noGrp="1"/>
          </p:cNvSpPr>
          <p:nvPr>
            <p:ph type="title"/>
          </p:nvPr>
        </p:nvSpPr>
        <p:spPr>
          <a:xfrm>
            <a:off x="457200" y="130325"/>
            <a:ext cx="8229600" cy="720079"/>
          </a:xfrm>
        </p:spPr>
        <p:txBody>
          <a:bodyPr>
            <a:normAutofit fontScale="90000"/>
          </a:bodyPr>
          <a:lstStyle/>
          <a:p>
            <a:r>
              <a:rPr lang="zh-TW" altLang="en-US" dirty="0"/>
              <a:t>三</a:t>
            </a:r>
            <a:r>
              <a:rPr lang="zh-TW" altLang="en-US" dirty="0" smtClean="0"/>
              <a:t>．駭客就是這樣欺騙你</a:t>
            </a:r>
            <a:endParaRPr lang="zh-TW" altLang="en-US" dirty="0"/>
          </a:p>
        </p:txBody>
      </p:sp>
      <p:sp>
        <p:nvSpPr>
          <p:cNvPr id="11" name="矩形 10"/>
          <p:cNvSpPr/>
          <p:nvPr/>
        </p:nvSpPr>
        <p:spPr>
          <a:xfrm>
            <a:off x="502819" y="1052736"/>
            <a:ext cx="8533677" cy="461665"/>
          </a:xfrm>
          <a:prstGeom prst="rect">
            <a:avLst/>
          </a:prstGeom>
        </p:spPr>
        <p:txBody>
          <a:bodyPr wrap="square">
            <a:spAutoFit/>
          </a:bodyPr>
          <a:lstStyle/>
          <a:p>
            <a:pPr marL="457200" indent="-457200">
              <a:buFont typeface="Wingdings" panose="05000000000000000000" pitchFamily="2" charset="2"/>
              <a:buChar char="Ø"/>
            </a:pPr>
            <a:r>
              <a:rPr lang="en-US" altLang="zh-TW" sz="2400" b="1" dirty="0" smtClean="0">
                <a:latin typeface="微軟正黑體" panose="020B0604030504040204" pitchFamily="34" charset="-120"/>
                <a:ea typeface="微軟正黑體" panose="020B0604030504040204" pitchFamily="34" charset="-120"/>
              </a:rPr>
              <a:t>【</a:t>
            </a:r>
            <a:r>
              <a:rPr lang="zh-TW" altLang="en-US" sz="2400" b="1" dirty="0">
                <a:latin typeface="微軟正黑體" panose="020B0604030504040204" pitchFamily="34" charset="-120"/>
                <a:ea typeface="微軟正黑體" panose="020B0604030504040204" pitchFamily="34" charset="-120"/>
              </a:rPr>
              <a:t>比勒索軟體更危險</a:t>
            </a:r>
            <a:r>
              <a:rPr lang="en-US" altLang="zh-TW" sz="2400" b="1" dirty="0">
                <a:latin typeface="微軟正黑體" panose="020B0604030504040204" pitchFamily="34" charset="-120"/>
                <a:ea typeface="微軟正黑體" panose="020B0604030504040204" pitchFamily="34" charset="-120"/>
              </a:rPr>
              <a:t>】</a:t>
            </a:r>
            <a:r>
              <a:rPr lang="zh-TW" altLang="en-US" sz="2400" b="1" dirty="0">
                <a:latin typeface="微軟正黑體" panose="020B0604030504040204" pitchFamily="34" charset="-120"/>
                <a:ea typeface="微軟正黑體" panose="020B0604030504040204" pitchFamily="34" charset="-120"/>
              </a:rPr>
              <a:t>從臺灣</a:t>
            </a:r>
            <a:r>
              <a:rPr lang="en-US" altLang="zh-TW" sz="2400" b="1" dirty="0">
                <a:latin typeface="微軟正黑體" panose="020B0604030504040204" pitchFamily="34" charset="-120"/>
                <a:ea typeface="微軟正黑體" panose="020B0604030504040204" pitchFamily="34" charset="-120"/>
              </a:rPr>
              <a:t>BEC</a:t>
            </a:r>
            <a:r>
              <a:rPr lang="zh-TW" altLang="en-US" sz="2400" b="1" dirty="0">
                <a:latin typeface="微軟正黑體" panose="020B0604030504040204" pitchFamily="34" charset="-120"/>
                <a:ea typeface="微軟正黑體" panose="020B0604030504040204" pitchFamily="34" charset="-120"/>
              </a:rPr>
              <a:t>詐騙實例看駭客攻擊手法</a:t>
            </a:r>
            <a:endParaRPr lang="en-US" altLang="zh-TW" sz="2400" b="1" dirty="0">
              <a:latin typeface="微軟正黑體" panose="020B0604030504040204" pitchFamily="34" charset="-120"/>
              <a:ea typeface="微軟正黑體" panose="020B0604030504040204" pitchFamily="34" charset="-120"/>
            </a:endParaRPr>
          </a:p>
        </p:txBody>
      </p:sp>
      <p:sp>
        <p:nvSpPr>
          <p:cNvPr id="8" name="文字方塊 6"/>
          <p:cNvSpPr txBox="1">
            <a:spLocks noChangeArrowheads="1"/>
          </p:cNvSpPr>
          <p:nvPr/>
        </p:nvSpPr>
        <p:spPr bwMode="auto">
          <a:xfrm>
            <a:off x="899592" y="6381328"/>
            <a:ext cx="7992888"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30000"/>
              </a:spcBef>
              <a:buChar char="•"/>
              <a:defRPr kumimoji="1" sz="2800">
                <a:solidFill>
                  <a:srgbClr val="000066"/>
                </a:solidFill>
                <a:latin typeface="Arial" charset="0"/>
                <a:ea typeface="標楷體" pitchFamily="65" charset="-120"/>
              </a:defRPr>
            </a:lvl1pPr>
            <a:lvl2pPr marL="742950" indent="-285750" eaLnBrk="0" hangingPunct="0">
              <a:spcBef>
                <a:spcPct val="20000"/>
              </a:spcBef>
              <a:buClr>
                <a:srgbClr val="FF3300"/>
              </a:buClr>
              <a:buSzPct val="70000"/>
              <a:buFont typeface="Wingdings 2" pitchFamily="18" charset="2"/>
              <a:buChar char="è"/>
              <a:defRPr kumimoji="1" sz="2400">
                <a:solidFill>
                  <a:srgbClr val="000066"/>
                </a:solidFill>
                <a:latin typeface="Arial" charset="0"/>
                <a:ea typeface="標楷體" pitchFamily="65" charset="-120"/>
              </a:defRPr>
            </a:lvl2pPr>
            <a:lvl3pPr marL="1143000" indent="-228600" eaLnBrk="0" hangingPunct="0">
              <a:spcBef>
                <a:spcPct val="20000"/>
              </a:spcBef>
              <a:buClr>
                <a:srgbClr val="990033"/>
              </a:buClr>
              <a:buSzPct val="90000"/>
              <a:buFont typeface="Wingdings" pitchFamily="2" charset="2"/>
              <a:buChar char="ü"/>
              <a:defRPr kumimoji="1" sz="2000">
                <a:solidFill>
                  <a:srgbClr val="000066"/>
                </a:solidFill>
                <a:latin typeface="Arial" charset="0"/>
                <a:ea typeface="標楷體" pitchFamily="65" charset="-120"/>
              </a:defRPr>
            </a:lvl3pPr>
            <a:lvl4pPr marL="1600200" indent="-228600" eaLnBrk="0" hangingPunct="0">
              <a:spcBef>
                <a:spcPct val="20000"/>
              </a:spcBef>
              <a:buClr>
                <a:srgbClr val="FF9900"/>
              </a:buClr>
              <a:buSzPct val="85000"/>
              <a:buFont typeface="Wingdings" pitchFamily="2" charset="2"/>
              <a:buChar char="q"/>
              <a:defRPr kumimoji="1" sz="1600">
                <a:solidFill>
                  <a:srgbClr val="000066"/>
                </a:solidFill>
                <a:latin typeface="Arial" charset="0"/>
                <a:ea typeface="標楷體" pitchFamily="65" charset="-120"/>
              </a:defRPr>
            </a:lvl4pPr>
            <a:lvl5pPr marL="2057400" indent="-228600" eaLnBrk="0" hangingPunct="0">
              <a:spcBef>
                <a:spcPct val="20000"/>
              </a:spcBef>
              <a:buChar char="»"/>
              <a:defRPr kumimoji="1" sz="1200">
                <a:solidFill>
                  <a:srgbClr val="000066"/>
                </a:solidFill>
                <a:latin typeface="Arial" charset="0"/>
                <a:ea typeface="標楷體" pitchFamily="65" charset="-120"/>
              </a:defRPr>
            </a:lvl5pPr>
            <a:lvl6pPr marL="25146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6pPr>
            <a:lvl7pPr marL="29718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7pPr>
            <a:lvl8pPr marL="34290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8pPr>
            <a:lvl9pPr marL="38862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9pPr>
          </a:lstStyle>
          <a:p>
            <a:pPr eaLnBrk="1" hangingPunct="1">
              <a:spcBef>
                <a:spcPct val="0"/>
              </a:spcBef>
              <a:buFontTx/>
              <a:buNone/>
            </a:pPr>
            <a:r>
              <a:rPr lang="zh-TW" altLang="en-US" sz="1200" dirty="0">
                <a:solidFill>
                  <a:prstClr val="black"/>
                </a:solidFill>
                <a:latin typeface="Arial" panose="020B0604020202020204" pitchFamily="34" charset="0"/>
                <a:cs typeface="Arial" panose="020B0604020202020204" pitchFamily="34" charset="0"/>
              </a:rPr>
              <a:t>圖片來源</a:t>
            </a:r>
            <a:r>
              <a:rPr lang="zh-TW" altLang="en-US" sz="1200" dirty="0" smtClean="0">
                <a:solidFill>
                  <a:prstClr val="black"/>
                </a:solidFill>
                <a:latin typeface="Arial" panose="020B0604020202020204" pitchFamily="34" charset="0"/>
                <a:cs typeface="Arial" panose="020B0604020202020204" pitchFamily="34" charset="0"/>
              </a:rPr>
              <a:t>：</a:t>
            </a:r>
            <a:r>
              <a:rPr lang="en-US" altLang="zh-TW" sz="1200" dirty="0" smtClean="0">
                <a:solidFill>
                  <a:prstClr val="black"/>
                </a:solidFill>
                <a:latin typeface="Arial" panose="020B0604020202020204" pitchFamily="34" charset="0"/>
                <a:cs typeface="Arial" panose="020B0604020202020204" pitchFamily="34" charset="0"/>
              </a:rPr>
              <a:t>https</a:t>
            </a:r>
            <a:r>
              <a:rPr lang="en-US" altLang="zh-TW" sz="1200" dirty="0">
                <a:solidFill>
                  <a:prstClr val="black"/>
                </a:solidFill>
                <a:latin typeface="Arial" panose="020B0604020202020204" pitchFamily="34" charset="0"/>
                <a:cs typeface="Arial" panose="020B0604020202020204" pitchFamily="34" charset="0"/>
              </a:rPr>
              <a:t>://www.ithome.com.tw/news/116961</a:t>
            </a:r>
            <a:r>
              <a:rPr lang="zh-TW" altLang="en-US" sz="1200" dirty="0" smtClean="0">
                <a:solidFill>
                  <a:prstClr val="black"/>
                </a:solidFill>
                <a:latin typeface="Arial" panose="020B0604020202020204" pitchFamily="34" charset="0"/>
                <a:cs typeface="Arial" panose="020B0604020202020204" pitchFamily="34" charset="0"/>
              </a:rPr>
              <a:t> </a:t>
            </a:r>
            <a:endParaRPr lang="zh-TW" altLang="en-US" sz="1200" dirty="0">
              <a:solidFill>
                <a:prstClr val="black"/>
              </a:solidFill>
              <a:latin typeface="Arial" panose="020B0604020202020204" pitchFamily="34" charset="0"/>
              <a:cs typeface="Arial" panose="020B0604020202020204" pitchFamily="34" charset="0"/>
            </a:endParaRPr>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32</a:t>
            </a:fld>
            <a:endParaRPr lang="zh-TW" altLang="en-US" dirty="0"/>
          </a:p>
        </p:txBody>
      </p:sp>
      <p:pic>
        <p:nvPicPr>
          <p:cNvPr id="2050" name="Picture 2" descr="C:\Users\andy\Desktop\2.PNG"/>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1235322" y="1622414"/>
            <a:ext cx="7068670" cy="6191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descr="C:\Users\andy\Desktop\3.PNG"/>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1118891" y="2420888"/>
            <a:ext cx="7301532" cy="349959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39785101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02819" y="1052736"/>
            <a:ext cx="8533677" cy="584775"/>
          </a:xfrm>
          <a:prstGeom prst="rect">
            <a:avLst/>
          </a:prstGeom>
        </p:spPr>
        <p:txBody>
          <a:bodyPr wrap="square">
            <a:spAutoFit/>
          </a:bodyPr>
          <a:lstStyle/>
          <a:p>
            <a:pPr marL="457200" indent="-457200">
              <a:buFont typeface="Wingdings" panose="05000000000000000000" pitchFamily="2" charset="2"/>
              <a:buChar char="Ø"/>
            </a:pPr>
            <a:r>
              <a:rPr lang="zh-TW" altLang="en-US" sz="3200" b="1" dirty="0">
                <a:latin typeface="微軟正黑體" panose="020B0604030504040204" pitchFamily="34" charset="-120"/>
                <a:ea typeface="微軟正黑體" panose="020B0604030504040204" pitchFamily="34" charset="-120"/>
              </a:rPr>
              <a:t>正確地使用電子郵件 </a:t>
            </a:r>
            <a:endParaRPr lang="en-US" altLang="zh-TW" sz="3200" b="1" dirty="0">
              <a:latin typeface="微軟正黑體" panose="020B0604030504040204" pitchFamily="34" charset="-120"/>
              <a:ea typeface="微軟正黑體" panose="020B0604030504040204" pitchFamily="34" charset="-120"/>
            </a:endParaRPr>
          </a:p>
        </p:txBody>
      </p:sp>
      <p:sp>
        <p:nvSpPr>
          <p:cNvPr id="8" name="Rectangle 3"/>
          <p:cNvSpPr txBox="1">
            <a:spLocks noChangeArrowheads="1"/>
          </p:cNvSpPr>
          <p:nvPr/>
        </p:nvSpPr>
        <p:spPr>
          <a:xfrm>
            <a:off x="302004" y="1695827"/>
            <a:ext cx="8384796" cy="51125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buFont typeface="Arial" panose="020B0604020202020204" pitchFamily="34" charset="0"/>
              <a:buChar char="•"/>
            </a:pPr>
            <a:r>
              <a:rPr lang="zh-TW" altLang="en-US" sz="2400" dirty="0">
                <a:ea typeface="標楷體" pitchFamily="65" charset="-120"/>
              </a:rPr>
              <a:t>關閉</a:t>
            </a:r>
            <a:r>
              <a:rPr lang="zh-TW" altLang="en-US" sz="2400" dirty="0">
                <a:solidFill>
                  <a:srgbClr val="FF0000"/>
                </a:solidFill>
                <a:ea typeface="標楷體" pitchFamily="65" charset="-120"/>
              </a:rPr>
              <a:t>郵件預覽</a:t>
            </a:r>
            <a:r>
              <a:rPr lang="zh-TW" altLang="en-US" sz="2400" dirty="0">
                <a:ea typeface="標楷體" pitchFamily="65" charset="-120"/>
              </a:rPr>
              <a:t>功能。</a:t>
            </a:r>
            <a:endParaRPr lang="en-US" altLang="zh-TW" sz="2400" dirty="0">
              <a:ea typeface="標楷體" pitchFamily="65" charset="-120"/>
            </a:endParaRPr>
          </a:p>
          <a:p>
            <a:pPr lvl="1">
              <a:buFont typeface="Arial" panose="020B0604020202020204" pitchFamily="34" charset="0"/>
              <a:buChar char="•"/>
            </a:pPr>
            <a:r>
              <a:rPr lang="zh-TW" altLang="en-US" sz="2400" dirty="0">
                <a:ea typeface="標楷體" pitchFamily="65" charset="-120"/>
              </a:rPr>
              <a:t>除非相當</a:t>
            </a:r>
            <a:r>
              <a:rPr lang="zh-TW" altLang="en-US" sz="2400" dirty="0">
                <a:solidFill>
                  <a:srgbClr val="FF0000"/>
                </a:solidFill>
                <a:ea typeface="標楷體" pitchFamily="65" charset="-120"/>
              </a:rPr>
              <a:t>確定</a:t>
            </a:r>
            <a:r>
              <a:rPr lang="zh-TW" altLang="en-US" sz="2400" dirty="0">
                <a:ea typeface="標楷體" pitchFamily="65" charset="-120"/>
              </a:rPr>
              <a:t>信件的</a:t>
            </a:r>
            <a:r>
              <a:rPr lang="zh-TW" altLang="en-US" sz="2400" dirty="0">
                <a:solidFill>
                  <a:srgbClr val="FF0000"/>
                </a:solidFill>
                <a:ea typeface="標楷體" pitchFamily="65" charset="-120"/>
              </a:rPr>
              <a:t>來源</a:t>
            </a:r>
            <a:r>
              <a:rPr lang="zh-TW" altLang="en-US" sz="2400" dirty="0">
                <a:ea typeface="標楷體" pitchFamily="65" charset="-120"/>
              </a:rPr>
              <a:t>，否則決不輕易開啟或點擊信件裡的</a:t>
            </a:r>
            <a:r>
              <a:rPr lang="zh-TW" altLang="en-US" sz="2400" dirty="0">
                <a:solidFill>
                  <a:srgbClr val="FF0000"/>
                </a:solidFill>
                <a:ea typeface="標楷體" pitchFamily="65" charset="-120"/>
              </a:rPr>
              <a:t>附件檔案</a:t>
            </a:r>
            <a:r>
              <a:rPr lang="zh-TW" altLang="en-US" sz="2400" dirty="0">
                <a:ea typeface="標楷體" pitchFamily="65" charset="-120"/>
              </a:rPr>
              <a:t>或</a:t>
            </a:r>
            <a:r>
              <a:rPr lang="zh-TW" altLang="en-US" sz="2400" dirty="0">
                <a:solidFill>
                  <a:srgbClr val="FF0000"/>
                </a:solidFill>
                <a:ea typeface="標楷體" pitchFamily="65" charset="-120"/>
              </a:rPr>
              <a:t>超連結</a:t>
            </a:r>
            <a:r>
              <a:rPr lang="zh-TW" altLang="en-US" sz="2400" dirty="0">
                <a:ea typeface="標楷體" pitchFamily="65" charset="-120"/>
              </a:rPr>
              <a:t>。</a:t>
            </a:r>
            <a:endParaRPr lang="en-US" altLang="zh-TW" sz="2400" dirty="0">
              <a:ea typeface="標楷體" pitchFamily="65" charset="-120"/>
            </a:endParaRPr>
          </a:p>
          <a:p>
            <a:pPr lvl="1">
              <a:buFont typeface="Arial" panose="020B0604020202020204" pitchFamily="34" charset="0"/>
              <a:buChar char="•"/>
            </a:pPr>
            <a:r>
              <a:rPr lang="zh-TW" altLang="en-US" sz="2400" dirty="0">
                <a:latin typeface="標楷體" pitchFamily="65" charset="-120"/>
                <a:ea typeface="標楷體" pitchFamily="65" charset="-120"/>
              </a:rPr>
              <a:t>不要將電子郵件密碼告知任何人，即使是系統管理者。</a:t>
            </a:r>
            <a:endParaRPr lang="en-US" altLang="zh-TW" sz="2400" dirty="0">
              <a:latin typeface="標楷體" pitchFamily="65" charset="-120"/>
              <a:ea typeface="標楷體" pitchFamily="65" charset="-120"/>
            </a:endParaRPr>
          </a:p>
          <a:p>
            <a:pPr lvl="1">
              <a:buFont typeface="Arial" panose="020B0604020202020204" pitchFamily="34" charset="0"/>
              <a:buChar char="•"/>
            </a:pPr>
            <a:r>
              <a:rPr lang="zh-TW" altLang="en-US" sz="2400" dirty="0">
                <a:latin typeface="標楷體" pitchFamily="65" charset="-120"/>
                <a:ea typeface="標楷體" pitchFamily="65" charset="-120"/>
              </a:rPr>
              <a:t>不要將電子郵件帳號轉借他人使用。</a:t>
            </a:r>
            <a:endParaRPr lang="en-US" altLang="zh-TW" sz="2400" dirty="0">
              <a:latin typeface="標楷體" pitchFamily="65" charset="-120"/>
              <a:ea typeface="標楷體" pitchFamily="65" charset="-120"/>
            </a:endParaRPr>
          </a:p>
          <a:p>
            <a:pPr lvl="1">
              <a:buFont typeface="Arial" panose="020B0604020202020204" pitchFamily="34" charset="0"/>
              <a:buChar char="•"/>
            </a:pPr>
            <a:r>
              <a:rPr lang="zh-TW" altLang="en-US" sz="2400" dirty="0">
                <a:latin typeface="標楷體" pitchFamily="65" charset="-120"/>
                <a:ea typeface="標楷體" pitchFamily="65" charset="-120"/>
              </a:rPr>
              <a:t>不要使用電子郵件傳輸任何不當資訊，包括不法、暴力、色情、違法交易、侵犯隱私或威脅他人的資料。</a:t>
            </a:r>
            <a:endParaRPr lang="en-US" altLang="zh-TW" sz="2400" dirty="0">
              <a:latin typeface="標楷體" pitchFamily="65" charset="-120"/>
              <a:ea typeface="標楷體" pitchFamily="65" charset="-120"/>
            </a:endParaRPr>
          </a:p>
          <a:p>
            <a:pPr lvl="1">
              <a:buFont typeface="Arial" panose="020B0604020202020204" pitchFamily="34" charset="0"/>
              <a:buChar char="•"/>
            </a:pPr>
            <a:r>
              <a:rPr lang="zh-TW" altLang="en-US" sz="2400" dirty="0">
                <a:latin typeface="標楷體" pitchFamily="65" charset="-120"/>
                <a:ea typeface="標楷體" pitchFamily="65" charset="-120"/>
              </a:rPr>
              <a:t>不要轉寄不明網路謠言及發送廣告信。</a:t>
            </a:r>
            <a:endParaRPr lang="en-US" altLang="zh-TW" sz="2400" dirty="0">
              <a:latin typeface="標楷體" pitchFamily="65" charset="-120"/>
              <a:ea typeface="標楷體" pitchFamily="65" charset="-120"/>
            </a:endParaRPr>
          </a:p>
          <a:p>
            <a:pPr lvl="1">
              <a:buFont typeface="Arial" panose="020B0604020202020204" pitchFamily="34" charset="0"/>
              <a:buChar char="•"/>
            </a:pPr>
            <a:r>
              <a:rPr lang="zh-TW" altLang="en-US" sz="2400" dirty="0">
                <a:latin typeface="標楷體" panose="03000509000000000000" pitchFamily="65" charset="-120"/>
                <a:ea typeface="標楷體" panose="03000509000000000000" pitchFamily="65" charset="-120"/>
              </a:rPr>
              <a:t>轉寄前先將他人郵件地址刪除，避免他人郵件地址傳出。</a:t>
            </a:r>
            <a:endParaRPr lang="en-US" altLang="zh-TW" sz="2400" dirty="0">
              <a:latin typeface="標楷體" panose="03000509000000000000" pitchFamily="65" charset="-120"/>
              <a:ea typeface="標楷體" panose="03000509000000000000" pitchFamily="65" charset="-120"/>
            </a:endParaRPr>
          </a:p>
          <a:p>
            <a:pPr lvl="1">
              <a:buFont typeface="Arial" panose="020B0604020202020204" pitchFamily="34" charset="0"/>
              <a:buChar char="•"/>
            </a:pPr>
            <a:r>
              <a:rPr lang="zh-TW" altLang="en-US" sz="2400" dirty="0">
                <a:latin typeface="標楷體" pitchFamily="65" charset="-120"/>
                <a:ea typeface="標楷體" pitchFamily="65" charset="-120"/>
              </a:rPr>
              <a:t>同時寄件給多人時，為保護各收信人資訊，最好使用「</a:t>
            </a:r>
            <a:r>
              <a:rPr lang="zh-TW" altLang="en-US" sz="2400" dirty="0">
                <a:solidFill>
                  <a:srgbClr val="FF0000"/>
                </a:solidFill>
                <a:latin typeface="標楷體" pitchFamily="65" charset="-120"/>
                <a:ea typeface="標楷體" pitchFamily="65" charset="-120"/>
              </a:rPr>
              <a:t>密件副本</a:t>
            </a:r>
            <a:r>
              <a:rPr lang="zh-TW" altLang="en-US" sz="2400" dirty="0">
                <a:latin typeface="標楷體" pitchFamily="65" charset="-120"/>
                <a:ea typeface="標楷體" pitchFamily="65" charset="-120"/>
              </a:rPr>
              <a:t>」方式傳送。</a:t>
            </a:r>
          </a:p>
          <a:p>
            <a:pPr marL="538163" lvl="1" indent="0">
              <a:buNone/>
            </a:pPr>
            <a:r>
              <a:rPr lang="zh-TW" altLang="en-US" sz="2400" dirty="0">
                <a:latin typeface="標楷體" pitchFamily="65" charset="-120"/>
                <a:ea typeface="標楷體" pitchFamily="65" charset="-120"/>
              </a:rPr>
              <a:t> </a:t>
            </a:r>
            <a:endParaRPr lang="en-US" altLang="zh-TW" sz="2400" dirty="0">
              <a:latin typeface="標楷體" pitchFamily="65" charset="-120"/>
              <a:ea typeface="標楷體" pitchFamily="65" charset="-120"/>
            </a:endParaRPr>
          </a:p>
          <a:p>
            <a:pPr marL="871538" lvl="1" indent="-414338"/>
            <a:endParaRPr lang="en-US" altLang="zh-TW" sz="2200" dirty="0">
              <a:latin typeface="+mj-ea"/>
              <a:ea typeface="+mj-ea"/>
            </a:endParaRPr>
          </a:p>
        </p:txBody>
      </p:sp>
      <p:sp>
        <p:nvSpPr>
          <p:cNvPr id="5" name="標題 1"/>
          <p:cNvSpPr>
            <a:spLocks noGrp="1"/>
          </p:cNvSpPr>
          <p:nvPr>
            <p:ph type="title"/>
          </p:nvPr>
        </p:nvSpPr>
        <p:spPr/>
        <p:txBody>
          <a:bodyPr>
            <a:normAutofit fontScale="90000"/>
          </a:bodyPr>
          <a:lstStyle/>
          <a:p>
            <a:r>
              <a:rPr lang="zh-TW" altLang="en-US" dirty="0"/>
              <a:t>三</a:t>
            </a:r>
            <a:r>
              <a:rPr lang="zh-TW" altLang="en-US" dirty="0" smtClean="0"/>
              <a:t>．駭客就是這樣欺騙你</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33</a:t>
            </a:fld>
            <a:endParaRPr lang="zh-TW" altLang="en-US" dirty="0"/>
          </a:p>
        </p:txBody>
      </p:sp>
    </p:spTree>
    <p:extLst>
      <p:ext uri="{BB962C8B-B14F-4D97-AF65-F5344CB8AC3E}">
        <p14:creationId xmlns:p14="http://schemas.microsoft.com/office/powerpoint/2010/main" xmlns="" val="81171673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字方塊 6"/>
          <p:cNvSpPr txBox="1"/>
          <p:nvPr/>
        </p:nvSpPr>
        <p:spPr>
          <a:xfrm>
            <a:off x="683568" y="1556792"/>
            <a:ext cx="8296922" cy="6124754"/>
          </a:xfrm>
          <a:prstGeom prst="rect">
            <a:avLst/>
          </a:prstGeom>
          <a:noFill/>
        </p:spPr>
        <p:txBody>
          <a:bodyPr wrap="square" rtlCol="0">
            <a:spAutoFit/>
          </a:bodyPr>
          <a:lstStyle/>
          <a:p>
            <a:pPr marL="457200" indent="-457200">
              <a:buFont typeface="Arial" panose="020B0604020202020204" pitchFamily="34" charset="0"/>
              <a:buChar char="•"/>
            </a:pPr>
            <a:r>
              <a:rPr lang="zh-TW" altLang="en-US" sz="2800" dirty="0">
                <a:latin typeface="標楷體" panose="03000509000000000000" pitchFamily="65" charset="-120"/>
                <a:ea typeface="標楷體" panose="03000509000000000000" pitchFamily="65" charset="-120"/>
              </a:rPr>
              <a:t>執行各種作業系統、應用軟體的更新及設定。</a:t>
            </a:r>
            <a:endParaRPr lang="en-US" altLang="zh-TW" sz="2800" dirty="0">
              <a:latin typeface="標楷體" panose="03000509000000000000" pitchFamily="65" charset="-120"/>
              <a:ea typeface="標楷體" panose="03000509000000000000" pitchFamily="65" charset="-120"/>
            </a:endParaRPr>
          </a:p>
          <a:p>
            <a:pPr lvl="1" indent="-457200">
              <a:buFont typeface="Arial" panose="020B0604020202020204" pitchFamily="34" charset="0"/>
              <a:buChar char="•"/>
            </a:pPr>
            <a:r>
              <a:rPr lang="zh-TW" altLang="en-US" sz="2800" dirty="0">
                <a:latin typeface="標楷體" panose="03000509000000000000" pitchFamily="65" charset="-120"/>
                <a:ea typeface="標楷體" panose="03000509000000000000" pitchFamily="65" charset="-120"/>
              </a:rPr>
              <a:t>必須安裝防毒軟體，並確實更新病毒碼。</a:t>
            </a:r>
            <a:endParaRPr lang="en-US" altLang="zh-TW" sz="2800" dirty="0">
              <a:latin typeface="標楷體" panose="03000509000000000000" pitchFamily="65" charset="-120"/>
              <a:ea typeface="標楷體" panose="03000509000000000000" pitchFamily="65" charset="-120"/>
            </a:endParaRPr>
          </a:p>
          <a:p>
            <a:pPr marL="457200" indent="-457200">
              <a:buFont typeface="Arial" panose="020B0604020202020204" pitchFamily="34" charset="0"/>
              <a:buChar char="•"/>
            </a:pPr>
            <a:r>
              <a:rPr lang="zh-TW" altLang="en-US" sz="2800" dirty="0">
                <a:latin typeface="標楷體" panose="03000509000000000000" pitchFamily="65" charset="-120"/>
                <a:ea typeface="標楷體" panose="03000509000000000000" pitchFamily="65" charset="-120"/>
              </a:rPr>
              <a:t>密碼設定要符合</a:t>
            </a:r>
            <a:r>
              <a:rPr lang="zh-TW" altLang="en-US" sz="2800" dirty="0">
                <a:solidFill>
                  <a:srgbClr val="FF0000"/>
                </a:solidFill>
                <a:latin typeface="標楷體" panose="03000509000000000000" pitchFamily="65" charset="-120"/>
                <a:ea typeface="標楷體" panose="03000509000000000000" pitchFamily="65" charset="-120"/>
              </a:rPr>
              <a:t>複雜度</a:t>
            </a:r>
            <a:r>
              <a:rPr lang="zh-TW" altLang="en-US" sz="2800" dirty="0">
                <a:latin typeface="標楷體" panose="03000509000000000000" pitchFamily="65" charset="-120"/>
                <a:ea typeface="標楷體" panose="03000509000000000000" pitchFamily="65" charset="-120"/>
              </a:rPr>
              <a:t>的要求。</a:t>
            </a:r>
            <a:endParaRPr lang="en-US" altLang="zh-TW" sz="2800" dirty="0">
              <a:latin typeface="標楷體" panose="03000509000000000000" pitchFamily="65" charset="-120"/>
              <a:ea typeface="標楷體" panose="03000509000000000000" pitchFamily="65" charset="-120"/>
            </a:endParaRPr>
          </a:p>
          <a:p>
            <a:pPr marL="457200" indent="-457200">
              <a:buFont typeface="Arial" panose="020B0604020202020204" pitchFamily="34" charset="0"/>
              <a:buChar char="•"/>
            </a:pPr>
            <a:r>
              <a:rPr lang="zh-TW" altLang="en-US" sz="2800" dirty="0">
                <a:latin typeface="標楷體" panose="03000509000000000000" pitchFamily="65" charset="-120"/>
                <a:ea typeface="標楷體" panose="03000509000000000000" pitchFamily="65" charset="-120"/>
              </a:rPr>
              <a:t>不要輕易相信電話中任何非經正式授權的請求。</a:t>
            </a:r>
            <a:endParaRPr lang="en-US" altLang="zh-TW" sz="2800" dirty="0">
              <a:latin typeface="標楷體" panose="03000509000000000000" pitchFamily="65" charset="-120"/>
              <a:ea typeface="標楷體" panose="03000509000000000000" pitchFamily="65" charset="-120"/>
            </a:endParaRPr>
          </a:p>
          <a:p>
            <a:pPr marL="457200" indent="-457200">
              <a:buFont typeface="Arial" panose="020B0604020202020204" pitchFamily="34" charset="0"/>
              <a:buChar char="•"/>
            </a:pPr>
            <a:r>
              <a:rPr lang="zh-TW" altLang="en-US" sz="2800" dirty="0">
                <a:latin typeface="標楷體" panose="03000509000000000000" pitchFamily="65" charset="-120"/>
                <a:ea typeface="標楷體" panose="03000509000000000000" pitchFamily="65" charset="-120"/>
              </a:rPr>
              <a:t>不要任意安裝未經授權的軟體。</a:t>
            </a:r>
            <a:endParaRPr lang="en-US" altLang="zh-TW" sz="2800" dirty="0">
              <a:latin typeface="標楷體" panose="03000509000000000000" pitchFamily="65" charset="-120"/>
              <a:ea typeface="標楷體" panose="03000509000000000000" pitchFamily="65" charset="-120"/>
            </a:endParaRPr>
          </a:p>
          <a:p>
            <a:pPr marL="457200" indent="-457200">
              <a:buFont typeface="Arial" panose="020B0604020202020204" pitchFamily="34" charset="0"/>
              <a:buChar char="•"/>
            </a:pPr>
            <a:r>
              <a:rPr lang="zh-TW" altLang="en-US" sz="2800" dirty="0">
                <a:latin typeface="標楷體" panose="03000509000000000000" pitchFamily="65" charset="-120"/>
                <a:ea typeface="標楷體" panose="03000509000000000000" pitchFamily="65" charset="-120"/>
              </a:rPr>
              <a:t>小心釣魚網站、詐騙廣告的陷阱。</a:t>
            </a:r>
            <a:endParaRPr lang="en-US" altLang="zh-TW" sz="2800" dirty="0">
              <a:latin typeface="標楷體" panose="03000509000000000000" pitchFamily="65" charset="-120"/>
              <a:ea typeface="標楷體" panose="03000509000000000000" pitchFamily="65" charset="-120"/>
            </a:endParaRPr>
          </a:p>
          <a:p>
            <a:pPr marL="457200" indent="-457200">
              <a:buFont typeface="Arial" panose="020B0604020202020204" pitchFamily="34" charset="0"/>
              <a:buChar char="•"/>
              <a:defRPr/>
            </a:pPr>
            <a:r>
              <a:rPr lang="zh-TW" altLang="en-US" sz="2800" dirty="0">
                <a:latin typeface="標楷體" panose="03000509000000000000" pitchFamily="65" charset="-120"/>
                <a:ea typeface="標楷體" panose="03000509000000000000" pitchFamily="65" charset="-120"/>
                <a:cs typeface="Arial" charset="0"/>
              </a:rPr>
              <a:t>不使用公務信箱作為登入的帳號。</a:t>
            </a:r>
            <a:endParaRPr lang="en-US" altLang="zh-TW" sz="2800" dirty="0">
              <a:latin typeface="標楷體" panose="03000509000000000000" pitchFamily="65" charset="-120"/>
              <a:ea typeface="標楷體" panose="03000509000000000000" pitchFamily="65" charset="-120"/>
              <a:cs typeface="Arial" charset="0"/>
            </a:endParaRPr>
          </a:p>
          <a:p>
            <a:pPr marL="457200" indent="-457200" algn="just">
              <a:buFont typeface="Arial" panose="020B0604020202020204" pitchFamily="34" charset="0"/>
              <a:buChar char="•"/>
              <a:defRPr/>
            </a:pPr>
            <a:r>
              <a:rPr lang="zh-TW" altLang="en-US" sz="2800" dirty="0">
                <a:latin typeface="標楷體" panose="03000509000000000000" pitchFamily="65" charset="-120"/>
                <a:ea typeface="標楷體" panose="03000509000000000000" pitchFamily="65" charset="-120"/>
                <a:cs typeface="Arial" charset="0"/>
              </a:rPr>
              <a:t>不於社群網路中談論有關公務之相關內容。</a:t>
            </a:r>
            <a:endParaRPr lang="en-US" altLang="zh-TW" sz="2800" dirty="0">
              <a:latin typeface="標楷體" panose="03000509000000000000" pitchFamily="65" charset="-120"/>
              <a:ea typeface="標楷體" panose="03000509000000000000" pitchFamily="65" charset="-120"/>
              <a:cs typeface="Arial" charset="0"/>
            </a:endParaRPr>
          </a:p>
          <a:p>
            <a:pPr marL="457200" indent="-457200">
              <a:buFont typeface="Arial" panose="020B0604020202020204" pitchFamily="34" charset="0"/>
              <a:buChar char="•"/>
              <a:defRPr/>
            </a:pPr>
            <a:r>
              <a:rPr lang="zh-TW" altLang="en-US" sz="2800" dirty="0">
                <a:latin typeface="標楷體" panose="03000509000000000000" pitchFamily="65" charset="-120"/>
                <a:ea typeface="標楷體" panose="03000509000000000000" pitchFamily="65" charset="-120"/>
                <a:cs typeface="Arial" charset="0"/>
              </a:rPr>
              <a:t>修改個人資料的隱私設定</a:t>
            </a:r>
            <a:r>
              <a:rPr lang="en-US" altLang="zh-TW" sz="2800" dirty="0">
                <a:latin typeface="標楷體" panose="03000509000000000000" pitchFamily="65" charset="-120"/>
                <a:ea typeface="標楷體" panose="03000509000000000000" pitchFamily="65" charset="-120"/>
                <a:cs typeface="Arial" charset="0"/>
              </a:rPr>
              <a:t>(</a:t>
            </a:r>
            <a:r>
              <a:rPr lang="zh-TW" altLang="en-US" sz="2800" dirty="0">
                <a:latin typeface="標楷體" panose="03000509000000000000" pitchFamily="65" charset="-120"/>
                <a:ea typeface="標楷體" panose="03000509000000000000" pitchFamily="65" charset="-120"/>
                <a:cs typeface="Arial" charset="0"/>
              </a:rPr>
              <a:t>提供</a:t>
            </a:r>
            <a:r>
              <a:rPr lang="zh-TW" altLang="en-US" sz="2800" dirty="0">
                <a:solidFill>
                  <a:srgbClr val="FF0000"/>
                </a:solidFill>
                <a:latin typeface="標楷體" panose="03000509000000000000" pitchFamily="65" charset="-120"/>
                <a:ea typeface="標楷體" panose="03000509000000000000" pitchFamily="65" charset="-120"/>
                <a:cs typeface="Arial" charset="0"/>
              </a:rPr>
              <a:t>最少</a:t>
            </a:r>
            <a:r>
              <a:rPr lang="zh-TW" altLang="en-US" sz="2800" dirty="0">
                <a:latin typeface="標楷體" panose="03000509000000000000" pitchFamily="65" charset="-120"/>
                <a:ea typeface="標楷體" panose="03000509000000000000" pitchFamily="65" charset="-120"/>
                <a:cs typeface="Arial" charset="0"/>
              </a:rPr>
              <a:t>個資為宜</a:t>
            </a:r>
            <a:r>
              <a:rPr lang="en-US" altLang="zh-TW" sz="2800" dirty="0">
                <a:latin typeface="標楷體" panose="03000509000000000000" pitchFamily="65" charset="-120"/>
                <a:ea typeface="標楷體" panose="03000509000000000000" pitchFamily="65" charset="-120"/>
                <a:cs typeface="Arial" charset="0"/>
              </a:rPr>
              <a:t>)</a:t>
            </a:r>
            <a:r>
              <a:rPr lang="zh-TW" altLang="en-US" sz="2800" dirty="0">
                <a:latin typeface="標楷體" panose="03000509000000000000" pitchFamily="65" charset="-120"/>
                <a:ea typeface="標楷體" panose="03000509000000000000" pitchFamily="65" charset="-120"/>
                <a:cs typeface="Arial" charset="0"/>
              </a:rPr>
              <a:t>。</a:t>
            </a:r>
            <a:endParaRPr lang="en-US" altLang="zh-TW" sz="2800" dirty="0">
              <a:latin typeface="標楷體" panose="03000509000000000000" pitchFamily="65" charset="-120"/>
              <a:ea typeface="標楷體" panose="03000509000000000000" pitchFamily="65" charset="-120"/>
              <a:cs typeface="Arial" charset="0"/>
            </a:endParaRPr>
          </a:p>
          <a:p>
            <a:pPr marL="457200" indent="-457200">
              <a:buFont typeface="Arial" panose="020B0604020202020204" pitchFamily="34" charset="0"/>
              <a:buChar char="•"/>
              <a:defRPr/>
            </a:pPr>
            <a:r>
              <a:rPr lang="zh-TW" altLang="en-US" sz="2800" dirty="0">
                <a:latin typeface="標楷體" panose="03000509000000000000" pitchFamily="65" charset="-120"/>
                <a:ea typeface="標楷體" panose="03000509000000000000" pitchFamily="65" charset="-120"/>
              </a:rPr>
              <a:t>不要輕易點選陌生的加好友請求。</a:t>
            </a:r>
            <a:endParaRPr lang="en-US" altLang="zh-TW" sz="2800" dirty="0">
              <a:latin typeface="標楷體" panose="03000509000000000000" pitchFamily="65" charset="-120"/>
              <a:ea typeface="標楷體" panose="03000509000000000000" pitchFamily="65" charset="-120"/>
              <a:cs typeface="Arial" charset="0"/>
            </a:endParaRPr>
          </a:p>
          <a:p>
            <a:pPr marL="457200" indent="-457200" algn="just">
              <a:buFont typeface="Arial" panose="020B0604020202020204" pitchFamily="34" charset="0"/>
              <a:buChar char="•"/>
              <a:defRPr/>
            </a:pPr>
            <a:r>
              <a:rPr lang="zh-TW" altLang="en-US" sz="2800" dirty="0">
                <a:latin typeface="標楷體" panose="03000509000000000000" pitchFamily="65" charset="-120"/>
                <a:ea typeface="標楷體" panose="03000509000000000000" pitchFamily="65" charset="-120"/>
                <a:cs typeface="Arial" charset="0"/>
              </a:rPr>
              <a:t>不任意點選社群網路聊天室或電子郵件的連結。</a:t>
            </a:r>
          </a:p>
          <a:p>
            <a:pPr marL="457200" indent="-457200">
              <a:buFont typeface="Arial" panose="020B0604020202020204" pitchFamily="34" charset="0"/>
              <a:buChar char="•"/>
            </a:pPr>
            <a:endParaRPr lang="en-US" altLang="zh-TW" sz="2800" dirty="0"/>
          </a:p>
          <a:p>
            <a:pPr marL="457200" indent="-457200">
              <a:buFont typeface="Arial" panose="020B0604020202020204" pitchFamily="34" charset="0"/>
              <a:buChar char="•"/>
            </a:pPr>
            <a:endParaRPr lang="en-US" altLang="zh-TW" sz="2800" dirty="0"/>
          </a:p>
          <a:p>
            <a:pPr marL="457200" indent="-457200">
              <a:buFont typeface="Arial" panose="020B0604020202020204" pitchFamily="34" charset="0"/>
              <a:buChar char="•"/>
            </a:pPr>
            <a:endParaRPr lang="zh-TW" altLang="en-US" sz="2800" dirty="0"/>
          </a:p>
        </p:txBody>
      </p:sp>
      <p:sp>
        <p:nvSpPr>
          <p:cNvPr id="9" name="標題 2"/>
          <p:cNvSpPr>
            <a:spLocks noGrp="1"/>
          </p:cNvSpPr>
          <p:nvPr>
            <p:ph type="title"/>
          </p:nvPr>
        </p:nvSpPr>
        <p:spPr>
          <a:xfrm>
            <a:off x="457200" y="130325"/>
            <a:ext cx="8229600" cy="720079"/>
          </a:xfrm>
        </p:spPr>
        <p:txBody>
          <a:bodyPr>
            <a:normAutofit fontScale="90000"/>
          </a:bodyPr>
          <a:lstStyle/>
          <a:p>
            <a:r>
              <a:rPr lang="zh-TW" altLang="en-US" dirty="0"/>
              <a:t>三</a:t>
            </a:r>
            <a:r>
              <a:rPr lang="zh-TW" altLang="en-US" dirty="0" smtClean="0"/>
              <a:t>．駭客就是這樣欺騙你</a:t>
            </a:r>
            <a:endParaRPr lang="zh-TW" altLang="en-US" dirty="0"/>
          </a:p>
        </p:txBody>
      </p:sp>
      <p:sp>
        <p:nvSpPr>
          <p:cNvPr id="11" name="矩形 10"/>
          <p:cNvSpPr/>
          <p:nvPr/>
        </p:nvSpPr>
        <p:spPr>
          <a:xfrm>
            <a:off x="502819" y="1052736"/>
            <a:ext cx="8533677" cy="584775"/>
          </a:xfrm>
          <a:prstGeom prst="rect">
            <a:avLst/>
          </a:prstGeom>
        </p:spPr>
        <p:txBody>
          <a:bodyPr wrap="square">
            <a:spAutoFit/>
          </a:bodyPr>
          <a:lstStyle/>
          <a:p>
            <a:pPr marL="457200" indent="-457200">
              <a:buFont typeface="Wingdings" panose="05000000000000000000" pitchFamily="2" charset="2"/>
              <a:buChar char="Ø"/>
            </a:pPr>
            <a:r>
              <a:rPr lang="zh-TW" altLang="en-US" sz="3200" b="1" dirty="0">
                <a:latin typeface="微軟正黑體" panose="020B0604030504040204" pitchFamily="34" charset="-120"/>
                <a:ea typeface="微軟正黑體" panose="020B0604030504040204" pitchFamily="34" charset="-120"/>
              </a:rPr>
              <a:t>社交工程的基本防護 </a:t>
            </a:r>
            <a:endParaRPr lang="en-US" altLang="zh-TW" sz="3200" b="1" dirty="0">
              <a:latin typeface="微軟正黑體" panose="020B0604030504040204" pitchFamily="34" charset="-120"/>
              <a:ea typeface="微軟正黑體" panose="020B0604030504040204" pitchFamily="34" charset="-120"/>
            </a:endParaRPr>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34</a:t>
            </a:fld>
            <a:endParaRPr lang="zh-TW" altLang="en-US" dirty="0"/>
          </a:p>
        </p:txBody>
      </p:sp>
    </p:spTree>
    <p:extLst>
      <p:ext uri="{BB962C8B-B14F-4D97-AF65-F5344CB8AC3E}">
        <p14:creationId xmlns:p14="http://schemas.microsoft.com/office/powerpoint/2010/main" xmlns="" val="108453604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內容版面配置區 2"/>
          <p:cNvSpPr txBox="1">
            <a:spLocks/>
          </p:cNvSpPr>
          <p:nvPr/>
        </p:nvSpPr>
        <p:spPr>
          <a:xfrm>
            <a:off x="395536" y="1052736"/>
            <a:ext cx="8748464" cy="64807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b="1" dirty="0" smtClean="0">
                <a:solidFill>
                  <a:prstClr val="black"/>
                </a:solidFill>
              </a:rPr>
              <a:t>詐騙電話的各種狀況</a:t>
            </a:r>
            <a:endParaRPr lang="zh-TW" altLang="en-US" b="1" dirty="0">
              <a:solidFill>
                <a:prstClr val="black"/>
              </a:solidFill>
            </a:endParaRPr>
          </a:p>
        </p:txBody>
      </p:sp>
      <p:sp>
        <p:nvSpPr>
          <p:cNvPr id="5" name="矩形 4"/>
          <p:cNvSpPr/>
          <p:nvPr/>
        </p:nvSpPr>
        <p:spPr>
          <a:xfrm>
            <a:off x="744122" y="6407832"/>
            <a:ext cx="1459054" cy="276999"/>
          </a:xfrm>
          <a:prstGeom prst="rect">
            <a:avLst/>
          </a:prstGeom>
        </p:spPr>
        <p:txBody>
          <a:bodyPr wrap="none">
            <a:spAutoFit/>
          </a:bodyPr>
          <a:lstStyle/>
          <a:p>
            <a:pPr>
              <a:spcBef>
                <a:spcPct val="0"/>
              </a:spcBef>
            </a:pPr>
            <a:r>
              <a:rPr lang="zh-TW" altLang="en-US" sz="1200" dirty="0">
                <a:solidFill>
                  <a:prstClr val="black"/>
                </a:solidFill>
                <a:latin typeface="Times New Roman" pitchFamily="18" charset="0"/>
              </a:rPr>
              <a:t>影片來源</a:t>
            </a:r>
            <a:r>
              <a:rPr lang="zh-TW" altLang="en-US" sz="1200" dirty="0" smtClean="0">
                <a:solidFill>
                  <a:prstClr val="black"/>
                </a:solidFill>
                <a:latin typeface="Times New Roman" pitchFamily="18" charset="0"/>
              </a:rPr>
              <a:t>：這群人</a:t>
            </a:r>
            <a:r>
              <a:rPr lang="zh-TW" altLang="en-US" sz="1200" dirty="0" smtClean="0">
                <a:solidFill>
                  <a:prstClr val="black"/>
                </a:solidFill>
              </a:rPr>
              <a:t> </a:t>
            </a:r>
            <a:endParaRPr lang="zh-TW" altLang="en-US" sz="1200" dirty="0">
              <a:solidFill>
                <a:prstClr val="black"/>
              </a:solidFill>
              <a:latin typeface="Times New Roman" pitchFamily="18" charset="0"/>
            </a:endParaRPr>
          </a:p>
        </p:txBody>
      </p:sp>
      <p:sp>
        <p:nvSpPr>
          <p:cNvPr id="7" name="標題 2"/>
          <p:cNvSpPr>
            <a:spLocks noGrp="1"/>
          </p:cNvSpPr>
          <p:nvPr>
            <p:ph type="title"/>
          </p:nvPr>
        </p:nvSpPr>
        <p:spPr>
          <a:xfrm>
            <a:off x="457200" y="130325"/>
            <a:ext cx="8229600" cy="720079"/>
          </a:xfrm>
        </p:spPr>
        <p:txBody>
          <a:bodyPr>
            <a:normAutofit fontScale="90000"/>
          </a:bodyPr>
          <a:lstStyle/>
          <a:p>
            <a:r>
              <a:rPr lang="zh-TW" altLang="en-US" dirty="0"/>
              <a:t>三</a:t>
            </a:r>
            <a:r>
              <a:rPr lang="zh-TW" altLang="en-US" dirty="0" smtClean="0"/>
              <a:t>．駭客就是這樣欺騙你</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35</a:t>
            </a:fld>
            <a:endParaRPr lang="zh-TW" altLang="en-US" dirty="0"/>
          </a:p>
        </p:txBody>
      </p:sp>
      <p:pic>
        <p:nvPicPr>
          <p:cNvPr id="3" name="圖片 2">
            <a:hlinkClick r:id="rId3"/>
          </p:cNvPr>
          <p:cNvPicPr>
            <a:picLocks noChangeAspect="1"/>
          </p:cNvPicPr>
          <p:nvPr/>
        </p:nvPicPr>
        <p:blipFill>
          <a:blip r:embed="rId4" cstate="print">
            <a:extLst>
              <a:ext uri="{28A0092B-C50C-407E-A947-70E740481C1C}">
                <a14:useLocalDpi xmlns:a14="http://schemas.microsoft.com/office/drawing/2010/main" xmlns=""/>
              </a:ext>
            </a:extLst>
          </a:blip>
          <a:stretch>
            <a:fillRect/>
          </a:stretch>
        </p:blipFill>
        <p:spPr>
          <a:xfrm>
            <a:off x="577058" y="1844824"/>
            <a:ext cx="8030696" cy="4182059"/>
          </a:xfrm>
          <a:prstGeom prst="rect">
            <a:avLst/>
          </a:prstGeom>
        </p:spPr>
      </p:pic>
    </p:spTree>
    <p:extLst>
      <p:ext uri="{BB962C8B-B14F-4D97-AF65-F5344CB8AC3E}">
        <p14:creationId xmlns:p14="http://schemas.microsoft.com/office/powerpoint/2010/main" xmlns="" val="121583368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內容版面配置區 2"/>
          <p:cNvSpPr txBox="1">
            <a:spLocks/>
          </p:cNvSpPr>
          <p:nvPr/>
        </p:nvSpPr>
        <p:spPr>
          <a:xfrm>
            <a:off x="395536" y="1052736"/>
            <a:ext cx="8748464" cy="64807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b="1" dirty="0" smtClean="0"/>
              <a:t>殘疾老人撞豪車，下跪給車主賠禮道歉</a:t>
            </a:r>
            <a:endParaRPr lang="zh-CN" altLang="en-US" b="1" dirty="0"/>
          </a:p>
          <a:p>
            <a:pPr>
              <a:buFont typeface="Wingdings" panose="05000000000000000000" pitchFamily="2" charset="2"/>
              <a:buChar char="Ø"/>
            </a:pPr>
            <a:endParaRPr lang="zh-TW" altLang="en-US" dirty="0">
              <a:solidFill>
                <a:prstClr val="black"/>
              </a:solidFill>
            </a:endParaRPr>
          </a:p>
        </p:txBody>
      </p:sp>
      <p:sp>
        <p:nvSpPr>
          <p:cNvPr id="5" name="矩形 4"/>
          <p:cNvSpPr/>
          <p:nvPr/>
        </p:nvSpPr>
        <p:spPr>
          <a:xfrm>
            <a:off x="744122" y="6407832"/>
            <a:ext cx="4271234" cy="276999"/>
          </a:xfrm>
          <a:prstGeom prst="rect">
            <a:avLst/>
          </a:prstGeom>
        </p:spPr>
        <p:txBody>
          <a:bodyPr wrap="none">
            <a:spAutoFit/>
          </a:bodyPr>
          <a:lstStyle/>
          <a:p>
            <a:pPr>
              <a:spcBef>
                <a:spcPct val="0"/>
              </a:spcBef>
            </a:pPr>
            <a:r>
              <a:rPr lang="zh-TW" altLang="en-US" sz="1200" dirty="0">
                <a:solidFill>
                  <a:prstClr val="black"/>
                </a:solidFill>
                <a:latin typeface="Times New Roman" pitchFamily="18" charset="0"/>
              </a:rPr>
              <a:t>影片來源</a:t>
            </a:r>
            <a:r>
              <a:rPr lang="zh-TW" altLang="en-US" sz="1200" dirty="0" smtClean="0">
                <a:solidFill>
                  <a:prstClr val="black"/>
                </a:solidFill>
                <a:latin typeface="Times New Roman" pitchFamily="18" charset="0"/>
              </a:rPr>
              <a:t>：</a:t>
            </a:r>
            <a:r>
              <a:rPr lang="en-US" altLang="zh-TW" sz="1200" dirty="0">
                <a:solidFill>
                  <a:prstClr val="black"/>
                </a:solidFill>
                <a:latin typeface="Times New Roman" pitchFamily="18" charset="0"/>
              </a:rPr>
              <a:t>https://</a:t>
            </a:r>
            <a:r>
              <a:rPr lang="en-US" altLang="zh-TW" sz="1200" dirty="0" smtClean="0">
                <a:solidFill>
                  <a:prstClr val="black"/>
                </a:solidFill>
                <a:latin typeface="Times New Roman" pitchFamily="18" charset="0"/>
              </a:rPr>
              <a:t>www.youtube.com/watch?v=nsgBPTcWsY0</a:t>
            </a:r>
            <a:r>
              <a:rPr lang="zh-TW" altLang="en-US" sz="1200" dirty="0" smtClean="0">
                <a:solidFill>
                  <a:prstClr val="black"/>
                </a:solidFill>
              </a:rPr>
              <a:t> </a:t>
            </a:r>
            <a:endParaRPr lang="zh-TW" altLang="en-US" sz="1200" dirty="0">
              <a:solidFill>
                <a:prstClr val="black"/>
              </a:solidFill>
              <a:latin typeface="Times New Roman" pitchFamily="18" charset="0"/>
            </a:endParaRPr>
          </a:p>
        </p:txBody>
      </p:sp>
      <p:sp>
        <p:nvSpPr>
          <p:cNvPr id="7" name="標題 2"/>
          <p:cNvSpPr>
            <a:spLocks noGrp="1"/>
          </p:cNvSpPr>
          <p:nvPr>
            <p:ph type="title"/>
          </p:nvPr>
        </p:nvSpPr>
        <p:spPr>
          <a:xfrm>
            <a:off x="457200" y="130325"/>
            <a:ext cx="8229600" cy="720079"/>
          </a:xfrm>
        </p:spPr>
        <p:txBody>
          <a:bodyPr>
            <a:normAutofit fontScale="90000"/>
          </a:bodyPr>
          <a:lstStyle/>
          <a:p>
            <a:r>
              <a:rPr lang="zh-TW" altLang="en-US" dirty="0"/>
              <a:t>三</a:t>
            </a:r>
            <a:r>
              <a:rPr lang="zh-TW" altLang="en-US" dirty="0" smtClean="0"/>
              <a:t>．駭客就是這樣欺騙你</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36</a:t>
            </a:fld>
            <a:endParaRPr lang="zh-TW" altLang="en-US" dirty="0"/>
          </a:p>
        </p:txBody>
      </p:sp>
      <p:pic>
        <p:nvPicPr>
          <p:cNvPr id="4" name="圖片 3"/>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a:off x="611560" y="1831695"/>
            <a:ext cx="7920880" cy="3973569"/>
          </a:xfrm>
          <a:prstGeom prst="rect">
            <a:avLst/>
          </a:prstGeom>
        </p:spPr>
      </p:pic>
    </p:spTree>
    <p:extLst>
      <p:ext uri="{BB962C8B-B14F-4D97-AF65-F5344CB8AC3E}">
        <p14:creationId xmlns:p14="http://schemas.microsoft.com/office/powerpoint/2010/main" xmlns="" val="121583368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dirty="0"/>
              <a:t>四</a:t>
            </a:r>
            <a:r>
              <a:rPr lang="zh-TW" altLang="en-US" dirty="0" smtClean="0"/>
              <a:t>．駭客綁架你剛剛好</a:t>
            </a:r>
            <a:endParaRPr lang="zh-TW" altLang="en-US" dirty="0"/>
          </a:p>
        </p:txBody>
      </p:sp>
      <p:sp>
        <p:nvSpPr>
          <p:cNvPr id="4" name="文字版面配置區 3"/>
          <p:cNvSpPr>
            <a:spLocks noGrp="1"/>
          </p:cNvSpPr>
          <p:nvPr>
            <p:ph type="body" idx="1"/>
          </p:nvPr>
        </p:nvSpPr>
        <p:spPr/>
        <p:txBody>
          <a:bodyPr/>
          <a:lstStyle/>
          <a:p>
            <a:r>
              <a:rPr lang="zh-TW" altLang="en-US" dirty="0" smtClean="0"/>
              <a:t>農委會農業金融局</a:t>
            </a:r>
            <a:endParaRPr lang="en-US" altLang="zh-TW"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37</a:t>
            </a:fld>
            <a:endParaRPr lang="zh-TW" altLang="en-US" dirty="0"/>
          </a:p>
        </p:txBody>
      </p:sp>
    </p:spTree>
    <p:extLst>
      <p:ext uri="{BB962C8B-B14F-4D97-AF65-F5344CB8AC3E}">
        <p14:creationId xmlns:p14="http://schemas.microsoft.com/office/powerpoint/2010/main" xmlns="" val="206075022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1"/>
          <p:cNvSpPr>
            <a:spLocks noGrp="1"/>
          </p:cNvSpPr>
          <p:nvPr>
            <p:ph type="title"/>
          </p:nvPr>
        </p:nvSpPr>
        <p:spPr>
          <a:xfrm>
            <a:off x="457200" y="130325"/>
            <a:ext cx="8229600" cy="720079"/>
          </a:xfrm>
        </p:spPr>
        <p:txBody>
          <a:bodyPr>
            <a:normAutofit fontScale="90000"/>
          </a:bodyPr>
          <a:lstStyle/>
          <a:p>
            <a:r>
              <a:rPr lang="zh-TW" altLang="en-US" dirty="0"/>
              <a:t>四</a:t>
            </a:r>
            <a:r>
              <a:rPr lang="zh-TW" altLang="en-US" dirty="0" smtClean="0"/>
              <a:t>．駭客綁架你剛剛好</a:t>
            </a:r>
            <a:endParaRPr lang="zh-TW" altLang="en-US" dirty="0"/>
          </a:p>
        </p:txBody>
      </p:sp>
      <p:sp>
        <p:nvSpPr>
          <p:cNvPr id="6" name="內容版面配置區 2"/>
          <p:cNvSpPr>
            <a:spLocks noGrp="1"/>
          </p:cNvSpPr>
          <p:nvPr>
            <p:ph idx="1"/>
          </p:nvPr>
        </p:nvSpPr>
        <p:spPr>
          <a:xfrm>
            <a:off x="385192" y="1052736"/>
            <a:ext cx="8435280" cy="648071"/>
          </a:xfrm>
        </p:spPr>
        <p:txBody>
          <a:bodyPr>
            <a:normAutofit/>
          </a:bodyPr>
          <a:lstStyle/>
          <a:p>
            <a:pPr>
              <a:buFont typeface="Wingdings" panose="05000000000000000000" pitchFamily="2" charset="2"/>
              <a:buChar char="Ø"/>
            </a:pPr>
            <a:r>
              <a:rPr lang="zh-TW" altLang="en-US" b="1" dirty="0"/>
              <a:t>何謂勒索軟體</a:t>
            </a:r>
            <a:r>
              <a:rPr lang="en-US" altLang="zh-TW" b="1" dirty="0"/>
              <a:t>(</a:t>
            </a:r>
            <a:r>
              <a:rPr lang="zh-TW" altLang="en-US" b="1" dirty="0"/>
              <a:t>病毒</a:t>
            </a:r>
            <a:r>
              <a:rPr lang="en-US" altLang="zh-TW" b="1" dirty="0"/>
              <a:t>)</a:t>
            </a:r>
            <a:r>
              <a:rPr lang="zh-TW" altLang="en-US" b="1" dirty="0"/>
              <a:t>攻擊</a:t>
            </a:r>
          </a:p>
        </p:txBody>
      </p:sp>
      <p:sp>
        <p:nvSpPr>
          <p:cNvPr id="8" name="文字方塊 7"/>
          <p:cNvSpPr txBox="1"/>
          <p:nvPr/>
        </p:nvSpPr>
        <p:spPr>
          <a:xfrm>
            <a:off x="601216" y="6453336"/>
            <a:ext cx="3394720" cy="276999"/>
          </a:xfrm>
          <a:prstGeom prst="rect">
            <a:avLst/>
          </a:prstGeom>
          <a:noFill/>
        </p:spPr>
        <p:txBody>
          <a:bodyPr wrap="square" rtlCol="0">
            <a:spAutoFit/>
          </a:bodyPr>
          <a:lstStyle/>
          <a:p>
            <a:r>
              <a:rPr lang="zh-TW" altLang="en-US" sz="1200" dirty="0"/>
              <a:t>圖片來源：</a:t>
            </a:r>
            <a:r>
              <a:rPr lang="en-US" altLang="zh-TW" sz="1200" dirty="0"/>
              <a:t>https://pixabay.com</a:t>
            </a:r>
            <a:endParaRPr lang="zh-TW" altLang="en-US" sz="1200"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38</a:t>
            </a:fld>
            <a:endParaRPr lang="zh-TW" altLang="en-US" dirty="0"/>
          </a:p>
        </p:txBody>
      </p:sp>
      <p:pic>
        <p:nvPicPr>
          <p:cNvPr id="7170" name="Picture 2" descr="C:\Users\andy\Desktop\ransomware-2320941_960_720.jpg"/>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1271664" y="1816042"/>
            <a:ext cx="6542382" cy="436277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88163728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62216" y="6444044"/>
            <a:ext cx="3811621" cy="276999"/>
          </a:xfrm>
          <a:prstGeom prst="rect">
            <a:avLst/>
          </a:prstGeom>
        </p:spPr>
        <p:txBody>
          <a:bodyPr wrap="none">
            <a:spAutoFit/>
          </a:bodyPr>
          <a:lstStyle/>
          <a:p>
            <a:r>
              <a:rPr lang="zh-TW" altLang="en-US" sz="1200" dirty="0"/>
              <a:t>資料來源</a:t>
            </a:r>
            <a:r>
              <a:rPr lang="zh-TW" altLang="en-US" sz="1200" dirty="0" smtClean="0"/>
              <a:t>：</a:t>
            </a:r>
            <a:r>
              <a:rPr lang="en-US" altLang="zh-TW" sz="1200" dirty="0" smtClean="0"/>
              <a:t>https</a:t>
            </a:r>
            <a:r>
              <a:rPr lang="en-US" altLang="zh-TW" sz="1200" dirty="0"/>
              <a:t>://</a:t>
            </a:r>
            <a:r>
              <a:rPr lang="en-US" altLang="zh-TW" sz="1200" dirty="0" smtClean="0"/>
              <a:t>www.ithome.com.tw/news/121174</a:t>
            </a:r>
            <a:endParaRPr lang="zh-TW" altLang="en-US" sz="1200" dirty="0"/>
          </a:p>
        </p:txBody>
      </p:sp>
      <p:sp>
        <p:nvSpPr>
          <p:cNvPr id="6" name="矩形 5"/>
          <p:cNvSpPr/>
          <p:nvPr/>
        </p:nvSpPr>
        <p:spPr>
          <a:xfrm>
            <a:off x="502819" y="1052736"/>
            <a:ext cx="8533677" cy="415498"/>
          </a:xfrm>
          <a:prstGeom prst="rect">
            <a:avLst/>
          </a:prstGeom>
        </p:spPr>
        <p:txBody>
          <a:bodyPr wrap="square">
            <a:spAutoFit/>
          </a:bodyPr>
          <a:lstStyle/>
          <a:p>
            <a:pPr marL="457200" indent="-457200">
              <a:buFont typeface="Wingdings" panose="05000000000000000000" pitchFamily="2" charset="2"/>
              <a:buChar char="Ø"/>
            </a:pPr>
            <a:r>
              <a:rPr lang="zh-TW" altLang="en-US" sz="2100" b="1" dirty="0" smtClean="0">
                <a:latin typeface="微軟正黑體" panose="020B0604030504040204" pitchFamily="34" charset="-120"/>
                <a:ea typeface="微軟正黑體" panose="020B0604030504040204" pitchFamily="34" charset="-120"/>
              </a:rPr>
              <a:t>醫療</a:t>
            </a:r>
            <a:r>
              <a:rPr lang="en-US" altLang="zh-TW" sz="2100" b="1" dirty="0">
                <a:latin typeface="微軟正黑體" panose="020B0604030504040204" pitchFamily="34" charset="-120"/>
                <a:ea typeface="微軟正黑體" panose="020B0604030504040204" pitchFamily="34" charset="-120"/>
              </a:rPr>
              <a:t>IT</a:t>
            </a:r>
            <a:r>
              <a:rPr lang="zh-TW" altLang="en-US" sz="2100" b="1" dirty="0">
                <a:latin typeface="微軟正黑體" panose="020B0604030504040204" pitchFamily="34" charset="-120"/>
                <a:ea typeface="微軟正黑體" panose="020B0604030504040204" pitchFamily="34" charset="-120"/>
              </a:rPr>
              <a:t>服務商</a:t>
            </a:r>
            <a:r>
              <a:rPr lang="en-US" altLang="zh-TW" sz="2100" b="1" dirty="0" err="1">
                <a:latin typeface="微軟正黑體" panose="020B0604030504040204" pitchFamily="34" charset="-120"/>
                <a:ea typeface="微軟正黑體" panose="020B0604030504040204" pitchFamily="34" charset="-120"/>
              </a:rPr>
              <a:t>Allscripts</a:t>
            </a:r>
            <a:r>
              <a:rPr lang="zh-TW" altLang="en-US" sz="2100" b="1" dirty="0">
                <a:latin typeface="微軟正黑體" panose="020B0604030504040204" pitchFamily="34" charset="-120"/>
                <a:ea typeface="微軟正黑體" panose="020B0604030504040204" pitchFamily="34" charset="-120"/>
              </a:rPr>
              <a:t>遭勒索軟體攻擊，拖累醫院被迫關門兩</a:t>
            </a:r>
            <a:r>
              <a:rPr lang="zh-TW" altLang="en-US" sz="2100" b="1" dirty="0" smtClean="0">
                <a:latin typeface="微軟正黑體" panose="020B0604030504040204" pitchFamily="34" charset="-120"/>
                <a:ea typeface="微軟正黑體" panose="020B0604030504040204" pitchFamily="34" charset="-120"/>
              </a:rPr>
              <a:t>天</a:t>
            </a:r>
            <a:endParaRPr lang="en-US" altLang="zh-TW" sz="2100" b="1" dirty="0">
              <a:latin typeface="微軟正黑體" panose="020B0604030504040204" pitchFamily="34" charset="-120"/>
              <a:ea typeface="微軟正黑體" panose="020B0604030504040204" pitchFamily="34" charset="-120"/>
            </a:endParaRPr>
          </a:p>
        </p:txBody>
      </p:sp>
      <p:sp>
        <p:nvSpPr>
          <p:cNvPr id="8" name="標題 1"/>
          <p:cNvSpPr>
            <a:spLocks noGrp="1"/>
          </p:cNvSpPr>
          <p:nvPr>
            <p:ph type="title"/>
          </p:nvPr>
        </p:nvSpPr>
        <p:spPr>
          <a:xfrm>
            <a:off x="457200" y="130325"/>
            <a:ext cx="8229600" cy="720079"/>
          </a:xfrm>
        </p:spPr>
        <p:txBody>
          <a:bodyPr>
            <a:normAutofit fontScale="90000"/>
          </a:bodyPr>
          <a:lstStyle/>
          <a:p>
            <a:r>
              <a:rPr lang="zh-TW" altLang="en-US" dirty="0"/>
              <a:t>四</a:t>
            </a:r>
            <a:r>
              <a:rPr lang="zh-TW" altLang="en-US" dirty="0" smtClean="0"/>
              <a:t>．駭客</a:t>
            </a:r>
            <a:r>
              <a:rPr lang="zh-TW" altLang="en-US" dirty="0"/>
              <a:t>綁架你剛剛好</a:t>
            </a:r>
          </a:p>
        </p:txBody>
      </p:sp>
      <p:sp>
        <p:nvSpPr>
          <p:cNvPr id="3" name="投影片編號版面配置區 2"/>
          <p:cNvSpPr>
            <a:spLocks noGrp="1"/>
          </p:cNvSpPr>
          <p:nvPr>
            <p:ph type="sldNum" sz="quarter" idx="12"/>
          </p:nvPr>
        </p:nvSpPr>
        <p:spPr/>
        <p:txBody>
          <a:bodyPr/>
          <a:lstStyle/>
          <a:p>
            <a:fld id="{73DA0BB7-265A-403C-9275-D587AB510EDC}" type="slidenum">
              <a:rPr lang="zh-TW" altLang="en-US" smtClean="0"/>
              <a:pPr/>
              <a:t>39</a:t>
            </a:fld>
            <a:endParaRPr lang="zh-TW" altLang="en-US" dirty="0"/>
          </a:p>
        </p:txBody>
      </p:sp>
      <p:pic>
        <p:nvPicPr>
          <p:cNvPr id="8194" name="Picture 2" descr="C:\Users\andy\Desktop\refine_fireshot_capture_96_-_home_i_allscriptscom_-_http_wwwallscriptscom_.jp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886833" y="1916832"/>
            <a:ext cx="7357576" cy="436054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77866604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02819" y="1052736"/>
            <a:ext cx="8533677" cy="584775"/>
          </a:xfrm>
          <a:prstGeom prst="rect">
            <a:avLst/>
          </a:prstGeom>
        </p:spPr>
        <p:txBody>
          <a:bodyPr wrap="square">
            <a:spAutoFit/>
          </a:bodyPr>
          <a:lstStyle/>
          <a:p>
            <a:pPr marL="457200" indent="-457200">
              <a:buFont typeface="Wingdings" panose="05000000000000000000" pitchFamily="2" charset="2"/>
              <a:buChar char="Ø"/>
            </a:pPr>
            <a:r>
              <a:rPr lang="zh-TW" altLang="en-US" sz="3200" b="1" dirty="0" smtClean="0">
                <a:latin typeface="微軟正黑體" panose="020B0604030504040204" pitchFamily="34" charset="-120"/>
                <a:ea typeface="微軟正黑體" panose="020B0604030504040204" pitchFamily="34" charset="-120"/>
              </a:rPr>
              <a:t>小心成了駭客</a:t>
            </a:r>
            <a:r>
              <a:rPr lang="zh-TW" altLang="en-US" sz="3200" b="1" dirty="0">
                <a:latin typeface="微軟正黑體" panose="020B0604030504040204" pitchFamily="34" charset="-120"/>
                <a:ea typeface="微軟正黑體" panose="020B0604030504040204" pitchFamily="34" charset="-120"/>
              </a:rPr>
              <a:t>的挖礦工具</a:t>
            </a:r>
            <a:endParaRPr lang="en-US" altLang="zh-TW" sz="3200" b="1" dirty="0">
              <a:latin typeface="微軟正黑體" panose="020B0604030504040204" pitchFamily="34" charset="-120"/>
              <a:ea typeface="微軟正黑體" panose="020B0604030504040204" pitchFamily="34" charset="-120"/>
            </a:endParaRPr>
          </a:p>
        </p:txBody>
      </p:sp>
      <p:sp>
        <p:nvSpPr>
          <p:cNvPr id="8" name="標題 1"/>
          <p:cNvSpPr>
            <a:spLocks noGrp="1"/>
          </p:cNvSpPr>
          <p:nvPr>
            <p:ph type="title"/>
          </p:nvPr>
        </p:nvSpPr>
        <p:spPr>
          <a:xfrm>
            <a:off x="457200" y="130325"/>
            <a:ext cx="8229600" cy="720079"/>
          </a:xfrm>
        </p:spPr>
        <p:txBody>
          <a:bodyPr>
            <a:normAutofit fontScale="90000"/>
          </a:bodyPr>
          <a:lstStyle/>
          <a:p>
            <a:r>
              <a:rPr lang="zh-TW" altLang="en-US" dirty="0"/>
              <a:t>四．駭客綁架你剛剛好</a:t>
            </a:r>
          </a:p>
        </p:txBody>
      </p:sp>
      <p:sp>
        <p:nvSpPr>
          <p:cNvPr id="3" name="投影片編號版面配置區 2"/>
          <p:cNvSpPr>
            <a:spLocks noGrp="1"/>
          </p:cNvSpPr>
          <p:nvPr>
            <p:ph type="sldNum" sz="quarter" idx="12"/>
          </p:nvPr>
        </p:nvSpPr>
        <p:spPr/>
        <p:txBody>
          <a:bodyPr/>
          <a:lstStyle/>
          <a:p>
            <a:fld id="{73DA0BB7-265A-403C-9275-D587AB510EDC}" type="slidenum">
              <a:rPr lang="zh-TW" altLang="en-US" smtClean="0"/>
              <a:pPr/>
              <a:t>40</a:t>
            </a:fld>
            <a:endParaRPr lang="zh-TW" altLang="en-US" dirty="0"/>
          </a:p>
        </p:txBody>
      </p:sp>
      <p:pic>
        <p:nvPicPr>
          <p:cNvPr id="6148" name="Picture 4" descr="C:\Users\andy\Desktop\bitcoin-2714196_960_720.jpg"/>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5003959" y="2269430"/>
            <a:ext cx="3096433" cy="3607842"/>
          </a:xfrm>
          <a:prstGeom prst="rect">
            <a:avLst/>
          </a:prstGeom>
          <a:noFill/>
          <a:extLst>
            <a:ext uri="{909E8E84-426E-40DD-AFC4-6F175D3DCCD1}">
              <a14:hiddenFill xmlns:a14="http://schemas.microsoft.com/office/drawing/2010/main" xmlns="">
                <a:solidFill>
                  <a:srgbClr val="FFFFFF"/>
                </a:solidFill>
              </a14:hiddenFill>
            </a:ext>
          </a:extLst>
        </p:spPr>
      </p:pic>
      <p:pic>
        <p:nvPicPr>
          <p:cNvPr id="6149" name="Picture 5" descr="C:\Users\andy\Desktop\crypto-currency-3130381_960_720.jpg"/>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971601" y="2269430"/>
            <a:ext cx="3290072" cy="3607842"/>
          </a:xfrm>
          <a:prstGeom prst="rect">
            <a:avLst/>
          </a:prstGeom>
          <a:noFill/>
          <a:extLst>
            <a:ext uri="{909E8E84-426E-40DD-AFC4-6F175D3DCCD1}">
              <a14:hiddenFill xmlns:a14="http://schemas.microsoft.com/office/drawing/2010/main" xmlns="">
                <a:solidFill>
                  <a:srgbClr val="FFFFFF"/>
                </a:solidFill>
              </a14:hiddenFill>
            </a:ext>
          </a:extLst>
        </p:spPr>
      </p:pic>
      <p:sp>
        <p:nvSpPr>
          <p:cNvPr id="11" name="文字方塊 10"/>
          <p:cNvSpPr txBox="1"/>
          <p:nvPr/>
        </p:nvSpPr>
        <p:spPr>
          <a:xfrm>
            <a:off x="993822" y="6248345"/>
            <a:ext cx="3394720" cy="276999"/>
          </a:xfrm>
          <a:prstGeom prst="rect">
            <a:avLst/>
          </a:prstGeom>
          <a:noFill/>
        </p:spPr>
        <p:txBody>
          <a:bodyPr wrap="square" rtlCol="0">
            <a:spAutoFit/>
          </a:bodyPr>
          <a:lstStyle/>
          <a:p>
            <a:r>
              <a:rPr lang="zh-TW" altLang="en-US" sz="1200" dirty="0"/>
              <a:t>圖片來源：</a:t>
            </a:r>
            <a:r>
              <a:rPr lang="en-US" altLang="zh-TW" sz="1200" dirty="0"/>
              <a:t>https://pixabay.com</a:t>
            </a:r>
            <a:endParaRPr lang="zh-TW" altLang="en-US" sz="1200" dirty="0"/>
          </a:p>
        </p:txBody>
      </p:sp>
    </p:spTree>
    <p:extLst>
      <p:ext uri="{BB962C8B-B14F-4D97-AF65-F5344CB8AC3E}">
        <p14:creationId xmlns:p14="http://schemas.microsoft.com/office/powerpoint/2010/main" xmlns="" val="406505671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62216" y="6444044"/>
            <a:ext cx="4537974" cy="276999"/>
          </a:xfrm>
          <a:prstGeom prst="rect">
            <a:avLst/>
          </a:prstGeom>
        </p:spPr>
        <p:txBody>
          <a:bodyPr wrap="none">
            <a:spAutoFit/>
          </a:bodyPr>
          <a:lstStyle/>
          <a:p>
            <a:r>
              <a:rPr lang="zh-TW" altLang="en-US" sz="1200" dirty="0"/>
              <a:t>資料來源</a:t>
            </a:r>
            <a:r>
              <a:rPr lang="zh-TW" altLang="en-US" sz="1200" dirty="0" smtClean="0"/>
              <a:t>：</a:t>
            </a:r>
            <a:r>
              <a:rPr lang="en-US" altLang="zh-TW" sz="1200" dirty="0" smtClean="0"/>
              <a:t>https</a:t>
            </a:r>
            <a:r>
              <a:rPr lang="en-US" altLang="zh-TW" sz="1200" dirty="0"/>
              <a:t>://www.youtube.com/watch?v=VDXF_PZHMMQ</a:t>
            </a:r>
            <a:endParaRPr lang="zh-TW" altLang="en-US" sz="1200" dirty="0"/>
          </a:p>
        </p:txBody>
      </p:sp>
      <p:sp>
        <p:nvSpPr>
          <p:cNvPr id="6" name="矩形 5"/>
          <p:cNvSpPr/>
          <p:nvPr/>
        </p:nvSpPr>
        <p:spPr>
          <a:xfrm>
            <a:off x="502819" y="1052736"/>
            <a:ext cx="8533677" cy="584775"/>
          </a:xfrm>
          <a:prstGeom prst="rect">
            <a:avLst/>
          </a:prstGeom>
        </p:spPr>
        <p:txBody>
          <a:bodyPr wrap="square">
            <a:spAutoFit/>
          </a:bodyPr>
          <a:lstStyle/>
          <a:p>
            <a:pPr marL="457200" indent="-457200">
              <a:buFont typeface="Wingdings" panose="05000000000000000000" pitchFamily="2" charset="2"/>
              <a:buChar char="Ø"/>
            </a:pPr>
            <a:r>
              <a:rPr lang="en-US" altLang="zh-TW" sz="3200" b="1" dirty="0" smtClean="0">
                <a:latin typeface="微軟正黑體" panose="020B0604030504040204" pitchFamily="34" charset="-120"/>
                <a:ea typeface="微軟正黑體" panose="020B0604030504040204" pitchFamily="34" charset="-120"/>
              </a:rPr>
              <a:t>WanaCrypt0r </a:t>
            </a:r>
            <a:r>
              <a:rPr lang="en-US" altLang="zh-TW" sz="3200" b="1" dirty="0">
                <a:latin typeface="微軟正黑體" panose="020B0604030504040204" pitchFamily="34" charset="-120"/>
                <a:ea typeface="微軟正黑體" panose="020B0604030504040204" pitchFamily="34" charset="-120"/>
              </a:rPr>
              <a:t>2.0 </a:t>
            </a:r>
            <a:r>
              <a:rPr lang="zh-TW" altLang="en-US" sz="3200" b="1" dirty="0">
                <a:latin typeface="微軟正黑體" panose="020B0604030504040204" pitchFamily="34" charset="-120"/>
                <a:ea typeface="微軟正黑體" panose="020B0604030504040204" pitchFamily="34" charset="-120"/>
              </a:rPr>
              <a:t>勒索病毒中毒過程</a:t>
            </a:r>
            <a:endParaRPr lang="en-US" altLang="zh-TW" sz="3200" b="1" dirty="0">
              <a:latin typeface="微軟正黑體" panose="020B0604030504040204" pitchFamily="34" charset="-120"/>
              <a:ea typeface="微軟正黑體" panose="020B0604030504040204" pitchFamily="34" charset="-120"/>
            </a:endParaRPr>
          </a:p>
        </p:txBody>
      </p:sp>
      <p:sp>
        <p:nvSpPr>
          <p:cNvPr id="8" name="標題 1"/>
          <p:cNvSpPr>
            <a:spLocks noGrp="1"/>
          </p:cNvSpPr>
          <p:nvPr>
            <p:ph type="title"/>
          </p:nvPr>
        </p:nvSpPr>
        <p:spPr>
          <a:xfrm>
            <a:off x="457200" y="130325"/>
            <a:ext cx="8229600" cy="720079"/>
          </a:xfrm>
        </p:spPr>
        <p:txBody>
          <a:bodyPr>
            <a:normAutofit fontScale="90000"/>
          </a:bodyPr>
          <a:lstStyle/>
          <a:p>
            <a:r>
              <a:rPr lang="zh-TW" altLang="en-US" dirty="0"/>
              <a:t>四．駭客綁架你剛剛好</a:t>
            </a:r>
          </a:p>
        </p:txBody>
      </p:sp>
      <p:sp>
        <p:nvSpPr>
          <p:cNvPr id="3" name="投影片編號版面配置區 2"/>
          <p:cNvSpPr>
            <a:spLocks noGrp="1"/>
          </p:cNvSpPr>
          <p:nvPr>
            <p:ph type="sldNum" sz="quarter" idx="12"/>
          </p:nvPr>
        </p:nvSpPr>
        <p:spPr/>
        <p:txBody>
          <a:bodyPr/>
          <a:lstStyle/>
          <a:p>
            <a:fld id="{73DA0BB7-265A-403C-9275-D587AB510EDC}" type="slidenum">
              <a:rPr lang="zh-TW" altLang="en-US" smtClean="0"/>
              <a:pPr/>
              <a:t>41</a:t>
            </a:fld>
            <a:endParaRPr lang="zh-TW" altLang="en-US" dirty="0"/>
          </a:p>
        </p:txBody>
      </p:sp>
      <p:pic>
        <p:nvPicPr>
          <p:cNvPr id="6146" name="Picture 2" descr="C:\Users\andy\Desktop\擷取3.PN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298135" y="1844824"/>
            <a:ext cx="8450410" cy="445301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62387676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內容版面配置區 1"/>
          <p:cNvGraphicFramePr>
            <a:graphicFrameLocks noGrp="1"/>
          </p:cNvGraphicFramePr>
          <p:nvPr>
            <p:ph idx="1"/>
            <p:extLst/>
          </p:nvPr>
        </p:nvGraphicFramePr>
        <p:xfrm>
          <a:off x="673224" y="1556792"/>
          <a:ext cx="7787208" cy="46804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文字方塊 7"/>
          <p:cNvSpPr txBox="1"/>
          <p:nvPr/>
        </p:nvSpPr>
        <p:spPr>
          <a:xfrm>
            <a:off x="683568" y="6228020"/>
            <a:ext cx="5472608" cy="276999"/>
          </a:xfrm>
          <a:prstGeom prst="rect">
            <a:avLst/>
          </a:prstGeom>
          <a:noFill/>
        </p:spPr>
        <p:txBody>
          <a:bodyPr wrap="square" rtlCol="0">
            <a:spAutoFit/>
          </a:bodyPr>
          <a:lstStyle/>
          <a:p>
            <a:r>
              <a:rPr lang="zh-TW" altLang="en-US" sz="1200" dirty="0"/>
              <a:t>資料來源 </a:t>
            </a:r>
            <a:r>
              <a:rPr lang="en-US" altLang="zh-TW" sz="1200" dirty="0"/>
              <a:t>http://www.ithome.com.tw/tech/101366</a:t>
            </a:r>
            <a:endParaRPr lang="zh-TW" altLang="en-US" sz="1200" dirty="0"/>
          </a:p>
        </p:txBody>
      </p:sp>
      <p:sp>
        <p:nvSpPr>
          <p:cNvPr id="9" name="文字方塊 8"/>
          <p:cNvSpPr txBox="1"/>
          <p:nvPr/>
        </p:nvSpPr>
        <p:spPr>
          <a:xfrm>
            <a:off x="457200" y="1052736"/>
            <a:ext cx="8435280" cy="584775"/>
          </a:xfrm>
          <a:prstGeom prst="rect">
            <a:avLst/>
          </a:prstGeom>
          <a:noFill/>
        </p:spPr>
        <p:txBody>
          <a:bodyPr wrap="square" rtlCol="0">
            <a:spAutoFit/>
          </a:bodyPr>
          <a:lstStyle/>
          <a:p>
            <a:pPr marL="457200" indent="-457200">
              <a:buFont typeface="Wingdings" panose="05000000000000000000" pitchFamily="2" charset="2"/>
              <a:buChar char="Ø"/>
            </a:pPr>
            <a:r>
              <a:rPr lang="zh-TW" altLang="en-US" sz="3200" b="1" dirty="0"/>
              <a:t>中勒索軟體的因應方法：</a:t>
            </a:r>
            <a:endParaRPr lang="en-US" altLang="zh-TW" sz="1200" b="1" dirty="0">
              <a:latin typeface="微軟正黑體" panose="020B0604030504040204" pitchFamily="34" charset="-120"/>
              <a:ea typeface="微軟正黑體" panose="020B0604030504040204" pitchFamily="34" charset="-120"/>
              <a:cs typeface="Arial Unicode MS" panose="020B0604020202020204" pitchFamily="34" charset="-120"/>
            </a:endParaRPr>
          </a:p>
        </p:txBody>
      </p:sp>
      <p:pic>
        <p:nvPicPr>
          <p:cNvPr id="15364" name="Picture 4" descr="http://p2.ifengimg.com/a/2016_24/1a86ee658bf549c.jpg"/>
          <p:cNvPicPr>
            <a:picLocks noChangeAspect="1" noChangeArrowheads="1"/>
          </p:cNvPicPr>
          <p:nvPr/>
        </p:nvPicPr>
        <p:blipFill>
          <a:blip r:embed="rId8" cstate="email">
            <a:extLst>
              <a:ext uri="{28A0092B-C50C-407E-A947-70E740481C1C}">
                <a14:useLocalDpi xmlns:a14="http://schemas.microsoft.com/office/drawing/2010/main" xmlns=""/>
              </a:ext>
            </a:extLst>
          </a:blip>
          <a:srcRect/>
          <a:stretch>
            <a:fillRect/>
          </a:stretch>
        </p:blipFill>
        <p:spPr bwMode="auto">
          <a:xfrm>
            <a:off x="5796136" y="4048089"/>
            <a:ext cx="3096344" cy="1977665"/>
          </a:xfrm>
          <a:prstGeom prst="rect">
            <a:avLst/>
          </a:prstGeom>
          <a:noFill/>
          <a:extLst>
            <a:ext uri="{909E8E84-426E-40DD-AFC4-6F175D3DCCD1}">
              <a14:hiddenFill xmlns:a14="http://schemas.microsoft.com/office/drawing/2010/main" xmlns="">
                <a:solidFill>
                  <a:srgbClr val="FFFFFF"/>
                </a:solidFill>
              </a14:hiddenFill>
            </a:ext>
          </a:extLst>
        </p:spPr>
      </p:pic>
      <p:sp>
        <p:nvSpPr>
          <p:cNvPr id="11" name="標題 1"/>
          <p:cNvSpPr>
            <a:spLocks noGrp="1"/>
          </p:cNvSpPr>
          <p:nvPr>
            <p:ph type="title"/>
          </p:nvPr>
        </p:nvSpPr>
        <p:spPr>
          <a:xfrm>
            <a:off x="457200" y="130325"/>
            <a:ext cx="8229600" cy="720079"/>
          </a:xfrm>
        </p:spPr>
        <p:txBody>
          <a:bodyPr>
            <a:normAutofit fontScale="90000"/>
          </a:bodyPr>
          <a:lstStyle/>
          <a:p>
            <a:r>
              <a:rPr lang="zh-TW" altLang="en-US" dirty="0"/>
              <a:t>四．駭客綁架你剛剛好</a:t>
            </a:r>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42</a:t>
            </a:fld>
            <a:endParaRPr lang="zh-TW" altLang="en-US" dirty="0"/>
          </a:p>
        </p:txBody>
      </p:sp>
    </p:spTree>
    <p:extLst>
      <p:ext uri="{BB962C8B-B14F-4D97-AF65-F5344CB8AC3E}">
        <p14:creationId xmlns:p14="http://schemas.microsoft.com/office/powerpoint/2010/main" xmlns="" val="44791688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字方塊 8"/>
          <p:cNvSpPr txBox="1"/>
          <p:nvPr/>
        </p:nvSpPr>
        <p:spPr>
          <a:xfrm>
            <a:off x="457200" y="1052736"/>
            <a:ext cx="8435280" cy="584775"/>
          </a:xfrm>
          <a:prstGeom prst="rect">
            <a:avLst/>
          </a:prstGeom>
          <a:noFill/>
        </p:spPr>
        <p:txBody>
          <a:bodyPr wrap="square" rtlCol="0">
            <a:spAutoFit/>
          </a:bodyPr>
          <a:lstStyle/>
          <a:p>
            <a:pPr marL="457200" indent="-457200">
              <a:buFont typeface="Wingdings" panose="05000000000000000000" pitchFamily="2" charset="2"/>
              <a:buChar char="Ø"/>
            </a:pPr>
            <a:r>
              <a:rPr lang="zh-TW" altLang="en-US" sz="3200" dirty="0"/>
              <a:t>勒索軟體宣導短片 </a:t>
            </a:r>
            <a:r>
              <a:rPr lang="en-US" altLang="zh-TW" sz="3200" dirty="0"/>
              <a:t>- </a:t>
            </a:r>
            <a:r>
              <a:rPr lang="zh-TW" altLang="en-US" sz="3200" dirty="0"/>
              <a:t>勒住你的心</a:t>
            </a:r>
            <a:endParaRPr lang="en-US" altLang="zh-TW" sz="1200" dirty="0">
              <a:latin typeface="微軟正黑體" panose="020B0604030504040204" pitchFamily="34" charset="-120"/>
              <a:ea typeface="微軟正黑體" panose="020B0604030504040204" pitchFamily="34" charset="-120"/>
              <a:cs typeface="Arial Unicode MS" panose="020B0604020202020204" pitchFamily="34" charset="-120"/>
            </a:endParaRPr>
          </a:p>
        </p:txBody>
      </p:sp>
      <p:sp>
        <p:nvSpPr>
          <p:cNvPr id="11" name="標題 1"/>
          <p:cNvSpPr>
            <a:spLocks noGrp="1"/>
          </p:cNvSpPr>
          <p:nvPr>
            <p:ph type="title"/>
          </p:nvPr>
        </p:nvSpPr>
        <p:spPr>
          <a:xfrm>
            <a:off x="457200" y="130325"/>
            <a:ext cx="8229600" cy="720079"/>
          </a:xfrm>
        </p:spPr>
        <p:txBody>
          <a:bodyPr>
            <a:normAutofit fontScale="90000"/>
          </a:bodyPr>
          <a:lstStyle/>
          <a:p>
            <a:r>
              <a:rPr lang="zh-TW" altLang="en-US" dirty="0"/>
              <a:t>四．駭客綁架你剛剛好</a:t>
            </a:r>
          </a:p>
        </p:txBody>
      </p:sp>
      <p:sp>
        <p:nvSpPr>
          <p:cNvPr id="10" name="矩形 9"/>
          <p:cNvSpPr/>
          <p:nvPr/>
        </p:nvSpPr>
        <p:spPr>
          <a:xfrm>
            <a:off x="744122" y="6407832"/>
            <a:ext cx="1523622" cy="276999"/>
          </a:xfrm>
          <a:prstGeom prst="rect">
            <a:avLst/>
          </a:prstGeom>
        </p:spPr>
        <p:txBody>
          <a:bodyPr wrap="none">
            <a:spAutoFit/>
          </a:bodyPr>
          <a:lstStyle/>
          <a:p>
            <a:pPr>
              <a:spcBef>
                <a:spcPct val="0"/>
              </a:spcBef>
            </a:pPr>
            <a:r>
              <a:rPr lang="zh-TW" altLang="en-US" sz="1200" dirty="0">
                <a:solidFill>
                  <a:prstClr val="black"/>
                </a:solidFill>
                <a:latin typeface="Times New Roman" pitchFamily="18" charset="0"/>
              </a:rPr>
              <a:t>影片來源：</a:t>
            </a:r>
            <a:r>
              <a:rPr lang="en-US" altLang="zh-TW" sz="1200" dirty="0">
                <a:solidFill>
                  <a:prstClr val="black"/>
                </a:solidFill>
              </a:rPr>
              <a:t>NCCST</a:t>
            </a:r>
            <a:r>
              <a:rPr lang="zh-TW" altLang="en-US" sz="1200" dirty="0">
                <a:solidFill>
                  <a:prstClr val="black"/>
                </a:solidFill>
              </a:rPr>
              <a:t> </a:t>
            </a:r>
            <a:endParaRPr lang="zh-TW" altLang="en-US" sz="1200" dirty="0">
              <a:solidFill>
                <a:prstClr val="black"/>
              </a:solidFill>
              <a:latin typeface="Times New Roman" pitchFamily="18" charset="0"/>
            </a:endParaRPr>
          </a:p>
        </p:txBody>
      </p:sp>
      <p:pic>
        <p:nvPicPr>
          <p:cNvPr id="4" name="圖片 3">
            <a:hlinkClick r:id="rId3" action="ppaction://hlinkfile"/>
          </p:cNvPr>
          <p:cNvPicPr>
            <a:picLocks noChangeAspect="1"/>
          </p:cNvPicPr>
          <p:nvPr/>
        </p:nvPicPr>
        <p:blipFill rotWithShape="1">
          <a:blip r:embed="rId4" cstate="email">
            <a:extLst>
              <a:ext uri="{28A0092B-C50C-407E-A947-70E740481C1C}">
                <a14:useLocalDpi xmlns:a14="http://schemas.microsoft.com/office/drawing/2010/main" xmlns=""/>
              </a:ext>
            </a:extLst>
          </a:blip>
          <a:srcRect/>
          <a:stretch/>
        </p:blipFill>
        <p:spPr>
          <a:xfrm>
            <a:off x="304431" y="1649830"/>
            <a:ext cx="8535137" cy="4728148"/>
          </a:xfrm>
          <a:prstGeom prst="rect">
            <a:avLst/>
          </a:prstGeom>
        </p:spPr>
      </p:pic>
      <p:sp>
        <p:nvSpPr>
          <p:cNvPr id="2" name="投影片編號版面配置區 1"/>
          <p:cNvSpPr>
            <a:spLocks noGrp="1"/>
          </p:cNvSpPr>
          <p:nvPr>
            <p:ph type="sldNum" sz="quarter" idx="12"/>
          </p:nvPr>
        </p:nvSpPr>
        <p:spPr/>
        <p:txBody>
          <a:bodyPr/>
          <a:lstStyle/>
          <a:p>
            <a:fld id="{73DA0BB7-265A-403C-9275-D587AB510EDC}" type="slidenum">
              <a:rPr lang="zh-TW" altLang="en-US" smtClean="0"/>
              <a:pPr/>
              <a:t>43</a:t>
            </a:fld>
            <a:endParaRPr lang="zh-TW" altLang="en-US" dirty="0"/>
          </a:p>
        </p:txBody>
      </p:sp>
    </p:spTree>
    <p:extLst>
      <p:ext uri="{BB962C8B-B14F-4D97-AF65-F5344CB8AC3E}">
        <p14:creationId xmlns:p14="http://schemas.microsoft.com/office/powerpoint/2010/main" xmlns="" val="37454953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a:xfrm>
            <a:off x="722313" y="4406900"/>
            <a:ext cx="7772400" cy="1362075"/>
          </a:xfrm>
        </p:spPr>
        <p:txBody>
          <a:bodyPr/>
          <a:lstStyle/>
          <a:p>
            <a:r>
              <a:rPr lang="zh-TW" altLang="en-US" dirty="0">
                <a:hlinkClick r:id="rId3" action="ppaction://hlinkfile"/>
              </a:rPr>
              <a:t>五</a:t>
            </a:r>
            <a:r>
              <a:rPr lang="zh-TW" altLang="en-US" dirty="0" smtClean="0">
                <a:hlinkClick r:id="rId3" action="ppaction://hlinkfile"/>
              </a:rPr>
              <a:t>．移動</a:t>
            </a:r>
            <a:r>
              <a:rPr lang="zh-TW" altLang="en-US" dirty="0">
                <a:hlinkClick r:id="rId3" action="ppaction://hlinkfile"/>
              </a:rPr>
              <a:t>式神主</a:t>
            </a:r>
            <a:r>
              <a:rPr lang="zh-TW" altLang="en-US" dirty="0" smtClean="0">
                <a:hlinkClick r:id="rId3" action="ppaction://hlinkfile"/>
              </a:rPr>
              <a:t>牌</a:t>
            </a:r>
            <a:endParaRPr lang="zh-TW" altLang="en-US" dirty="0"/>
          </a:p>
        </p:txBody>
      </p:sp>
      <p:sp>
        <p:nvSpPr>
          <p:cNvPr id="4" name="文字版面配置區 3"/>
          <p:cNvSpPr>
            <a:spLocks noGrp="1"/>
          </p:cNvSpPr>
          <p:nvPr>
            <p:ph type="body" idx="1"/>
          </p:nvPr>
        </p:nvSpPr>
        <p:spPr/>
        <p:txBody>
          <a:bodyPr/>
          <a:lstStyle/>
          <a:p>
            <a:r>
              <a:rPr lang="zh-TW" altLang="en-US" dirty="0" smtClean="0"/>
              <a:t>農委會農業金融局</a:t>
            </a:r>
            <a:endParaRPr lang="en-US" altLang="zh-TW"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44</a:t>
            </a:fld>
            <a:endParaRPr lang="zh-TW" altLang="en-US" dirty="0"/>
          </a:p>
        </p:txBody>
      </p:sp>
    </p:spTree>
    <p:extLst>
      <p:ext uri="{BB962C8B-B14F-4D97-AF65-F5344CB8AC3E}">
        <p14:creationId xmlns:p14="http://schemas.microsoft.com/office/powerpoint/2010/main" xmlns="" val="148584888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502819" y="1052736"/>
            <a:ext cx="8533677" cy="461665"/>
          </a:xfrm>
          <a:prstGeom prst="rect">
            <a:avLst/>
          </a:prstGeom>
        </p:spPr>
        <p:txBody>
          <a:bodyPr wrap="square">
            <a:spAutoFit/>
          </a:bodyPr>
          <a:lstStyle/>
          <a:p>
            <a:pPr marL="457200" indent="-457200">
              <a:buFont typeface="Wingdings" panose="05000000000000000000" pitchFamily="2" charset="2"/>
              <a:buChar char="Ø"/>
            </a:pPr>
            <a:r>
              <a:rPr lang="zh-TW" altLang="en-US" sz="2400" dirty="0" smtClean="0">
                <a:latin typeface="微軟正黑體" panose="020B0604030504040204" pitchFamily="34" charset="-120"/>
                <a:ea typeface="微軟正黑體" panose="020B0604030504040204" pitchFamily="34" charset="-120"/>
              </a:rPr>
              <a:t>路上</a:t>
            </a:r>
            <a:r>
              <a:rPr lang="zh-TW" altLang="en-US" sz="2400" dirty="0">
                <a:latin typeface="微軟正黑體" panose="020B0604030504040204" pitchFamily="34" charset="-120"/>
                <a:ea typeface="微軟正黑體" panose="020B0604030504040204" pitchFamily="34" charset="-120"/>
              </a:rPr>
              <a:t>撿紅包驚見髮絲　新北已婚男差點迎娶「鬼新娘」</a:t>
            </a:r>
            <a:r>
              <a:rPr lang="zh-TW" altLang="en-US" sz="2400" dirty="0" smtClean="0">
                <a:latin typeface="微軟正黑體" panose="020B0604030504040204" pitchFamily="34" charset="-120"/>
                <a:ea typeface="微軟正黑體" panose="020B0604030504040204" pitchFamily="34" charset="-120"/>
              </a:rPr>
              <a:t> </a:t>
            </a:r>
            <a:endParaRPr lang="en-US" altLang="zh-TW" sz="2400" dirty="0">
              <a:latin typeface="微軟正黑體" panose="020B0604030504040204" pitchFamily="34" charset="-120"/>
              <a:ea typeface="微軟正黑體" panose="020B0604030504040204" pitchFamily="34" charset="-120"/>
            </a:endParaRPr>
          </a:p>
        </p:txBody>
      </p:sp>
      <p:sp>
        <p:nvSpPr>
          <p:cNvPr id="6" name="矩形 5"/>
          <p:cNvSpPr/>
          <p:nvPr/>
        </p:nvSpPr>
        <p:spPr>
          <a:xfrm>
            <a:off x="251520" y="6305803"/>
            <a:ext cx="4752528" cy="276999"/>
          </a:xfrm>
          <a:prstGeom prst="rect">
            <a:avLst/>
          </a:prstGeom>
        </p:spPr>
        <p:txBody>
          <a:bodyPr wrap="square">
            <a:spAutoFit/>
          </a:bodyPr>
          <a:lstStyle/>
          <a:p>
            <a:r>
              <a:rPr lang="zh-TW" altLang="en-US" sz="1200" dirty="0"/>
              <a:t>資料來源</a:t>
            </a:r>
            <a:r>
              <a:rPr lang="en-US" altLang="zh-TW" sz="1200" dirty="0" smtClean="0"/>
              <a:t>:https</a:t>
            </a:r>
            <a:r>
              <a:rPr lang="en-US" altLang="zh-TW" sz="1200" dirty="0"/>
              <a:t>://</a:t>
            </a:r>
            <a:r>
              <a:rPr lang="en-US" altLang="zh-TW" sz="1200" dirty="0" smtClean="0"/>
              <a:t>www.ettoday.net/news/20150622/524154.htm</a:t>
            </a:r>
            <a:endParaRPr lang="zh-TW" altLang="en-US" sz="1200" dirty="0"/>
          </a:p>
        </p:txBody>
      </p:sp>
      <p:sp>
        <p:nvSpPr>
          <p:cNvPr id="7" name="標題 1"/>
          <p:cNvSpPr>
            <a:spLocks noGrp="1"/>
          </p:cNvSpPr>
          <p:nvPr>
            <p:ph type="title"/>
          </p:nvPr>
        </p:nvSpPr>
        <p:spPr>
          <a:xfrm>
            <a:off x="457200" y="130325"/>
            <a:ext cx="8229600" cy="720079"/>
          </a:xfrm>
        </p:spPr>
        <p:txBody>
          <a:bodyPr>
            <a:normAutofit fontScale="90000"/>
          </a:bodyPr>
          <a:lstStyle/>
          <a:p>
            <a:r>
              <a:rPr lang="zh-TW" altLang="en-US" dirty="0"/>
              <a:t>五</a:t>
            </a:r>
            <a:r>
              <a:rPr lang="zh-TW" altLang="en-US" dirty="0" smtClean="0"/>
              <a:t>．</a:t>
            </a:r>
            <a:r>
              <a:rPr lang="zh-TW" altLang="en-US" dirty="0" smtClean="0">
                <a:solidFill>
                  <a:prstClr val="black"/>
                </a:solidFill>
              </a:rPr>
              <a:t>移動</a:t>
            </a:r>
            <a:r>
              <a:rPr lang="zh-TW" altLang="en-US" dirty="0">
                <a:solidFill>
                  <a:prstClr val="black"/>
                </a:solidFill>
              </a:rPr>
              <a:t>式神主</a:t>
            </a:r>
            <a:r>
              <a:rPr lang="zh-TW" altLang="en-US" dirty="0" smtClean="0">
                <a:solidFill>
                  <a:prstClr val="black"/>
                </a:solidFill>
              </a:rPr>
              <a:t>牌</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45</a:t>
            </a:fld>
            <a:endParaRPr lang="zh-TW" altLang="en-US" dirty="0"/>
          </a:p>
        </p:txBody>
      </p:sp>
      <p:pic>
        <p:nvPicPr>
          <p:cNvPr id="10242" name="Picture 2" descr="C:\Users\andy\Desktop\d1141498.jp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1403648" y="1628800"/>
            <a:ext cx="5986710" cy="449003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49437618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502819" y="1052736"/>
            <a:ext cx="8533677" cy="584775"/>
          </a:xfrm>
          <a:prstGeom prst="rect">
            <a:avLst/>
          </a:prstGeom>
        </p:spPr>
        <p:txBody>
          <a:bodyPr wrap="square">
            <a:spAutoFit/>
          </a:bodyPr>
          <a:lstStyle/>
          <a:p>
            <a:pPr marL="457200" indent="-457200">
              <a:buFont typeface="Wingdings" panose="05000000000000000000" pitchFamily="2" charset="2"/>
              <a:buChar char="Ø"/>
            </a:pPr>
            <a:r>
              <a:rPr lang="zh-TW" altLang="en-US" sz="3200" dirty="0" smtClean="0">
                <a:latin typeface="微軟正黑體" panose="020B0604030504040204" pitchFamily="34" charset="-120"/>
                <a:ea typeface="微軟正黑體" panose="020B0604030504040204" pitchFamily="34" charset="-120"/>
              </a:rPr>
              <a:t>路上</a:t>
            </a:r>
            <a:r>
              <a:rPr lang="zh-TW" altLang="en-US" sz="3200" dirty="0">
                <a:latin typeface="微軟正黑體" panose="020B0604030504040204" pitchFamily="34" charset="-120"/>
                <a:ea typeface="微軟正黑體" panose="020B0604030504040204" pitchFamily="34" charset="-120"/>
              </a:rPr>
              <a:t>撿到隨身碟，你會</a:t>
            </a:r>
            <a:r>
              <a:rPr lang="en-US" altLang="zh-TW" sz="3200" dirty="0">
                <a:latin typeface="微軟正黑體" panose="020B0604030504040204" pitchFamily="34" charset="-120"/>
                <a:ea typeface="微軟正黑體" panose="020B0604030504040204" pitchFamily="34" charset="-120"/>
              </a:rPr>
              <a:t>...?</a:t>
            </a:r>
            <a:r>
              <a:rPr lang="zh-TW" altLang="en-US" sz="3200" dirty="0" smtClean="0">
                <a:latin typeface="微軟正黑體" panose="020B0604030504040204" pitchFamily="34" charset="-120"/>
                <a:ea typeface="微軟正黑體" panose="020B0604030504040204" pitchFamily="34" charset="-120"/>
              </a:rPr>
              <a:t> </a:t>
            </a:r>
            <a:endParaRPr lang="en-US" altLang="zh-TW" sz="3200" dirty="0">
              <a:latin typeface="微軟正黑體" panose="020B0604030504040204" pitchFamily="34" charset="-120"/>
              <a:ea typeface="微軟正黑體" panose="020B0604030504040204" pitchFamily="34" charset="-120"/>
            </a:endParaRPr>
          </a:p>
        </p:txBody>
      </p:sp>
      <p:sp>
        <p:nvSpPr>
          <p:cNvPr id="6" name="矩形 5"/>
          <p:cNvSpPr/>
          <p:nvPr/>
        </p:nvSpPr>
        <p:spPr>
          <a:xfrm>
            <a:off x="683568" y="6453336"/>
            <a:ext cx="4752528" cy="276999"/>
          </a:xfrm>
          <a:prstGeom prst="rect">
            <a:avLst/>
          </a:prstGeom>
        </p:spPr>
        <p:txBody>
          <a:bodyPr wrap="square">
            <a:spAutoFit/>
          </a:bodyPr>
          <a:lstStyle/>
          <a:p>
            <a:r>
              <a:rPr lang="zh-TW" altLang="en-US" sz="1200" dirty="0"/>
              <a:t>資料來源</a:t>
            </a:r>
            <a:r>
              <a:rPr lang="en-US" altLang="zh-TW" sz="1200" dirty="0"/>
              <a:t>:</a:t>
            </a:r>
            <a:r>
              <a:rPr lang="zh-TW" altLang="en-US" sz="1200" dirty="0"/>
              <a:t>中華電視公司 </a:t>
            </a:r>
            <a:r>
              <a:rPr lang="en-US" altLang="zh-TW" sz="1200" dirty="0"/>
              <a:t>2017</a:t>
            </a:r>
            <a:r>
              <a:rPr lang="zh-TW" altLang="en-US" sz="1200" dirty="0"/>
              <a:t>年</a:t>
            </a:r>
            <a:r>
              <a:rPr lang="en-US" altLang="zh-TW" sz="1200" dirty="0"/>
              <a:t>10</a:t>
            </a:r>
            <a:r>
              <a:rPr lang="zh-TW" altLang="en-US" sz="1200" dirty="0"/>
              <a:t>月</a:t>
            </a:r>
            <a:r>
              <a:rPr lang="en-US" altLang="zh-TW" sz="1200" dirty="0"/>
              <a:t>13</a:t>
            </a:r>
            <a:r>
              <a:rPr lang="zh-TW" altLang="en-US" sz="1200" dirty="0"/>
              <a:t>日</a:t>
            </a:r>
          </a:p>
        </p:txBody>
      </p:sp>
      <p:sp>
        <p:nvSpPr>
          <p:cNvPr id="7" name="標題 1"/>
          <p:cNvSpPr>
            <a:spLocks noGrp="1"/>
          </p:cNvSpPr>
          <p:nvPr>
            <p:ph type="title"/>
          </p:nvPr>
        </p:nvSpPr>
        <p:spPr>
          <a:xfrm>
            <a:off x="457200" y="130325"/>
            <a:ext cx="8229600" cy="720079"/>
          </a:xfrm>
        </p:spPr>
        <p:txBody>
          <a:bodyPr>
            <a:normAutofit fontScale="90000"/>
          </a:bodyPr>
          <a:lstStyle/>
          <a:p>
            <a:r>
              <a:rPr lang="zh-TW" altLang="en-US" dirty="0"/>
              <a:t>五</a:t>
            </a:r>
            <a:r>
              <a:rPr lang="zh-TW" altLang="en-US" dirty="0" smtClean="0"/>
              <a:t>．</a:t>
            </a:r>
            <a:r>
              <a:rPr lang="zh-TW" altLang="en-US" dirty="0" smtClean="0">
                <a:solidFill>
                  <a:prstClr val="black"/>
                </a:solidFill>
              </a:rPr>
              <a:t>移動</a:t>
            </a:r>
            <a:r>
              <a:rPr lang="zh-TW" altLang="en-US" dirty="0">
                <a:solidFill>
                  <a:prstClr val="black"/>
                </a:solidFill>
              </a:rPr>
              <a:t>式神主</a:t>
            </a:r>
            <a:r>
              <a:rPr lang="zh-TW" altLang="en-US" dirty="0" smtClean="0">
                <a:solidFill>
                  <a:prstClr val="black"/>
                </a:solidFill>
              </a:rPr>
              <a:t>牌</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46</a:t>
            </a:fld>
            <a:endParaRPr lang="zh-TW" altLang="en-US" dirty="0"/>
          </a:p>
        </p:txBody>
      </p:sp>
      <p:pic>
        <p:nvPicPr>
          <p:cNvPr id="9218" name="Picture 2" descr="C:\Users\andy\Desktop\1.PNG">
            <a:hlinkClick r:id="rId3" action="ppaction://hlinkfile"/>
          </p:cNvPr>
          <p:cNvPicPr>
            <a:picLocks noChangeAspect="1" noChangeArrowheads="1"/>
          </p:cNvPicPr>
          <p:nvPr/>
        </p:nvPicPr>
        <p:blipFill>
          <a:blip r:embed="rId4" cstate="print">
            <a:extLst>
              <a:ext uri="{28A0092B-C50C-407E-A947-70E740481C1C}">
                <a14:useLocalDpi xmlns:a14="http://schemas.microsoft.com/office/drawing/2010/main" xmlns=""/>
              </a:ext>
            </a:extLst>
          </a:blip>
          <a:srcRect/>
          <a:stretch>
            <a:fillRect/>
          </a:stretch>
        </p:blipFill>
        <p:spPr bwMode="auto">
          <a:xfrm>
            <a:off x="1043608" y="1678051"/>
            <a:ext cx="7144344" cy="437328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63348899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502819" y="1052736"/>
            <a:ext cx="8533677" cy="584775"/>
          </a:xfrm>
          <a:prstGeom prst="rect">
            <a:avLst/>
          </a:prstGeom>
        </p:spPr>
        <p:txBody>
          <a:bodyPr wrap="square">
            <a:spAutoFit/>
          </a:bodyPr>
          <a:lstStyle/>
          <a:p>
            <a:pPr marL="457200" indent="-457200">
              <a:buFont typeface="Wingdings" panose="05000000000000000000" pitchFamily="2" charset="2"/>
              <a:buChar char="Ø"/>
            </a:pPr>
            <a:r>
              <a:rPr lang="zh-TW" altLang="en-US" sz="3200" dirty="0" smtClean="0">
                <a:latin typeface="微軟正黑體" panose="020B0604030504040204" pitchFamily="34" charset="-120"/>
                <a:ea typeface="微軟正黑體" panose="020B0604030504040204" pitchFamily="34" charset="-120"/>
              </a:rPr>
              <a:t>隨身碟</a:t>
            </a:r>
            <a:r>
              <a:rPr lang="zh-TW" altLang="en-US" sz="3200" dirty="0">
                <a:latin typeface="微軟正黑體" panose="020B0604030504040204" pitchFamily="34" charset="-120"/>
                <a:ea typeface="微軟正黑體" panose="020B0604030504040204" pitchFamily="34" charset="-120"/>
              </a:rPr>
              <a:t>看起來是空的</a:t>
            </a:r>
            <a:r>
              <a:rPr lang="zh-TW" altLang="en-US" sz="3200" dirty="0" smtClean="0">
                <a:latin typeface="微軟正黑體" panose="020B0604030504040204" pitchFamily="34" charset="-120"/>
                <a:ea typeface="微軟正黑體" panose="020B0604030504040204" pitchFamily="34" charset="-120"/>
              </a:rPr>
              <a:t>，但其實不完全是 </a:t>
            </a:r>
            <a:endParaRPr lang="en-US" altLang="zh-TW" sz="3200" dirty="0">
              <a:latin typeface="微軟正黑體" panose="020B0604030504040204" pitchFamily="34" charset="-120"/>
              <a:ea typeface="微軟正黑體" panose="020B0604030504040204" pitchFamily="34" charset="-120"/>
            </a:endParaRPr>
          </a:p>
        </p:txBody>
      </p:sp>
      <p:sp>
        <p:nvSpPr>
          <p:cNvPr id="7" name="標題 1"/>
          <p:cNvSpPr>
            <a:spLocks noGrp="1"/>
          </p:cNvSpPr>
          <p:nvPr>
            <p:ph type="title"/>
          </p:nvPr>
        </p:nvSpPr>
        <p:spPr>
          <a:xfrm>
            <a:off x="457200" y="130325"/>
            <a:ext cx="8229600" cy="720079"/>
          </a:xfrm>
        </p:spPr>
        <p:txBody>
          <a:bodyPr>
            <a:normAutofit fontScale="90000"/>
          </a:bodyPr>
          <a:lstStyle/>
          <a:p>
            <a:r>
              <a:rPr lang="zh-TW" altLang="en-US" dirty="0"/>
              <a:t>五</a:t>
            </a:r>
            <a:r>
              <a:rPr lang="zh-TW" altLang="en-US" dirty="0" smtClean="0"/>
              <a:t>．</a:t>
            </a:r>
            <a:r>
              <a:rPr lang="zh-TW" altLang="en-US" dirty="0" smtClean="0">
                <a:solidFill>
                  <a:prstClr val="black"/>
                </a:solidFill>
              </a:rPr>
              <a:t>移動</a:t>
            </a:r>
            <a:r>
              <a:rPr lang="zh-TW" altLang="en-US" dirty="0">
                <a:solidFill>
                  <a:prstClr val="black"/>
                </a:solidFill>
              </a:rPr>
              <a:t>式神主</a:t>
            </a:r>
            <a:r>
              <a:rPr lang="zh-TW" altLang="en-US" dirty="0" smtClean="0">
                <a:solidFill>
                  <a:prstClr val="black"/>
                </a:solidFill>
              </a:rPr>
              <a:t>牌</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47</a:t>
            </a:fld>
            <a:endParaRPr lang="zh-TW" altLang="en-US" dirty="0"/>
          </a:p>
        </p:txBody>
      </p:sp>
      <p:pic>
        <p:nvPicPr>
          <p:cNvPr id="1026" name="Picture 2" descr="C:\Users\andy\Desktop\1.PN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179511" y="2291123"/>
            <a:ext cx="4590145" cy="3658157"/>
          </a:xfrm>
          <a:prstGeom prst="rect">
            <a:avLst/>
          </a:prstGeom>
          <a:noFill/>
          <a:extLst>
            <a:ext uri="{909E8E84-426E-40DD-AFC4-6F175D3DCCD1}">
              <a14:hiddenFill xmlns:a14="http://schemas.microsoft.com/office/drawing/2010/main" xmlns="">
                <a:solidFill>
                  <a:srgbClr val="FFFFFF"/>
                </a:solidFill>
              </a14:hiddenFill>
            </a:ext>
          </a:extLst>
        </p:spPr>
      </p:pic>
      <p:pic>
        <p:nvPicPr>
          <p:cNvPr id="1027" name="Picture 3" descr="C:\Users\andy\Desktop\2.PNG"/>
          <p:cNvPicPr>
            <a:picLocks noChangeAspect="1" noChangeArrowheads="1"/>
          </p:cNvPicPr>
          <p:nvPr/>
        </p:nvPicPr>
        <p:blipFill>
          <a:blip r:embed="rId4" cstate="print">
            <a:extLst>
              <a:ext uri="{28A0092B-C50C-407E-A947-70E740481C1C}">
                <a14:useLocalDpi xmlns:a14="http://schemas.microsoft.com/office/drawing/2010/main" xmlns=""/>
              </a:ext>
            </a:extLst>
          </a:blip>
          <a:srcRect/>
          <a:stretch>
            <a:fillRect/>
          </a:stretch>
        </p:blipFill>
        <p:spPr bwMode="auto">
          <a:xfrm>
            <a:off x="5004047" y="2323311"/>
            <a:ext cx="3816425" cy="333793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64503521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502819" y="1052736"/>
            <a:ext cx="8533677" cy="584775"/>
          </a:xfrm>
          <a:prstGeom prst="rect">
            <a:avLst/>
          </a:prstGeom>
        </p:spPr>
        <p:txBody>
          <a:bodyPr wrap="square">
            <a:spAutoFit/>
          </a:bodyPr>
          <a:lstStyle/>
          <a:p>
            <a:pPr marL="457200" indent="-457200">
              <a:buFont typeface="Wingdings" panose="05000000000000000000" pitchFamily="2" charset="2"/>
              <a:buChar char="Ø"/>
            </a:pPr>
            <a:r>
              <a:rPr lang="en-US" altLang="zh-TW" sz="3200" dirty="0" smtClean="0">
                <a:latin typeface="微軟正黑體" panose="020B0604030504040204" pitchFamily="34" charset="-120"/>
                <a:ea typeface="微軟正黑體" panose="020B0604030504040204" pitchFamily="34" charset="-120"/>
              </a:rPr>
              <a:t>Line</a:t>
            </a:r>
            <a:r>
              <a:rPr lang="zh-TW" altLang="en-US" sz="3200" dirty="0">
                <a:latin typeface="微軟正黑體" panose="020B0604030504040204" pitchFamily="34" charset="-120"/>
                <a:ea typeface="微軟正黑體" panose="020B0604030504040204" pitchFamily="34" charset="-120"/>
              </a:rPr>
              <a:t>上面一堆好康「全都是假的」 </a:t>
            </a:r>
            <a:endParaRPr lang="en-US" altLang="zh-TW" sz="3200" dirty="0">
              <a:latin typeface="微軟正黑體" panose="020B0604030504040204" pitchFamily="34" charset="-120"/>
              <a:ea typeface="微軟正黑體" panose="020B0604030504040204" pitchFamily="34" charset="-120"/>
            </a:endParaRPr>
          </a:p>
        </p:txBody>
      </p:sp>
      <p:sp>
        <p:nvSpPr>
          <p:cNvPr id="6" name="矩形 5"/>
          <p:cNvSpPr/>
          <p:nvPr/>
        </p:nvSpPr>
        <p:spPr>
          <a:xfrm>
            <a:off x="683568" y="6453336"/>
            <a:ext cx="4752528" cy="276999"/>
          </a:xfrm>
          <a:prstGeom prst="rect">
            <a:avLst/>
          </a:prstGeom>
        </p:spPr>
        <p:txBody>
          <a:bodyPr wrap="square">
            <a:spAutoFit/>
          </a:bodyPr>
          <a:lstStyle/>
          <a:p>
            <a:r>
              <a:rPr lang="zh-TW" altLang="en-US" sz="1200" dirty="0"/>
              <a:t>資料來源</a:t>
            </a:r>
            <a:r>
              <a:rPr lang="en-US" altLang="zh-TW" sz="1200" dirty="0" smtClean="0"/>
              <a:t>:https</a:t>
            </a:r>
            <a:r>
              <a:rPr lang="en-US" altLang="zh-TW" sz="1200" dirty="0"/>
              <a:t>://www.ettoday.net/news/20180306/1124895.htm</a:t>
            </a:r>
            <a:r>
              <a:rPr lang="zh-TW" altLang="en-US" sz="1200" dirty="0" smtClean="0"/>
              <a:t> </a:t>
            </a:r>
            <a:endParaRPr lang="zh-TW" altLang="en-US" sz="1200" dirty="0"/>
          </a:p>
        </p:txBody>
      </p:sp>
      <p:sp>
        <p:nvSpPr>
          <p:cNvPr id="7" name="標題 1"/>
          <p:cNvSpPr>
            <a:spLocks noGrp="1"/>
          </p:cNvSpPr>
          <p:nvPr>
            <p:ph type="title"/>
          </p:nvPr>
        </p:nvSpPr>
        <p:spPr>
          <a:xfrm>
            <a:off x="457200" y="130325"/>
            <a:ext cx="8229600" cy="720079"/>
          </a:xfrm>
        </p:spPr>
        <p:txBody>
          <a:bodyPr>
            <a:normAutofit fontScale="90000"/>
          </a:bodyPr>
          <a:lstStyle/>
          <a:p>
            <a:r>
              <a:rPr lang="zh-TW" altLang="en-US" dirty="0"/>
              <a:t>五</a:t>
            </a:r>
            <a:r>
              <a:rPr lang="zh-TW" altLang="en-US" dirty="0" smtClean="0"/>
              <a:t>．</a:t>
            </a:r>
            <a:r>
              <a:rPr lang="zh-TW" altLang="en-US" dirty="0" smtClean="0">
                <a:solidFill>
                  <a:prstClr val="black"/>
                </a:solidFill>
              </a:rPr>
              <a:t>移動</a:t>
            </a:r>
            <a:r>
              <a:rPr lang="zh-TW" altLang="en-US" dirty="0">
                <a:solidFill>
                  <a:prstClr val="black"/>
                </a:solidFill>
              </a:rPr>
              <a:t>式神主</a:t>
            </a:r>
            <a:r>
              <a:rPr lang="zh-TW" altLang="en-US" dirty="0" smtClean="0">
                <a:solidFill>
                  <a:prstClr val="black"/>
                </a:solidFill>
              </a:rPr>
              <a:t>牌</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48</a:t>
            </a:fld>
            <a:endParaRPr lang="zh-TW" altLang="en-US" dirty="0"/>
          </a:p>
        </p:txBody>
      </p:sp>
      <p:pic>
        <p:nvPicPr>
          <p:cNvPr id="11266" name="Picture 2" descr="C:\Users\andy\Desktop\d3148573.jp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971600" y="1637511"/>
            <a:ext cx="7246440" cy="423182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32638786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502819" y="1052736"/>
            <a:ext cx="8533677" cy="584775"/>
          </a:xfrm>
          <a:prstGeom prst="rect">
            <a:avLst/>
          </a:prstGeom>
        </p:spPr>
        <p:txBody>
          <a:bodyPr wrap="square">
            <a:spAutoFit/>
          </a:bodyPr>
          <a:lstStyle/>
          <a:p>
            <a:pPr marL="457200" indent="-457200">
              <a:buFont typeface="Wingdings" panose="05000000000000000000" pitchFamily="2" charset="2"/>
              <a:buChar char="Ø"/>
            </a:pPr>
            <a:r>
              <a:rPr lang="en-US" altLang="zh-TW" sz="3200" dirty="0" err="1" smtClean="0">
                <a:latin typeface="微軟正黑體" panose="020B0604030504040204" pitchFamily="34" charset="-120"/>
                <a:ea typeface="微軟正黑體" panose="020B0604030504040204" pitchFamily="34" charset="-120"/>
              </a:rPr>
              <a:t>MyGoPen</a:t>
            </a:r>
            <a:r>
              <a:rPr lang="zh-TW" altLang="en-US" sz="3200" dirty="0" smtClean="0">
                <a:latin typeface="微軟正黑體" panose="020B0604030504040204" pitchFamily="34" charset="-120"/>
                <a:ea typeface="微軟正黑體" panose="020B0604030504040204" pitchFamily="34" charset="-120"/>
              </a:rPr>
              <a:t>麥勾騙阿</a:t>
            </a:r>
            <a:r>
              <a:rPr lang="zh-TW" altLang="en-US" sz="3200" dirty="0">
                <a:latin typeface="微軟正黑體" panose="020B0604030504040204" pitchFamily="34" charset="-120"/>
                <a:ea typeface="微軟正黑體" panose="020B0604030504040204" pitchFamily="34" charset="-120"/>
              </a:rPr>
              <a:t>！</a:t>
            </a:r>
            <a:r>
              <a:rPr lang="zh-TW" altLang="en-US" sz="3200" dirty="0" smtClean="0">
                <a:latin typeface="微軟正黑體" panose="020B0604030504040204" pitchFamily="34" charset="-120"/>
                <a:ea typeface="微軟正黑體" panose="020B0604030504040204" pitchFamily="34" charset="-120"/>
              </a:rPr>
              <a:t> </a:t>
            </a:r>
            <a:endParaRPr lang="en-US" altLang="zh-TW" sz="3200" dirty="0">
              <a:latin typeface="微軟正黑體" panose="020B0604030504040204" pitchFamily="34" charset="-120"/>
              <a:ea typeface="微軟正黑體" panose="020B0604030504040204" pitchFamily="34" charset="-120"/>
            </a:endParaRPr>
          </a:p>
        </p:txBody>
      </p:sp>
      <p:sp>
        <p:nvSpPr>
          <p:cNvPr id="6" name="矩形 5"/>
          <p:cNvSpPr/>
          <p:nvPr/>
        </p:nvSpPr>
        <p:spPr>
          <a:xfrm>
            <a:off x="683568" y="6453336"/>
            <a:ext cx="4752528" cy="276999"/>
          </a:xfrm>
          <a:prstGeom prst="rect">
            <a:avLst/>
          </a:prstGeom>
        </p:spPr>
        <p:txBody>
          <a:bodyPr wrap="square">
            <a:spAutoFit/>
          </a:bodyPr>
          <a:lstStyle/>
          <a:p>
            <a:r>
              <a:rPr lang="zh-TW" altLang="en-US" sz="1200" dirty="0"/>
              <a:t>資料來源</a:t>
            </a:r>
            <a:r>
              <a:rPr lang="en-US" altLang="zh-TW" sz="1200" dirty="0" smtClean="0"/>
              <a:t>:http</a:t>
            </a:r>
            <a:r>
              <a:rPr lang="en-US" altLang="zh-TW" sz="1200" dirty="0"/>
              <a:t>://www.mygopen.com/</a:t>
            </a:r>
            <a:endParaRPr lang="zh-TW" altLang="en-US" sz="1200" dirty="0"/>
          </a:p>
        </p:txBody>
      </p:sp>
      <p:sp>
        <p:nvSpPr>
          <p:cNvPr id="7" name="標題 1"/>
          <p:cNvSpPr>
            <a:spLocks noGrp="1"/>
          </p:cNvSpPr>
          <p:nvPr>
            <p:ph type="title"/>
          </p:nvPr>
        </p:nvSpPr>
        <p:spPr>
          <a:xfrm>
            <a:off x="457200" y="130325"/>
            <a:ext cx="8229600" cy="720079"/>
          </a:xfrm>
        </p:spPr>
        <p:txBody>
          <a:bodyPr>
            <a:normAutofit fontScale="90000"/>
          </a:bodyPr>
          <a:lstStyle/>
          <a:p>
            <a:r>
              <a:rPr lang="zh-TW" altLang="en-US" dirty="0"/>
              <a:t>五</a:t>
            </a:r>
            <a:r>
              <a:rPr lang="zh-TW" altLang="en-US" dirty="0" smtClean="0"/>
              <a:t>．</a:t>
            </a:r>
            <a:r>
              <a:rPr lang="zh-TW" altLang="en-US" dirty="0" smtClean="0">
                <a:solidFill>
                  <a:prstClr val="black"/>
                </a:solidFill>
              </a:rPr>
              <a:t>移動</a:t>
            </a:r>
            <a:r>
              <a:rPr lang="zh-TW" altLang="en-US" dirty="0">
                <a:solidFill>
                  <a:prstClr val="black"/>
                </a:solidFill>
              </a:rPr>
              <a:t>式神主</a:t>
            </a:r>
            <a:r>
              <a:rPr lang="zh-TW" altLang="en-US" dirty="0" smtClean="0">
                <a:solidFill>
                  <a:prstClr val="black"/>
                </a:solidFill>
              </a:rPr>
              <a:t>牌</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49</a:t>
            </a:fld>
            <a:endParaRPr lang="zh-TW" altLang="en-US" dirty="0"/>
          </a:p>
        </p:txBody>
      </p:sp>
      <p:pic>
        <p:nvPicPr>
          <p:cNvPr id="2050" name="Picture 2" descr="C:\Users\andy\Desktop\3.PN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899592" y="1827555"/>
            <a:ext cx="3362325" cy="4419600"/>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descr="C:\Users\andy\Desktop\4.PNG"/>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4553784" y="1827555"/>
            <a:ext cx="3978656" cy="441305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10531282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457200" y="1123950"/>
            <a:ext cx="8228013" cy="511016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90000" tIns="45000" rIns="90000" bIns="45000"/>
          <a:lstStyle>
            <a:lvl1pPr marL="342900" indent="-339725" eaLnBrk="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1pPr>
            <a:lvl2pPr marL="342900" indent="-339725" eaLnBrk="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2pPr>
            <a:lvl3pPr eaLnBrk="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3pPr>
            <a:lvl4pPr eaLnBrk="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4pPr>
            <a:lvl5pPr eaLnBrk="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4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4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4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4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9pPr>
          </a:lstStyle>
          <a:p>
            <a:pPr lvl="1" eaLnBrk="1">
              <a:lnSpc>
                <a:spcPct val="100000"/>
              </a:lnSpc>
              <a:buClr>
                <a:srgbClr val="15045C"/>
              </a:buClr>
              <a:buFont typeface="Arial" panose="020B0604020202020204" pitchFamily="34" charset="0"/>
              <a:buChar char="•"/>
            </a:pPr>
            <a:endParaRPr lang="zh-TW" altLang="zh-TW" sz="3000">
              <a:solidFill>
                <a:srgbClr val="15045C"/>
              </a:solidFill>
              <a:latin typeface="標楷體" panose="03000509000000000000" pitchFamily="65" charset="-120"/>
              <a:ea typeface="標楷體" panose="03000509000000000000" pitchFamily="65" charset="-120"/>
            </a:endParaRPr>
          </a:p>
          <a:p>
            <a:pPr eaLnBrk="1">
              <a:lnSpc>
                <a:spcPct val="100000"/>
              </a:lnSpc>
              <a:buClrTx/>
              <a:buSzTx/>
              <a:buFontTx/>
              <a:buNone/>
            </a:pPr>
            <a:endParaRPr lang="en-US" altLang="zh-TW" sz="3000">
              <a:solidFill>
                <a:srgbClr val="000000"/>
              </a:solidFill>
              <a:ea typeface="標楷體" panose="03000509000000000000" pitchFamily="65" charset="-120"/>
            </a:endParaRPr>
          </a:p>
        </p:txBody>
      </p:sp>
      <p:sp>
        <p:nvSpPr>
          <p:cNvPr id="24579" name="Rectangle 3"/>
          <p:cNvSpPr>
            <a:spLocks noChangeArrowheads="1"/>
          </p:cNvSpPr>
          <p:nvPr/>
        </p:nvSpPr>
        <p:spPr bwMode="auto">
          <a:xfrm>
            <a:off x="4038600" y="6434138"/>
            <a:ext cx="1065213" cy="36353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none" anchor="ctr"/>
          <a:lstStyle/>
          <a:p>
            <a:endParaRPr lang="zh-TW" altLang="en-US">
              <a:ea typeface="標楷體" panose="03000509000000000000" pitchFamily="65" charset="-120"/>
            </a:endParaRPr>
          </a:p>
        </p:txBody>
      </p:sp>
      <p:sp>
        <p:nvSpPr>
          <p:cNvPr id="24581" name="Rectangle 9"/>
          <p:cNvSpPr>
            <a:spLocks noGrp="1" noChangeArrowheads="1"/>
          </p:cNvSpPr>
          <p:nvPr>
            <p:ph idx="1"/>
          </p:nvPr>
        </p:nvSpPr>
        <p:spPr>
          <a:xfrm>
            <a:off x="590872" y="1684933"/>
            <a:ext cx="8229600" cy="4749205"/>
          </a:xfrm>
        </p:spPr>
        <p:txBody>
          <a:bodyPr>
            <a:noAutofit/>
          </a:bodyPr>
          <a:lstStyle/>
          <a:p>
            <a:r>
              <a:rPr lang="zh-TW" altLang="en-US" sz="2800" dirty="0">
                <a:latin typeface="+mj-ea"/>
                <a:ea typeface="+mj-ea"/>
              </a:rPr>
              <a:t>安裝行動裝置防毒軟體</a:t>
            </a:r>
            <a:endParaRPr lang="en-US" altLang="zh-TW" sz="2800" dirty="0">
              <a:latin typeface="+mj-ea"/>
              <a:ea typeface="+mj-ea"/>
            </a:endParaRPr>
          </a:p>
          <a:p>
            <a:pPr eaLnBrk="1" hangingPunct="1"/>
            <a:r>
              <a:rPr lang="zh-TW" altLang="en-US" sz="2800" dirty="0">
                <a:latin typeface="+mj-ea"/>
                <a:ea typeface="+mj-ea"/>
              </a:rPr>
              <a:t>設定行動裝置密碼、自動鎖定功能</a:t>
            </a:r>
            <a:endParaRPr lang="en-US" altLang="zh-TW" sz="2800" dirty="0">
              <a:latin typeface="+mj-ea"/>
              <a:ea typeface="+mj-ea"/>
            </a:endParaRPr>
          </a:p>
          <a:p>
            <a:r>
              <a:rPr lang="zh-TW" altLang="en-US" sz="2800" dirty="0">
                <a:latin typeface="+mj-ea"/>
                <a:ea typeface="+mj-ea"/>
              </a:rPr>
              <a:t>請勿修改或破解行動裝置之安全措施</a:t>
            </a:r>
            <a:r>
              <a:rPr lang="en-US" altLang="zh-TW" sz="2800" dirty="0">
                <a:latin typeface="+mj-ea"/>
                <a:ea typeface="+mj-ea"/>
              </a:rPr>
              <a:t>(</a:t>
            </a:r>
            <a:r>
              <a:rPr lang="zh-TW" altLang="en-US" sz="2800" dirty="0">
                <a:latin typeface="+mj-ea"/>
                <a:ea typeface="+mj-ea"/>
              </a:rPr>
              <a:t>如：越獄</a:t>
            </a:r>
            <a:r>
              <a:rPr lang="en-US" altLang="zh-TW" sz="2800" dirty="0">
                <a:latin typeface="+mj-ea"/>
                <a:ea typeface="+mj-ea"/>
              </a:rPr>
              <a:t>)</a:t>
            </a:r>
            <a:endParaRPr lang="zh-TW" altLang="en-US" sz="2800" dirty="0">
              <a:latin typeface="+mj-ea"/>
              <a:ea typeface="+mj-ea"/>
            </a:endParaRPr>
          </a:p>
          <a:p>
            <a:r>
              <a:rPr lang="zh-TW" altLang="en-US" sz="2800" dirty="0">
                <a:latin typeface="+mj-ea"/>
                <a:ea typeface="+mj-ea"/>
              </a:rPr>
              <a:t>請勿利用行動裝置進行重要交易行為</a:t>
            </a:r>
            <a:endParaRPr lang="en-US" altLang="zh-TW" sz="2800" dirty="0">
              <a:latin typeface="+mj-ea"/>
              <a:ea typeface="+mj-ea"/>
            </a:endParaRPr>
          </a:p>
          <a:p>
            <a:r>
              <a:rPr lang="zh-TW" altLang="en-US" sz="2800" dirty="0">
                <a:latin typeface="+mj-ea"/>
                <a:ea typeface="+mj-ea"/>
              </a:rPr>
              <a:t>不理會陌生人的訊息</a:t>
            </a:r>
            <a:r>
              <a:rPr lang="en-US" altLang="zh-TW" sz="2800" dirty="0">
                <a:latin typeface="+mj-ea"/>
                <a:ea typeface="+mj-ea"/>
              </a:rPr>
              <a:t>(</a:t>
            </a:r>
            <a:r>
              <a:rPr lang="zh-TW" altLang="en-US" sz="2800" dirty="0">
                <a:latin typeface="+mj-ea"/>
                <a:ea typeface="+mj-ea"/>
              </a:rPr>
              <a:t>如：</a:t>
            </a:r>
            <a:r>
              <a:rPr lang="en-US" altLang="zh-TW" sz="2800" dirty="0">
                <a:latin typeface="+mj-ea"/>
                <a:ea typeface="+mj-ea"/>
              </a:rPr>
              <a:t>LINE</a:t>
            </a:r>
            <a:r>
              <a:rPr lang="zh-TW" altLang="en-US" sz="2800" dirty="0">
                <a:latin typeface="+mj-ea"/>
                <a:ea typeface="+mj-ea"/>
              </a:rPr>
              <a:t>、</a:t>
            </a:r>
            <a:r>
              <a:rPr lang="en-US" altLang="zh-TW" sz="2800" dirty="0">
                <a:latin typeface="+mj-ea"/>
                <a:ea typeface="+mj-ea"/>
              </a:rPr>
              <a:t>Facebook</a:t>
            </a:r>
            <a:r>
              <a:rPr lang="zh-TW" altLang="en-US" sz="2800" dirty="0">
                <a:latin typeface="+mj-ea"/>
                <a:ea typeface="+mj-ea"/>
              </a:rPr>
              <a:t>等</a:t>
            </a:r>
            <a:r>
              <a:rPr lang="en-US" altLang="zh-TW" sz="2800" dirty="0">
                <a:latin typeface="+mj-ea"/>
                <a:ea typeface="+mj-ea"/>
              </a:rPr>
              <a:t>)</a:t>
            </a:r>
            <a:endParaRPr lang="zh-TW" altLang="en-US" sz="2800" dirty="0">
              <a:latin typeface="+mj-ea"/>
              <a:ea typeface="+mj-ea"/>
            </a:endParaRPr>
          </a:p>
          <a:p>
            <a:r>
              <a:rPr lang="zh-TW" altLang="en-US" sz="2800" dirty="0">
                <a:latin typeface="+mj-ea"/>
                <a:ea typeface="+mj-ea"/>
              </a:rPr>
              <a:t>不任意點選來路不明的網頁連結、簡訊連結，如果是好友送來的訊息，建議改用另外的方式</a:t>
            </a:r>
            <a:r>
              <a:rPr lang="en-US" altLang="zh-TW" sz="2800" dirty="0">
                <a:latin typeface="+mj-ea"/>
                <a:ea typeface="+mj-ea"/>
              </a:rPr>
              <a:t>(</a:t>
            </a:r>
            <a:r>
              <a:rPr lang="zh-TW" altLang="en-US" sz="2800" dirty="0">
                <a:latin typeface="+mj-ea"/>
                <a:ea typeface="+mj-ea"/>
              </a:rPr>
              <a:t>打電話、</a:t>
            </a:r>
            <a:r>
              <a:rPr lang="en-US" altLang="zh-TW" sz="2800" dirty="0">
                <a:latin typeface="+mj-ea"/>
                <a:ea typeface="+mj-ea"/>
              </a:rPr>
              <a:t>email)</a:t>
            </a:r>
            <a:r>
              <a:rPr lang="zh-TW" altLang="en-US" sz="2800" dirty="0">
                <a:latin typeface="+mj-ea"/>
                <a:ea typeface="+mj-ea"/>
              </a:rPr>
              <a:t>與對方聯絡，確定這個連結是安全、沒有問題的之後再開</a:t>
            </a:r>
          </a:p>
          <a:p>
            <a:r>
              <a:rPr lang="zh-TW" altLang="en-US" sz="2800" dirty="0">
                <a:latin typeface="+mj-ea"/>
                <a:ea typeface="+mj-ea"/>
              </a:rPr>
              <a:t>設定不具個人識別的裝置名稱</a:t>
            </a:r>
          </a:p>
        </p:txBody>
      </p:sp>
      <p:sp>
        <p:nvSpPr>
          <p:cNvPr id="7" name="Rectangle 3"/>
          <p:cNvSpPr txBox="1">
            <a:spLocks/>
          </p:cNvSpPr>
          <p:nvPr/>
        </p:nvSpPr>
        <p:spPr>
          <a:xfrm>
            <a:off x="458787" y="1052736"/>
            <a:ext cx="8433693" cy="64807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Font typeface="Wingdings" panose="05000000000000000000" pitchFamily="2" charset="2"/>
              <a:buChar char="Ø"/>
            </a:pPr>
            <a:r>
              <a:rPr lang="zh-TW" altLang="en-US" dirty="0"/>
              <a:t>行動裝置的安全防護－基本認知</a:t>
            </a:r>
            <a:endParaRPr lang="en-US" altLang="zh-TW" dirty="0"/>
          </a:p>
        </p:txBody>
      </p:sp>
      <p:sp>
        <p:nvSpPr>
          <p:cNvPr id="9" name="標題 1"/>
          <p:cNvSpPr>
            <a:spLocks noGrp="1"/>
          </p:cNvSpPr>
          <p:nvPr>
            <p:ph type="title"/>
          </p:nvPr>
        </p:nvSpPr>
        <p:spPr>
          <a:xfrm>
            <a:off x="457200" y="130325"/>
            <a:ext cx="8229600" cy="720079"/>
          </a:xfrm>
        </p:spPr>
        <p:txBody>
          <a:bodyPr>
            <a:normAutofit fontScale="90000"/>
          </a:bodyPr>
          <a:lstStyle/>
          <a:p>
            <a:r>
              <a:rPr lang="zh-TW" altLang="en-US" dirty="0"/>
              <a:t>五</a:t>
            </a:r>
            <a:r>
              <a:rPr lang="zh-TW" altLang="en-US" dirty="0" smtClean="0"/>
              <a:t>．</a:t>
            </a:r>
            <a:r>
              <a:rPr lang="zh-TW" altLang="en-US" dirty="0" smtClean="0">
                <a:solidFill>
                  <a:prstClr val="black"/>
                </a:solidFill>
              </a:rPr>
              <a:t>移動</a:t>
            </a:r>
            <a:r>
              <a:rPr lang="zh-TW" altLang="en-US" dirty="0">
                <a:solidFill>
                  <a:prstClr val="black"/>
                </a:solidFill>
              </a:rPr>
              <a:t>式神</a:t>
            </a:r>
            <a:r>
              <a:rPr lang="zh-TW" altLang="en-US" dirty="0" smtClean="0">
                <a:solidFill>
                  <a:prstClr val="black"/>
                </a:solidFill>
              </a:rPr>
              <a:t>主牌</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50</a:t>
            </a:fld>
            <a:endParaRPr lang="zh-TW" altLang="en-US" dirty="0"/>
          </a:p>
        </p:txBody>
      </p:sp>
    </p:spTree>
    <p:extLst>
      <p:ext uri="{BB962C8B-B14F-4D97-AF65-F5344CB8AC3E}">
        <p14:creationId xmlns:p14="http://schemas.microsoft.com/office/powerpoint/2010/main" xmlns="" val="130217622"/>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457200" y="1123950"/>
            <a:ext cx="8228013" cy="511016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90000" tIns="45000" rIns="90000" bIns="45000"/>
          <a:lstStyle>
            <a:lvl1pPr marL="342900" indent="-339725" eaLnBrk="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1pPr>
            <a:lvl2pPr marL="342900" indent="-339725" eaLnBrk="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2pPr>
            <a:lvl3pPr eaLnBrk="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3pPr>
            <a:lvl4pPr eaLnBrk="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4pPr>
            <a:lvl5pPr eaLnBrk="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4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4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4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4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9pPr>
          </a:lstStyle>
          <a:p>
            <a:pPr lvl="1" eaLnBrk="1">
              <a:lnSpc>
                <a:spcPct val="100000"/>
              </a:lnSpc>
              <a:buClr>
                <a:srgbClr val="15045C"/>
              </a:buClr>
              <a:buFont typeface="Arial" panose="020B0604020202020204" pitchFamily="34" charset="0"/>
              <a:buChar char="•"/>
            </a:pPr>
            <a:endParaRPr lang="zh-TW" altLang="zh-TW" sz="3000">
              <a:solidFill>
                <a:srgbClr val="15045C"/>
              </a:solidFill>
              <a:latin typeface="標楷體" panose="03000509000000000000" pitchFamily="65" charset="-120"/>
              <a:ea typeface="標楷體" panose="03000509000000000000" pitchFamily="65" charset="-120"/>
            </a:endParaRPr>
          </a:p>
          <a:p>
            <a:pPr eaLnBrk="1">
              <a:lnSpc>
                <a:spcPct val="100000"/>
              </a:lnSpc>
              <a:buClrTx/>
              <a:buSzTx/>
              <a:buFontTx/>
              <a:buNone/>
            </a:pPr>
            <a:endParaRPr lang="en-US" altLang="zh-TW" sz="3000">
              <a:solidFill>
                <a:srgbClr val="000000"/>
              </a:solidFill>
              <a:ea typeface="標楷體" panose="03000509000000000000" pitchFamily="65" charset="-120"/>
            </a:endParaRPr>
          </a:p>
        </p:txBody>
      </p:sp>
      <p:sp>
        <p:nvSpPr>
          <p:cNvPr id="24579" name="Rectangle 3"/>
          <p:cNvSpPr>
            <a:spLocks noChangeArrowheads="1"/>
          </p:cNvSpPr>
          <p:nvPr/>
        </p:nvSpPr>
        <p:spPr bwMode="auto">
          <a:xfrm>
            <a:off x="4038600" y="6434138"/>
            <a:ext cx="1065213" cy="36353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none" anchor="ctr"/>
          <a:lstStyle/>
          <a:p>
            <a:endParaRPr lang="zh-TW" altLang="en-US">
              <a:ea typeface="標楷體" panose="03000509000000000000" pitchFamily="65" charset="-120"/>
            </a:endParaRPr>
          </a:p>
        </p:txBody>
      </p:sp>
      <p:sp>
        <p:nvSpPr>
          <p:cNvPr id="24581" name="Rectangle 9"/>
          <p:cNvSpPr>
            <a:spLocks noGrp="1" noChangeArrowheads="1"/>
          </p:cNvSpPr>
          <p:nvPr>
            <p:ph idx="1"/>
          </p:nvPr>
        </p:nvSpPr>
        <p:spPr>
          <a:xfrm>
            <a:off x="662880" y="1684933"/>
            <a:ext cx="8022333" cy="4749205"/>
          </a:xfrm>
        </p:spPr>
        <p:txBody>
          <a:bodyPr>
            <a:noAutofit/>
          </a:bodyPr>
          <a:lstStyle/>
          <a:p>
            <a:r>
              <a:rPr lang="zh-TW" altLang="en-US" sz="2800" dirty="0">
                <a:latin typeface="+mj-ea"/>
                <a:ea typeface="+mj-ea"/>
              </a:rPr>
              <a:t>儘量避免離開視線或交由陌生人操作</a:t>
            </a:r>
          </a:p>
          <a:p>
            <a:r>
              <a:rPr lang="zh-TW" altLang="en-US" sz="2800" dirty="0">
                <a:latin typeface="+mj-ea"/>
                <a:ea typeface="+mj-ea"/>
              </a:rPr>
              <a:t>充電儘量使用座充變壓器，避免連接電腦</a:t>
            </a:r>
            <a:endParaRPr lang="en-US" altLang="zh-TW" sz="2800" dirty="0">
              <a:latin typeface="+mj-ea"/>
              <a:ea typeface="+mj-ea"/>
            </a:endParaRPr>
          </a:p>
          <a:p>
            <a:r>
              <a:rPr lang="zh-TW" altLang="en-US" sz="2800" dirty="0">
                <a:latin typeface="+mj-ea"/>
                <a:ea typeface="+mj-ea"/>
              </a:rPr>
              <a:t>不上可疑網站，不下載可疑</a:t>
            </a:r>
            <a:r>
              <a:rPr lang="en-US" altLang="zh-TW" sz="2800" dirty="0">
                <a:latin typeface="+mj-ea"/>
                <a:ea typeface="+mj-ea"/>
              </a:rPr>
              <a:t>APP</a:t>
            </a:r>
          </a:p>
          <a:p>
            <a:r>
              <a:rPr lang="zh-TW" altLang="en-US" sz="2800" dirty="0">
                <a:latin typeface="+mj-ea"/>
                <a:ea typeface="+mj-ea"/>
              </a:rPr>
              <a:t>取消電信小額付款機制</a:t>
            </a:r>
            <a:endParaRPr lang="en-US" altLang="zh-TW" sz="2800" dirty="0">
              <a:latin typeface="+mj-ea"/>
              <a:ea typeface="+mj-ea"/>
            </a:endParaRPr>
          </a:p>
          <a:p>
            <a:r>
              <a:rPr lang="zh-TW" altLang="en-US" sz="2800" dirty="0">
                <a:latin typeface="+mj-ea"/>
                <a:ea typeface="+mj-ea"/>
              </a:rPr>
              <a:t>需要使用小額付款的使用者，應啟用「即時消費通知」，若發現詐騙發生，請務必報警，才可當作是被詐騙證明，要求電信業者不能列入帳單或是可到臨櫃辦簽結退款 </a:t>
            </a:r>
            <a:endParaRPr lang="en-US" altLang="zh-TW" sz="2800" dirty="0">
              <a:latin typeface="+mj-ea"/>
              <a:ea typeface="+mj-ea"/>
            </a:endParaRPr>
          </a:p>
          <a:p>
            <a:r>
              <a:rPr lang="zh-TW" altLang="en-US" sz="2800" dirty="0">
                <a:latin typeface="+mj-ea"/>
                <a:ea typeface="+mj-ea"/>
              </a:rPr>
              <a:t>使用任何通訊軟體與社群軟體，勿使用懶人密碼</a:t>
            </a:r>
            <a:endParaRPr lang="en-US" altLang="zh-TW" sz="2800" dirty="0">
              <a:latin typeface="+mj-ea"/>
              <a:ea typeface="+mj-ea"/>
            </a:endParaRPr>
          </a:p>
          <a:p>
            <a:r>
              <a:rPr lang="zh-TW" altLang="en-US" sz="2800" dirty="0">
                <a:latin typeface="+mj-ea"/>
                <a:ea typeface="+mj-ea"/>
              </a:rPr>
              <a:t>不隨意提供個人資訊，也不隨意轉寄簡訊</a:t>
            </a:r>
            <a:endParaRPr lang="en-US" altLang="zh-TW" sz="2800" dirty="0">
              <a:latin typeface="+mj-ea"/>
              <a:ea typeface="+mj-ea"/>
            </a:endParaRPr>
          </a:p>
          <a:p>
            <a:pPr eaLnBrk="1" hangingPunct="1">
              <a:lnSpc>
                <a:spcPct val="90000"/>
              </a:lnSpc>
            </a:pPr>
            <a:endParaRPr lang="en-US" altLang="zh-TW" sz="3000" dirty="0"/>
          </a:p>
        </p:txBody>
      </p:sp>
      <p:sp>
        <p:nvSpPr>
          <p:cNvPr id="7" name="Rectangle 3"/>
          <p:cNvSpPr txBox="1">
            <a:spLocks/>
          </p:cNvSpPr>
          <p:nvPr/>
        </p:nvSpPr>
        <p:spPr>
          <a:xfrm>
            <a:off x="530795" y="1052736"/>
            <a:ext cx="8433693" cy="64807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Font typeface="Wingdings" panose="05000000000000000000" pitchFamily="2" charset="2"/>
              <a:buChar char="Ø"/>
            </a:pPr>
            <a:r>
              <a:rPr lang="zh-TW" altLang="en-US" dirty="0"/>
              <a:t>行動裝置的安全防護－基本認知</a:t>
            </a:r>
            <a:endParaRPr lang="en-US" altLang="zh-TW" dirty="0"/>
          </a:p>
        </p:txBody>
      </p:sp>
      <p:sp>
        <p:nvSpPr>
          <p:cNvPr id="9" name="標題 1"/>
          <p:cNvSpPr>
            <a:spLocks noGrp="1"/>
          </p:cNvSpPr>
          <p:nvPr>
            <p:ph type="title"/>
          </p:nvPr>
        </p:nvSpPr>
        <p:spPr>
          <a:xfrm>
            <a:off x="457200" y="130325"/>
            <a:ext cx="8229600" cy="720079"/>
          </a:xfrm>
        </p:spPr>
        <p:txBody>
          <a:bodyPr>
            <a:normAutofit fontScale="90000"/>
          </a:bodyPr>
          <a:lstStyle/>
          <a:p>
            <a:r>
              <a:rPr lang="zh-TW" altLang="en-US" dirty="0"/>
              <a:t>五</a:t>
            </a:r>
            <a:r>
              <a:rPr lang="zh-TW" altLang="en-US" dirty="0" smtClean="0"/>
              <a:t>．</a:t>
            </a:r>
            <a:r>
              <a:rPr lang="zh-TW" altLang="en-US" dirty="0" smtClean="0">
                <a:solidFill>
                  <a:prstClr val="black"/>
                </a:solidFill>
              </a:rPr>
              <a:t>移動</a:t>
            </a:r>
            <a:r>
              <a:rPr lang="zh-TW" altLang="en-US" dirty="0">
                <a:solidFill>
                  <a:prstClr val="black"/>
                </a:solidFill>
              </a:rPr>
              <a:t>式神主牌</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51</a:t>
            </a:fld>
            <a:endParaRPr lang="zh-TW" altLang="en-US" dirty="0"/>
          </a:p>
        </p:txBody>
      </p:sp>
    </p:spTree>
    <p:extLst>
      <p:ext uri="{BB962C8B-B14F-4D97-AF65-F5344CB8AC3E}">
        <p14:creationId xmlns:p14="http://schemas.microsoft.com/office/powerpoint/2010/main" xmlns="" val="3523037191"/>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457200" y="1123950"/>
            <a:ext cx="8228013" cy="511016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90000" tIns="45000" rIns="90000" bIns="45000"/>
          <a:lstStyle>
            <a:lvl1pPr marL="342900" indent="-339725" eaLnBrk="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1pPr>
            <a:lvl2pPr marL="342900" indent="-339725" eaLnBrk="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2pPr>
            <a:lvl3pPr eaLnBrk="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3pPr>
            <a:lvl4pPr eaLnBrk="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4pPr>
            <a:lvl5pPr eaLnBrk="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5pPr>
            <a:lvl6pPr marL="2514600" indent="-228600" defTabSz="449263" eaLnBrk="0" fontAlgn="base" hangingPunct="0">
              <a:lnSpc>
                <a:spcPct val="94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6pPr>
            <a:lvl7pPr marL="2971800" indent="-228600" defTabSz="449263" eaLnBrk="0" fontAlgn="base" hangingPunct="0">
              <a:lnSpc>
                <a:spcPct val="94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7pPr>
            <a:lvl8pPr marL="3429000" indent="-228600" defTabSz="449263" eaLnBrk="0" fontAlgn="base" hangingPunct="0">
              <a:lnSpc>
                <a:spcPct val="94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8pPr>
            <a:lvl9pPr marL="3886200" indent="-228600" defTabSz="449263" eaLnBrk="0" fontAlgn="base" hangingPunct="0">
              <a:lnSpc>
                <a:spcPct val="94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新細明體" panose="02020500000000000000" pitchFamily="18" charset="-120"/>
              </a:defRPr>
            </a:lvl9pPr>
          </a:lstStyle>
          <a:p>
            <a:pPr lvl="1" eaLnBrk="1">
              <a:lnSpc>
                <a:spcPct val="100000"/>
              </a:lnSpc>
              <a:buClr>
                <a:srgbClr val="15045C"/>
              </a:buClr>
              <a:buFont typeface="Arial" panose="020B0604020202020204" pitchFamily="34" charset="0"/>
              <a:buChar char="•"/>
            </a:pPr>
            <a:endParaRPr lang="zh-TW" altLang="zh-TW" sz="3000">
              <a:solidFill>
                <a:srgbClr val="15045C"/>
              </a:solidFill>
              <a:latin typeface="標楷體" panose="03000509000000000000" pitchFamily="65" charset="-120"/>
              <a:ea typeface="標楷體" panose="03000509000000000000" pitchFamily="65" charset="-120"/>
            </a:endParaRPr>
          </a:p>
          <a:p>
            <a:pPr eaLnBrk="1">
              <a:lnSpc>
                <a:spcPct val="100000"/>
              </a:lnSpc>
              <a:buClrTx/>
              <a:buSzTx/>
              <a:buFontTx/>
              <a:buNone/>
            </a:pPr>
            <a:endParaRPr lang="en-US" altLang="zh-TW" sz="3000">
              <a:solidFill>
                <a:srgbClr val="000000"/>
              </a:solidFill>
              <a:ea typeface="標楷體" panose="03000509000000000000" pitchFamily="65" charset="-120"/>
            </a:endParaRPr>
          </a:p>
        </p:txBody>
      </p:sp>
      <p:sp>
        <p:nvSpPr>
          <p:cNvPr id="24579" name="Rectangle 3"/>
          <p:cNvSpPr>
            <a:spLocks noChangeArrowheads="1"/>
          </p:cNvSpPr>
          <p:nvPr/>
        </p:nvSpPr>
        <p:spPr bwMode="auto">
          <a:xfrm>
            <a:off x="4038600" y="6434138"/>
            <a:ext cx="1065213" cy="36353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none" anchor="ctr"/>
          <a:lstStyle/>
          <a:p>
            <a:endParaRPr lang="zh-TW" altLang="en-US">
              <a:ea typeface="標楷體" panose="03000509000000000000" pitchFamily="65" charset="-120"/>
            </a:endParaRPr>
          </a:p>
        </p:txBody>
      </p:sp>
      <p:sp>
        <p:nvSpPr>
          <p:cNvPr id="24581" name="Rectangle 9"/>
          <p:cNvSpPr>
            <a:spLocks noGrp="1" noChangeArrowheads="1"/>
          </p:cNvSpPr>
          <p:nvPr>
            <p:ph idx="1"/>
          </p:nvPr>
        </p:nvSpPr>
        <p:spPr>
          <a:xfrm>
            <a:off x="662880" y="1700808"/>
            <a:ext cx="8877672" cy="2880320"/>
          </a:xfrm>
        </p:spPr>
        <p:txBody>
          <a:bodyPr>
            <a:noAutofit/>
          </a:bodyPr>
          <a:lstStyle/>
          <a:p>
            <a:pPr>
              <a:lnSpc>
                <a:spcPct val="90000"/>
              </a:lnSpc>
            </a:pPr>
            <a:r>
              <a:rPr lang="zh-TW" altLang="en-US" dirty="0"/>
              <a:t>僅安裝來自可信任來源之軟體</a:t>
            </a:r>
            <a:endParaRPr lang="en-US" altLang="zh-TW" dirty="0"/>
          </a:p>
          <a:p>
            <a:pPr>
              <a:lnSpc>
                <a:spcPct val="90000"/>
              </a:lnSpc>
            </a:pPr>
            <a:endParaRPr lang="en-US" altLang="zh-TW" sz="1200" dirty="0"/>
          </a:p>
          <a:p>
            <a:pPr>
              <a:lnSpc>
                <a:spcPct val="90000"/>
              </a:lnSpc>
            </a:pPr>
            <a:r>
              <a:rPr lang="zh-TW" altLang="en-US" dirty="0"/>
              <a:t>留意該</a:t>
            </a:r>
            <a:r>
              <a:rPr lang="en-US" altLang="zh-TW" dirty="0"/>
              <a:t>APP </a:t>
            </a:r>
            <a:r>
              <a:rPr lang="zh-TW" altLang="en-US" dirty="0"/>
              <a:t>的星級評價、總下載次數</a:t>
            </a:r>
            <a:endParaRPr lang="en-US" altLang="zh-TW" dirty="0"/>
          </a:p>
          <a:p>
            <a:pPr>
              <a:lnSpc>
                <a:spcPct val="90000"/>
              </a:lnSpc>
            </a:pPr>
            <a:endParaRPr lang="en-US" altLang="zh-TW" sz="1200" dirty="0"/>
          </a:p>
          <a:p>
            <a:pPr>
              <a:lnSpc>
                <a:spcPct val="90000"/>
              </a:lnSpc>
            </a:pPr>
            <a:r>
              <a:rPr lang="zh-TW" altLang="en-US" dirty="0"/>
              <a:t>觀察使用者對該</a:t>
            </a:r>
            <a:r>
              <a:rPr lang="en-US" altLang="zh-TW" dirty="0"/>
              <a:t>APP</a:t>
            </a:r>
            <a:r>
              <a:rPr lang="zh-TW" altLang="en-US" dirty="0"/>
              <a:t>之評論</a:t>
            </a:r>
            <a:endParaRPr lang="en-US" altLang="zh-TW" dirty="0"/>
          </a:p>
          <a:p>
            <a:pPr>
              <a:lnSpc>
                <a:spcPct val="90000"/>
              </a:lnSpc>
            </a:pPr>
            <a:endParaRPr lang="en-US" altLang="zh-TW" sz="1200" dirty="0"/>
          </a:p>
          <a:p>
            <a:pPr>
              <a:lnSpc>
                <a:spcPct val="90000"/>
              </a:lnSpc>
            </a:pPr>
            <a:r>
              <a:rPr lang="zh-TW" altLang="en-US" dirty="0"/>
              <a:t>注意軟體存取權限設定</a:t>
            </a:r>
            <a:endParaRPr lang="en-US" altLang="zh-TW" dirty="0"/>
          </a:p>
          <a:p>
            <a:pPr>
              <a:lnSpc>
                <a:spcPct val="90000"/>
              </a:lnSpc>
            </a:pPr>
            <a:endParaRPr lang="en-US" altLang="zh-TW" sz="1200" dirty="0"/>
          </a:p>
          <a:p>
            <a:pPr>
              <a:lnSpc>
                <a:spcPct val="90000"/>
              </a:lnSpc>
            </a:pPr>
            <a:r>
              <a:rPr lang="zh-TW" altLang="en-US" dirty="0"/>
              <a:t>軟體定期更新修補程式 </a:t>
            </a:r>
            <a:endParaRPr lang="en-US" altLang="zh-TW" dirty="0"/>
          </a:p>
        </p:txBody>
      </p:sp>
      <p:sp>
        <p:nvSpPr>
          <p:cNvPr id="7" name="Rectangle 3"/>
          <p:cNvSpPr txBox="1">
            <a:spLocks/>
          </p:cNvSpPr>
          <p:nvPr/>
        </p:nvSpPr>
        <p:spPr>
          <a:xfrm>
            <a:off x="530795" y="1052736"/>
            <a:ext cx="8433693" cy="64807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Font typeface="Wingdings" panose="05000000000000000000" pitchFamily="2" charset="2"/>
              <a:buChar char="Ø"/>
            </a:pPr>
            <a:r>
              <a:rPr lang="zh-TW" altLang="en-US" dirty="0"/>
              <a:t>行動裝置的安全防護－</a:t>
            </a:r>
            <a:r>
              <a:rPr lang="en-US" altLang="zh-TW" dirty="0"/>
              <a:t>APP</a:t>
            </a:r>
            <a:r>
              <a:rPr lang="zh-TW" altLang="en-US" dirty="0"/>
              <a:t>下載與使用</a:t>
            </a:r>
            <a:endParaRPr lang="en-US" altLang="zh-TW" dirty="0"/>
          </a:p>
        </p:txBody>
      </p:sp>
      <p:pic>
        <p:nvPicPr>
          <p:cNvPr id="3" name="圖片 2"/>
          <p:cNvPicPr>
            <a:picLocks noChangeAspect="1"/>
          </p:cNvPicPr>
          <p:nvPr/>
        </p:nvPicPr>
        <p:blipFill rotWithShape="1">
          <a:blip r:embed="rId3" cstate="email">
            <a:extLst>
              <a:ext uri="{28A0092B-C50C-407E-A947-70E740481C1C}">
                <a14:useLocalDpi xmlns:a14="http://schemas.microsoft.com/office/drawing/2010/main" xmlns=""/>
              </a:ext>
            </a:extLst>
          </a:blip>
          <a:srcRect/>
          <a:stretch/>
        </p:blipFill>
        <p:spPr>
          <a:xfrm>
            <a:off x="5467254" y="3931584"/>
            <a:ext cx="3353218" cy="2377736"/>
          </a:xfrm>
          <a:prstGeom prst="rect">
            <a:avLst/>
          </a:prstGeom>
        </p:spPr>
      </p:pic>
      <p:sp>
        <p:nvSpPr>
          <p:cNvPr id="9" name="標題 1"/>
          <p:cNvSpPr>
            <a:spLocks noGrp="1"/>
          </p:cNvSpPr>
          <p:nvPr>
            <p:ph type="title"/>
          </p:nvPr>
        </p:nvSpPr>
        <p:spPr>
          <a:xfrm>
            <a:off x="457200" y="130325"/>
            <a:ext cx="8229600" cy="720079"/>
          </a:xfrm>
        </p:spPr>
        <p:txBody>
          <a:bodyPr>
            <a:normAutofit fontScale="90000"/>
          </a:bodyPr>
          <a:lstStyle/>
          <a:p>
            <a:r>
              <a:rPr lang="zh-TW" altLang="en-US" dirty="0"/>
              <a:t>五</a:t>
            </a:r>
            <a:r>
              <a:rPr lang="zh-TW" altLang="en-US" dirty="0" smtClean="0"/>
              <a:t>．</a:t>
            </a:r>
            <a:r>
              <a:rPr lang="zh-TW" altLang="en-US" dirty="0">
                <a:solidFill>
                  <a:prstClr val="black"/>
                </a:solidFill>
              </a:rPr>
              <a:t>移動式神主牌</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52</a:t>
            </a:fld>
            <a:endParaRPr lang="zh-TW" altLang="en-US" dirty="0"/>
          </a:p>
        </p:txBody>
      </p:sp>
    </p:spTree>
    <p:extLst>
      <p:ext uri="{BB962C8B-B14F-4D97-AF65-F5344CB8AC3E}">
        <p14:creationId xmlns:p14="http://schemas.microsoft.com/office/powerpoint/2010/main" xmlns="" val="3145766459"/>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dirty="0"/>
              <a:t>六．</a:t>
            </a:r>
            <a:r>
              <a:rPr lang="en-US" altLang="zh-TW" dirty="0" err="1"/>
              <a:t>Q&amp;a</a:t>
            </a:r>
            <a:endParaRPr lang="zh-TW" altLang="en-US" dirty="0"/>
          </a:p>
        </p:txBody>
      </p:sp>
      <p:sp>
        <p:nvSpPr>
          <p:cNvPr id="4" name="文字版面配置區 3"/>
          <p:cNvSpPr>
            <a:spLocks noGrp="1"/>
          </p:cNvSpPr>
          <p:nvPr>
            <p:ph type="body" idx="1"/>
          </p:nvPr>
        </p:nvSpPr>
        <p:spPr/>
        <p:txBody>
          <a:bodyPr/>
          <a:lstStyle/>
          <a:p>
            <a:r>
              <a:rPr lang="zh-TW" altLang="en-US" dirty="0" smtClean="0"/>
              <a:t>農委會農業金融局</a:t>
            </a:r>
            <a:endParaRPr lang="en-US" altLang="zh-TW"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53</a:t>
            </a:fld>
            <a:endParaRPr lang="zh-TW" altLang="en-US" dirty="0"/>
          </a:p>
        </p:txBody>
      </p:sp>
    </p:spTree>
    <p:extLst>
      <p:ext uri="{BB962C8B-B14F-4D97-AF65-F5344CB8AC3E}">
        <p14:creationId xmlns:p14="http://schemas.microsoft.com/office/powerpoint/2010/main" xmlns="" val="93463085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fld id="{73DA0BB7-265A-403C-9275-D587AB510EDC}" type="slidenum">
              <a:rPr lang="zh-TW" altLang="en-US" smtClean="0"/>
              <a:pPr/>
              <a:t>54</a:t>
            </a:fld>
            <a:endParaRPr lang="zh-TW" altLang="en-US" dirty="0"/>
          </a:p>
        </p:txBody>
      </p:sp>
    </p:spTree>
    <p:extLst>
      <p:ext uri="{BB962C8B-B14F-4D97-AF65-F5344CB8AC3E}">
        <p14:creationId xmlns:p14="http://schemas.microsoft.com/office/powerpoint/2010/main" xmlns="" val="119413772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TSC_簡報色彩_Fats Domino">
      <a:dk1>
        <a:sysClr val="windowText" lastClr="000000"/>
      </a:dk1>
      <a:lt1>
        <a:sysClr val="window" lastClr="FFFFFF"/>
      </a:lt1>
      <a:dk2>
        <a:srgbClr val="1F497D"/>
      </a:dk2>
      <a:lt2>
        <a:srgbClr val="EEECE1"/>
      </a:lt2>
      <a:accent1>
        <a:srgbClr val="679E71"/>
      </a:accent1>
      <a:accent2>
        <a:srgbClr val="F7F09E"/>
      </a:accent2>
      <a:accent3>
        <a:srgbClr val="FFCC62"/>
      </a:accent3>
      <a:accent4>
        <a:srgbClr val="FF832B"/>
      </a:accent4>
      <a:accent5>
        <a:srgbClr val="F24643"/>
      </a:accent5>
      <a:accent6>
        <a:srgbClr val="F79646"/>
      </a:accent6>
      <a:hlink>
        <a:srgbClr val="0000FF"/>
      </a:hlink>
      <a:folHlink>
        <a:srgbClr val="800080"/>
      </a:folHlink>
    </a:clrScheme>
    <a:fontScheme name="TSC_簡報">
      <a:majorFont>
        <a:latin typeface="Arial"/>
        <a:ea typeface="微軟正黑體"/>
        <a:cs typeface=""/>
      </a:majorFont>
      <a:minorFont>
        <a:latin typeface="Arial"/>
        <a:ea typeface="微軟正黑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4">
            <a:lumMod val="40000"/>
            <a:lumOff val="60000"/>
          </a:schemeClr>
        </a:solidFill>
        <a:ln w="63500"/>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52400">
          <a:headEnd type="triangle"/>
          <a:tailEnd type="triangle"/>
        </a:ln>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2.xml><?xml version="1.0" encoding="utf-8"?>
<a:theme xmlns:a="http://schemas.openxmlformats.org/drawingml/2006/main" name="1_Office 佈景主題">
  <a:themeElements>
    <a:clrScheme name="TSC_簡報色彩_Fats Domino">
      <a:dk1>
        <a:sysClr val="windowText" lastClr="000000"/>
      </a:dk1>
      <a:lt1>
        <a:sysClr val="window" lastClr="FFFFFF"/>
      </a:lt1>
      <a:dk2>
        <a:srgbClr val="1F497D"/>
      </a:dk2>
      <a:lt2>
        <a:srgbClr val="EEECE1"/>
      </a:lt2>
      <a:accent1>
        <a:srgbClr val="679E71"/>
      </a:accent1>
      <a:accent2>
        <a:srgbClr val="F7F09E"/>
      </a:accent2>
      <a:accent3>
        <a:srgbClr val="FFCC62"/>
      </a:accent3>
      <a:accent4>
        <a:srgbClr val="FF832B"/>
      </a:accent4>
      <a:accent5>
        <a:srgbClr val="F24643"/>
      </a:accent5>
      <a:accent6>
        <a:srgbClr val="F79646"/>
      </a:accent6>
      <a:hlink>
        <a:srgbClr val="0000FF"/>
      </a:hlink>
      <a:folHlink>
        <a:srgbClr val="800080"/>
      </a:folHlink>
    </a:clrScheme>
    <a:fontScheme name="TSC_簡報">
      <a:majorFont>
        <a:latin typeface="Arial"/>
        <a:ea typeface="微軟正黑體"/>
        <a:cs typeface=""/>
      </a:majorFont>
      <a:minorFont>
        <a:latin typeface="Arial"/>
        <a:ea typeface="微軟正黑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4">
            <a:lumMod val="40000"/>
            <a:lumOff val="60000"/>
          </a:schemeClr>
        </a:solidFill>
        <a:ln w="63500"/>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52400">
          <a:headEnd type="triangle"/>
          <a:tailEnd type="triangle"/>
        </a:ln>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45209</TotalTime>
  <Words>3227</Words>
  <Application>Microsoft Office PowerPoint</Application>
  <PresentationFormat>如螢幕大小 (4:3)</PresentationFormat>
  <Paragraphs>429</Paragraphs>
  <Slides>55</Slides>
  <Notes>47</Notes>
  <HiddenSlides>0</HiddenSlides>
  <MMClips>0</MMClips>
  <ScaleCrop>false</ScaleCrop>
  <HeadingPairs>
    <vt:vector size="6" baseType="variant">
      <vt:variant>
        <vt:lpstr>佈景主題</vt:lpstr>
      </vt:variant>
      <vt:variant>
        <vt:i4>2</vt:i4>
      </vt:variant>
      <vt:variant>
        <vt:lpstr>投影片標題</vt:lpstr>
      </vt:variant>
      <vt:variant>
        <vt:i4>55</vt:i4>
      </vt:variant>
      <vt:variant>
        <vt:lpstr>自訂放映</vt:lpstr>
      </vt:variant>
      <vt:variant>
        <vt:i4>4</vt:i4>
      </vt:variant>
    </vt:vector>
  </HeadingPairs>
  <TitlesOfParts>
    <vt:vector size="61" baseType="lpstr">
      <vt:lpstr>Office 佈景主題</vt:lpstr>
      <vt:lpstr>1_Office 佈景主題</vt:lpstr>
      <vt:lpstr>農委會農業金融局 上半年度一般人員訓練</vt:lpstr>
      <vt:lpstr>投影片 1</vt:lpstr>
      <vt:lpstr>一．資訊安全超重要</vt:lpstr>
      <vt:lpstr>一．資訊安全超重要</vt:lpstr>
      <vt:lpstr>一．資訊安全超重要</vt:lpstr>
      <vt:lpstr>一．資訊安全超重要</vt:lpstr>
      <vt:lpstr>一．資訊安全超重要</vt:lpstr>
      <vt:lpstr>一．資訊安全超重要</vt:lpstr>
      <vt:lpstr>一．資訊安全超重要</vt:lpstr>
      <vt:lpstr>一．資訊安全超重要</vt:lpstr>
      <vt:lpstr>一．資訊安全超重要</vt:lpstr>
      <vt:lpstr>一．資訊安全超重要</vt:lpstr>
      <vt:lpstr>二．資安趨勢及個資外洩案例</vt:lpstr>
      <vt:lpstr>二．資安趨勢及個資外洩案例</vt:lpstr>
      <vt:lpstr>二．資安趨勢及個資外洩案例</vt:lpstr>
      <vt:lpstr>二．資安趨勢及個資外洩案例</vt:lpstr>
      <vt:lpstr>二．資安趨勢及個資外洩案例</vt:lpstr>
      <vt:lpstr>二．資安趨勢及個資外洩案例</vt:lpstr>
      <vt:lpstr>二．資安趨勢及個資外洩案例</vt:lpstr>
      <vt:lpstr>二．資安趨勢及個資外洩案例</vt:lpstr>
      <vt:lpstr>二．資安趨勢及個資外洩案例</vt:lpstr>
      <vt:lpstr>二．資安趨勢及個資外洩案例</vt:lpstr>
      <vt:lpstr>二．資安趨勢及個資外洩案例</vt:lpstr>
      <vt:lpstr>二．資安趨勢及個資外洩案例</vt:lpstr>
      <vt:lpstr>三．駭客就是這樣欺騙你</vt:lpstr>
      <vt:lpstr>三．駭客就是這樣欺騙你</vt:lpstr>
      <vt:lpstr>三．駭客就是這樣欺騙你</vt:lpstr>
      <vt:lpstr>三．駭客就是這樣欺騙你</vt:lpstr>
      <vt:lpstr>三．駭客就是這樣欺騙你</vt:lpstr>
      <vt:lpstr>三．駭客就是這樣欺騙你</vt:lpstr>
      <vt:lpstr>二．資安趨勢及個資外洩案例</vt:lpstr>
      <vt:lpstr>三．駭客就是這樣欺騙你</vt:lpstr>
      <vt:lpstr>三．駭客就是這樣欺騙你</vt:lpstr>
      <vt:lpstr>三．駭客就是這樣欺騙你</vt:lpstr>
      <vt:lpstr>三．駭客就是這樣欺騙你</vt:lpstr>
      <vt:lpstr>三．駭客就是這樣欺騙你</vt:lpstr>
      <vt:lpstr>三．駭客就是這樣欺騙你</vt:lpstr>
      <vt:lpstr>四．駭客綁架你剛剛好</vt:lpstr>
      <vt:lpstr>四．駭客綁架你剛剛好</vt:lpstr>
      <vt:lpstr>四．駭客綁架你剛剛好</vt:lpstr>
      <vt:lpstr>四．駭客綁架你剛剛好</vt:lpstr>
      <vt:lpstr>四．駭客綁架你剛剛好</vt:lpstr>
      <vt:lpstr>四．駭客綁架你剛剛好</vt:lpstr>
      <vt:lpstr>四．駭客綁架你剛剛好</vt:lpstr>
      <vt:lpstr>五．移動式神主牌</vt:lpstr>
      <vt:lpstr>五．移動式神主牌</vt:lpstr>
      <vt:lpstr>五．移動式神主牌</vt:lpstr>
      <vt:lpstr>五．移動式神主牌</vt:lpstr>
      <vt:lpstr>五．移動式神主牌</vt:lpstr>
      <vt:lpstr>五．移動式神主牌</vt:lpstr>
      <vt:lpstr>五．移動式神主牌</vt:lpstr>
      <vt:lpstr>五．移動式神主牌</vt:lpstr>
      <vt:lpstr>五．移動式神主牌</vt:lpstr>
      <vt:lpstr>六．Q&amp;a</vt:lpstr>
      <vt:lpstr>投影片 54</vt:lpstr>
      <vt:lpstr>新北稅捐重點簡報</vt:lpstr>
      <vt:lpstr>一分鐘</vt:lpstr>
      <vt:lpstr>自訂放映 1</vt:lpstr>
      <vt:lpstr>自訂放映 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andy</dc:creator>
  <cp:lastModifiedBy>benny</cp:lastModifiedBy>
  <cp:revision>1190</cp:revision>
  <cp:lastPrinted>2015-06-02T06:50:28Z</cp:lastPrinted>
  <dcterms:created xsi:type="dcterms:W3CDTF">2014-05-05T03:28:54Z</dcterms:created>
  <dcterms:modified xsi:type="dcterms:W3CDTF">2018-03-09T07:32:01Z</dcterms:modified>
</cp:coreProperties>
</file>